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  <p:sldMasterId id="2147483798" r:id="rId4"/>
    <p:sldMasterId id="2147483865" r:id="rId5"/>
    <p:sldMasterId id="2147483877" r:id="rId6"/>
    <p:sldMasterId id="2147483889" r:id="rId7"/>
    <p:sldMasterId id="2147483901" r:id="rId8"/>
  </p:sldMasterIdLst>
  <p:notesMasterIdLst>
    <p:notesMasterId r:id="rId23"/>
  </p:notesMasterIdLst>
  <p:sldIdLst>
    <p:sldId id="303" r:id="rId9"/>
    <p:sldId id="295" r:id="rId10"/>
    <p:sldId id="261" r:id="rId11"/>
    <p:sldId id="298" r:id="rId12"/>
    <p:sldId id="299" r:id="rId13"/>
    <p:sldId id="300" r:id="rId14"/>
    <p:sldId id="276" r:id="rId15"/>
    <p:sldId id="268" r:id="rId16"/>
    <p:sldId id="290" r:id="rId17"/>
    <p:sldId id="277" r:id="rId18"/>
    <p:sldId id="271" r:id="rId19"/>
    <p:sldId id="273" r:id="rId20"/>
    <p:sldId id="302" r:id="rId21"/>
    <p:sldId id="278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25" autoAdjust="0"/>
    <p:restoredTop sz="94660"/>
  </p:normalViewPr>
  <p:slideViewPr>
    <p:cSldViewPr>
      <p:cViewPr>
        <p:scale>
          <a:sx n="50" d="100"/>
          <a:sy n="50" d="100"/>
        </p:scale>
        <p:origin x="1698" y="3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3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B020B2-A5C5-465B-A1C9-DBDAF4568A83}" type="datetimeFigureOut">
              <a:rPr lang="en-US" smtClean="0"/>
              <a:t>24/10/2021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0B3B5D-7B79-43FA-B684-750E7B613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640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F050B-E32D-4E97-8079-350885CB24F9}" type="datetimeFigureOut">
              <a:rPr lang="en-US"/>
              <a:pPr>
                <a:defRPr/>
              </a:pPr>
              <a:t>24/10/2021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24B93-5BF8-4F28-B897-B783DA7B52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386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D1753-29C2-41E4-9536-E0992E4D51F2}" type="datetimeFigureOut">
              <a:rPr lang="en-US"/>
              <a:pPr>
                <a:defRPr/>
              </a:pPr>
              <a:t>24/10/2021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FE6DDD-768A-4A16-B204-818746ADD6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90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A264C5-CB1D-4408-A0CD-D61CF264CFA4}" type="datetimeFigureOut">
              <a:rPr lang="en-US"/>
              <a:pPr>
                <a:defRPr/>
              </a:pPr>
              <a:t>24/10/2021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8699B-445B-486F-AA00-6E520DC443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3454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74E00-D06A-47E4-A0CA-E0E7DDF053FA}" type="datetimeFigureOut">
              <a:rPr lang="en-US"/>
              <a:pPr>
                <a:defRPr/>
              </a:pPr>
              <a:t>24/10/2021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DD5D2A-8315-4786-8FB3-60BEAB9A71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1943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BE44C-F2EB-4EC8-B90D-90E5392BDEA3}" type="datetimeFigureOut">
              <a:rPr lang="en-US"/>
              <a:pPr>
                <a:defRPr/>
              </a:pPr>
              <a:t>24/10/2021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977E9-5BF6-4855-91A9-2561EF317E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1579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F420D-F959-478E-880A-17A4C6695F73}" type="datetimeFigureOut">
              <a:rPr lang="en-US"/>
              <a:pPr>
                <a:defRPr/>
              </a:pPr>
              <a:t>24/10/2021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80110-F90D-4862-94CF-CEFE84E922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4097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4446EA-041D-4B77-AD95-49ECDAF4BA33}" type="datetimeFigureOut">
              <a:rPr lang="en-US"/>
              <a:pPr>
                <a:defRPr/>
              </a:pPr>
              <a:t>24/10/2021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71833-9303-4730-885F-66DADEB6A8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9752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6544B-803B-462C-A12A-D16E67B11495}" type="datetimeFigureOut">
              <a:rPr lang="en-US"/>
              <a:pPr>
                <a:defRPr/>
              </a:pPr>
              <a:t>24/10/2021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43EA05-5361-4035-9037-91C9B8A6DB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1236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17ABE-8FEA-4CF7-880D-26499B52EC45}" type="datetimeFigureOut">
              <a:rPr lang="en-US"/>
              <a:pPr>
                <a:defRPr/>
              </a:pPr>
              <a:t>24/10/2021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08BA02-84E1-48C1-8C58-6CD4779A69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9237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0FBA6-A008-4DDF-ACB7-64297C3379EB}" type="datetimeFigureOut">
              <a:rPr lang="en-US"/>
              <a:pPr>
                <a:defRPr/>
              </a:pPr>
              <a:t>24/10/2021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1263F5-A563-4DDD-8149-C0138B4FCE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6810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5EF3E7-BE68-47E8-87CF-5B94F10A6613}" type="datetimeFigureOut">
              <a:rPr lang="en-US"/>
              <a:pPr>
                <a:defRPr/>
              </a:pPr>
              <a:t>24/10/2021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059C8F-3D29-4F86-9A97-B0AB2780DB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742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9712D-161C-488D-A630-89158667075E}" type="datetimeFigureOut">
              <a:rPr lang="en-US"/>
              <a:pPr>
                <a:defRPr/>
              </a:pPr>
              <a:t>24/10/2021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701BE-FEFD-4FD9-8AA2-622E18D04C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8413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C6011-84F2-4512-9D2F-7C9257D0FECB}" type="datetimeFigureOut">
              <a:rPr lang="en-US"/>
              <a:pPr>
                <a:defRPr/>
              </a:pPr>
              <a:t>24/10/2021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D47FD-B747-4674-B956-8CCD1A9DB8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4860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66A06-C604-4B4A-AC49-AA25EC7A5BA1}" type="datetimeFigureOut">
              <a:rPr lang="en-US"/>
              <a:pPr>
                <a:defRPr/>
              </a:pPr>
              <a:t>24/10/2021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75A96-6BAA-4674-8F5A-42892E6BBE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3760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88168B-0318-4C43-8E2E-EB7995665FD5}" type="datetimeFigureOut">
              <a:rPr lang="en-US"/>
              <a:pPr>
                <a:defRPr/>
              </a:pPr>
              <a:t>24/10/2021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948C3-0B41-4053-AD00-10FCC3ED3E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0096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41700F-239F-4EBD-92D4-35789ED246DE}" type="datetimeFigureOut">
              <a:rPr lang="en-US"/>
              <a:pPr>
                <a:defRPr/>
              </a:pPr>
              <a:t>24/10/2021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59B395-B770-4D6E-B7BE-F59BD747EC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9485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07570-1612-4689-A3E7-7324D5C25A1E}" type="datetimeFigureOut">
              <a:rPr lang="en-US"/>
              <a:pPr>
                <a:defRPr/>
              </a:pPr>
              <a:t>24/10/2021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A05DE4-2908-4A96-910B-59DF75BDAC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4268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EDEE3-CAAB-44FA-BA84-7E2CBDC8FC54}" type="datetimeFigureOut">
              <a:rPr lang="en-US"/>
              <a:pPr>
                <a:defRPr/>
              </a:pPr>
              <a:t>24/10/2021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DFE44-FEB7-420A-A9C0-E6B5CE751A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9177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61959-90F9-4658-A283-06EDDF66DDE9}" type="datetimeFigureOut">
              <a:rPr lang="en-US"/>
              <a:pPr>
                <a:defRPr/>
              </a:pPr>
              <a:t>24/10/2021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1F076-1D15-405E-B91E-588AC3C97E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7051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13150-3A92-40B3-A2BE-1F6078BB97B7}" type="datetimeFigureOut">
              <a:rPr lang="en-US"/>
              <a:pPr>
                <a:defRPr/>
              </a:pPr>
              <a:t>24/10/2021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97161E-2FE0-4F33-8D8E-EDCFA888F5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949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FD70DF-9A04-4E8C-B704-54DC2292849B}" type="datetimeFigureOut">
              <a:rPr lang="en-US"/>
              <a:pPr>
                <a:defRPr/>
              </a:pPr>
              <a:t>24/10/2021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62883-28B1-4C8D-96D8-148798F768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7563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143314-D034-44B7-ABE5-57531C28E340}" type="datetimeFigureOut">
              <a:rPr lang="en-US"/>
              <a:pPr>
                <a:defRPr/>
              </a:pPr>
              <a:t>24/10/2021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798BC1-0AA4-4F5D-A1D1-67CE517165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562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7237B-6C18-4CA8-9B53-F845772054C8}" type="datetimeFigureOut">
              <a:rPr lang="en-US"/>
              <a:pPr>
                <a:defRPr/>
              </a:pPr>
              <a:t>24/10/2021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6396E-CA7E-409A-837B-8E10825D45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5106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A5DB6-C102-449B-BB54-EB96639FAC34}" type="datetimeFigureOut">
              <a:rPr lang="en-US"/>
              <a:pPr>
                <a:defRPr/>
              </a:pPr>
              <a:t>24/10/2021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8845ED-8968-49D7-9764-CB5D952F4F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2987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B3710-AEB1-4D68-BFFC-C112AE8BFB1D}" type="datetimeFigureOut">
              <a:rPr lang="en-US"/>
              <a:pPr>
                <a:defRPr/>
              </a:pPr>
              <a:t>24/10/2021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28FC7-B69B-48E1-B97B-DA6569FFE4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973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92E9A-2DB8-46E3-81C6-B53CDC8F52BA}" type="datetimeFigureOut">
              <a:rPr lang="en-US"/>
              <a:pPr>
                <a:defRPr/>
              </a:pPr>
              <a:t>24/10/2021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F9FAED-BC4B-4EDB-8619-9451BA5CD3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4042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D6115B-797B-4626-AD42-2F8608CE6D45}" type="datetimeFigureOut">
              <a:rPr lang="en-US"/>
              <a:pPr>
                <a:defRPr/>
              </a:pPr>
              <a:t>24/10/2021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1BD71-3D19-49B2-B315-27922521DA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4214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8B2D1-8AB9-4A4D-822B-D8731B392562}" type="datetimeFigureOut">
              <a:rPr lang="en-US"/>
              <a:pPr>
                <a:defRPr/>
              </a:pPr>
              <a:t>24/10/2021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EECD28-01B5-4A3F-83FC-69E65BD24B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3383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20CB4-53A4-468B-BFF2-EF70BB093E75}" type="datetimeFigureOut">
              <a:rPr lang="en-US"/>
              <a:pPr>
                <a:defRPr/>
              </a:pPr>
              <a:t>24/10/2021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56755-FD37-45AD-9250-F0159E3950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1545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685A0F-44D9-4286-8C11-EBE1E8378FA6}" type="datetimeFigureOut">
              <a:rPr lang="en-US"/>
              <a:pPr>
                <a:defRPr/>
              </a:pPr>
              <a:t>24/10/2021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13C00B-9EDA-40AA-B5DC-A772AEF19D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0450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13F90-CA1D-438F-99E1-865CB9D08444}" type="datetimeFigureOut">
              <a:rPr lang="en-US"/>
              <a:pPr>
                <a:defRPr/>
              </a:pPr>
              <a:t>24/10/2021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56EA96-280E-4545-B6BE-3E95D99BB1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36213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7B50C-6F96-4FBD-BA38-1A4455DFFA3B}" type="datetimeFigureOut">
              <a:rPr lang="en-US"/>
              <a:pPr>
                <a:defRPr/>
              </a:pPr>
              <a:t>24/10/2021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F5BCD4-87DB-405C-85ED-A653FAB93D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84303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7B04BA-1806-4A98-8568-2FF8898D8B79}" type="datetimeFigureOut">
              <a:rPr lang="en-US"/>
              <a:pPr>
                <a:defRPr/>
              </a:pPr>
              <a:t>24/10/2021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4CEFEB-90B7-4A68-8069-103CE9FC7B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819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FBDBC-FE64-4010-9571-D08DCC4C17AF}" type="datetimeFigureOut">
              <a:rPr lang="en-US"/>
              <a:pPr>
                <a:defRPr/>
              </a:pPr>
              <a:t>24/10/2021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657A26-A075-4872-864D-EBE5F49D1F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84832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756C2-7EA3-4A33-8D4B-B14A2231AAFE}" type="datetimeFigureOut">
              <a:rPr lang="en-US"/>
              <a:pPr>
                <a:defRPr/>
              </a:pPr>
              <a:t>24/10/2021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0BCEA-9E1F-4AD4-A3FD-253C6D526B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89675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4A094-B0CF-4E84-B0D2-37B059AD193D}" type="datetimeFigureOut">
              <a:rPr lang="en-US"/>
              <a:pPr>
                <a:defRPr/>
              </a:pPr>
              <a:t>24/10/2021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0244C-699E-44FE-A4AC-3E80C2D0C0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04717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1FE0C-0B7F-4D25-8F4C-3CC7B60300F3}" type="datetimeFigureOut">
              <a:rPr lang="en-US"/>
              <a:pPr>
                <a:defRPr/>
              </a:pPr>
              <a:t>24/10/2021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41D7B-F312-4712-A686-0D16C106C3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8425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53CB33-0C4A-4A18-BEA1-075903041970}" type="datetimeFigureOut">
              <a:rPr lang="en-US"/>
              <a:pPr>
                <a:defRPr/>
              </a:pPr>
              <a:t>24/10/2021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B95CBA-B702-46E7-A562-F2670323F5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9047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AA9379-BA8E-4B27-BD07-28B34EE9700B}" type="datetimeFigureOut">
              <a:rPr lang="en-US"/>
              <a:pPr>
                <a:defRPr/>
              </a:pPr>
              <a:t>24/10/2021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BBB99-EE1D-41EA-B063-DF2A39C9CE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59203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F050B-E32D-4E97-8079-350885CB24F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24B93-5BF8-4F28-B897-B783DA7B52E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4727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9712D-161C-488D-A630-89158667075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701BE-FEFD-4FD9-8AA2-622E18D04C4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09309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7237B-6C18-4CA8-9B53-F845772054C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6396E-CA7E-409A-837B-8E10825D458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04877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FBDBC-FE64-4010-9571-D08DCC4C17A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657A26-A075-4872-864D-EBE5F49D1F9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94622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D7F6B-6A95-46CF-BF51-A6D82F3652A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6558D-BDF3-42C4-B7AF-EA314A808AE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543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D7F6B-6A95-46CF-BF51-A6D82F3652A9}" type="datetimeFigureOut">
              <a:rPr lang="en-US"/>
              <a:pPr>
                <a:defRPr/>
              </a:pPr>
              <a:t>24/10/2021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6558D-BDF3-42C4-B7AF-EA314A808A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52214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E69B8-C094-44E3-A64E-CD7022F1AE5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BB3B5-64D6-42CF-8CC3-1A75ED293DE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84351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93506-8060-4657-8A42-DB34EDEC7FB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A99D1-7983-4D3F-BCE0-439847FF85A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65694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4820AD-F7B3-4D8A-81B8-49F2CA7088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1BE8A-E7D8-41BD-A108-88053ED9DDC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91195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B44E4-4FCB-4E1D-9DE9-CDC1F444C0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42F39C-5BE7-405A-8A92-DFD257D8CC1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84011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D1753-29C2-41E4-9536-E0992E4D51F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FE6DDD-768A-4A16-B204-818746ADD66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82269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A264C5-CB1D-4408-A0CD-D61CF264CFA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8699B-445B-486F-AA00-6E520DC4439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40987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F050B-E32D-4E97-8079-350885CB24F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24B93-5BF8-4F28-B897-B783DA7B52E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47448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9712D-161C-488D-A630-89158667075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701BE-FEFD-4FD9-8AA2-622E18D04C4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19678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7237B-6C18-4CA8-9B53-F845772054C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6396E-CA7E-409A-837B-8E10825D458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55604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FBDBC-FE64-4010-9571-D08DCC4C17A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657A26-A075-4872-864D-EBE5F49D1F9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822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E69B8-C094-44E3-A64E-CD7022F1AE5B}" type="datetimeFigureOut">
              <a:rPr lang="en-US"/>
              <a:pPr>
                <a:defRPr/>
              </a:pPr>
              <a:t>24/10/2021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BB3B5-64D6-42CF-8CC3-1A75ED293D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35575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D7F6B-6A95-46CF-BF51-A6D82F3652A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6558D-BDF3-42C4-B7AF-EA314A808AE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78503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E69B8-C094-44E3-A64E-CD7022F1AE5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BB3B5-64D6-42CF-8CC3-1A75ED293DE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76272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93506-8060-4657-8A42-DB34EDEC7FB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A99D1-7983-4D3F-BCE0-439847FF85A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51655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4820AD-F7B3-4D8A-81B8-49F2CA7088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1BE8A-E7D8-41BD-A108-88053ED9DDC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88486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B44E4-4FCB-4E1D-9DE9-CDC1F444C0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42F39C-5BE7-405A-8A92-DFD257D8CC1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64650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D1753-29C2-41E4-9536-E0992E4D51F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FE6DDD-768A-4A16-B204-818746ADD66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93440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A264C5-CB1D-4408-A0CD-D61CF264CFA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8699B-445B-486F-AA00-6E520DC4439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88290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F050B-E32D-4E97-8079-350885CB24F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24B93-5BF8-4F28-B897-B783DA7B52E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96905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9712D-161C-488D-A630-89158667075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701BE-FEFD-4FD9-8AA2-622E18D04C4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7861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7237B-6C18-4CA8-9B53-F845772054C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6396E-CA7E-409A-837B-8E10825D458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352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93506-8060-4657-8A42-DB34EDEC7FB6}" type="datetimeFigureOut">
              <a:rPr lang="en-US"/>
              <a:pPr>
                <a:defRPr/>
              </a:pPr>
              <a:t>24/10/2021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A99D1-7983-4D3F-BCE0-439847FF85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39045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FBDBC-FE64-4010-9571-D08DCC4C17A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657A26-A075-4872-864D-EBE5F49D1F9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92725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D7F6B-6A95-46CF-BF51-A6D82F3652A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6558D-BDF3-42C4-B7AF-EA314A808AE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04513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E69B8-C094-44E3-A64E-CD7022F1AE5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BB3B5-64D6-42CF-8CC3-1A75ED293DE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86477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93506-8060-4657-8A42-DB34EDEC7FB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A99D1-7983-4D3F-BCE0-439847FF85A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3878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4820AD-F7B3-4D8A-81B8-49F2CA7088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1BE8A-E7D8-41BD-A108-88053ED9DDC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7829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B44E4-4FCB-4E1D-9DE9-CDC1F444C0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42F39C-5BE7-405A-8A92-DFD257D8CC1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09310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D1753-29C2-41E4-9536-E0992E4D51F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FE6DDD-768A-4A16-B204-818746ADD66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31729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A264C5-CB1D-4408-A0CD-D61CF264CFA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8699B-445B-486F-AA00-6E520DC4439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66420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5A542-42AB-41F9-807D-1BD128E946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36DA2-7C6B-4029-ADBA-5439C11D97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04335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5A542-42AB-41F9-807D-1BD128E946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36DA2-7C6B-4029-ADBA-5439C11D97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164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4820AD-F7B3-4D8A-81B8-49F2CA7088F4}" type="datetimeFigureOut">
              <a:rPr lang="en-US"/>
              <a:pPr>
                <a:defRPr/>
              </a:pPr>
              <a:t>24/10/2021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1BE8A-E7D8-41BD-A108-88053ED9DD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98392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5A542-42AB-41F9-807D-1BD128E946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36DA2-7C6B-4029-ADBA-5439C11D97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41288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5A542-42AB-41F9-807D-1BD128E946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36DA2-7C6B-4029-ADBA-5439C11D97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05043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5A542-42AB-41F9-807D-1BD128E946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36DA2-7C6B-4029-ADBA-5439C11D97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45708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5A542-42AB-41F9-807D-1BD128E946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36DA2-7C6B-4029-ADBA-5439C11D97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80222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5A542-42AB-41F9-807D-1BD128E946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36DA2-7C6B-4029-ADBA-5439C11D97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24959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5A542-42AB-41F9-807D-1BD128E946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36DA2-7C6B-4029-ADBA-5439C11D97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28898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5A542-42AB-41F9-807D-1BD128E946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36DA2-7C6B-4029-ADBA-5439C11D97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6518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5A542-42AB-41F9-807D-1BD128E946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36DA2-7C6B-4029-ADBA-5439C11D97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45082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5A542-42AB-41F9-807D-1BD128E946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36DA2-7C6B-4029-ADBA-5439C11D97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337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B44E4-4FCB-4E1D-9DE9-CDC1F444C029}" type="datetimeFigureOut">
              <a:rPr lang="en-US"/>
              <a:pPr>
                <a:defRPr/>
              </a:pPr>
              <a:t>24/10/2021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42F39C-5BE7-405A-8A92-DFD257D8CC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027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5C6A60E8-D94F-45E9-8EBD-70BE2CDE8E10}" type="datetimeFigureOut">
              <a:rPr lang="en-US"/>
              <a:pPr>
                <a:defRPr/>
              </a:pPr>
              <a:t>24/10/2021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28F963E5-D2FC-4A2F-97DB-488071FC92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F12B5900-BB6C-4A7A-A23A-AB7DEAECC042}" type="datetimeFigureOut">
              <a:rPr lang="en-US"/>
              <a:pPr>
                <a:defRPr/>
              </a:pPr>
              <a:t>24/10/2021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A69C6315-9695-4974-BC6E-1C9319E0F4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911F9C90-FCC6-4F73-AAF9-740E77A97EE9}" type="datetimeFigureOut">
              <a:rPr lang="en-US"/>
              <a:pPr>
                <a:defRPr/>
              </a:pPr>
              <a:t>24/10/2021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317B7DB0-F78C-4011-886D-9AE3FB86AB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233809CA-CEB8-467A-B7A9-44A4FB2D56AD}" type="datetimeFigureOut">
              <a:rPr lang="en-US"/>
              <a:pPr>
                <a:defRPr/>
              </a:pPr>
              <a:t>24/10/2021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3F57E511-6F28-447E-B5B7-AB3334E28B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5C6A60E8-D94F-45E9-8EBD-70BE2CDE8E1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28F963E5-D2FC-4A2F-97DB-488071FC925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310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5C6A60E8-D94F-45E9-8EBD-70BE2CDE8E1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28F963E5-D2FC-4A2F-97DB-488071FC925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0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6" r:id="rId9"/>
    <p:sldLayoutId id="2147483887" r:id="rId10"/>
    <p:sldLayoutId id="214748388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5C6A60E8-D94F-45E9-8EBD-70BE2CDE8E1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28F963E5-D2FC-4A2F-97DB-488071FC925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499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0" r:id="rId1"/>
    <p:sldLayoutId id="2147483891" r:id="rId2"/>
    <p:sldLayoutId id="2147483892" r:id="rId3"/>
    <p:sldLayoutId id="2147483893" r:id="rId4"/>
    <p:sldLayoutId id="2147483894" r:id="rId5"/>
    <p:sldLayoutId id="2147483895" r:id="rId6"/>
    <p:sldLayoutId id="2147483896" r:id="rId7"/>
    <p:sldLayoutId id="2147483897" r:id="rId8"/>
    <p:sldLayoutId id="2147483898" r:id="rId9"/>
    <p:sldLayoutId id="2147483899" r:id="rId10"/>
    <p:sldLayoutId id="214748390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235A542-42AB-41F9-807D-1BD128E946B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24/10/2021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6236DA2-7C6B-4029-ADBA-5439C11D974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1467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9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media10.wma"/><Relationship Id="rId7" Type="http://schemas.openxmlformats.org/officeDocument/2006/relationships/image" Target="../media/image4.png"/><Relationship Id="rId2" Type="http://schemas.microsoft.com/office/2007/relationships/media" Target="../media/media10.wma"/><Relationship Id="rId1" Type="http://schemas.openxmlformats.org/officeDocument/2006/relationships/tags" Target="../tags/tag8.xml"/><Relationship Id="rId6" Type="http://schemas.openxmlformats.org/officeDocument/2006/relationships/image" Target="../media/image25.jpe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microsoft.com/office/2007/relationships/hdphoto" Target="../media/hdphoto4.wdp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29.png"/><Relationship Id="rId12" Type="http://schemas.openxmlformats.org/officeDocument/2006/relationships/image" Target="../media/image33.png"/><Relationship Id="rId2" Type="http://schemas.openxmlformats.org/officeDocument/2006/relationships/audio" Target="../media/media11.wma"/><Relationship Id="rId1" Type="http://schemas.microsoft.com/office/2007/relationships/media" Target="../media/media11.wma"/><Relationship Id="rId6" Type="http://schemas.openxmlformats.org/officeDocument/2006/relationships/image" Target="../media/image28.png"/><Relationship Id="rId11" Type="http://schemas.microsoft.com/office/2007/relationships/hdphoto" Target="../media/hdphoto3.wdp"/><Relationship Id="rId5" Type="http://schemas.openxmlformats.org/officeDocument/2006/relationships/image" Target="../media/image27.png"/><Relationship Id="rId15" Type="http://schemas.openxmlformats.org/officeDocument/2006/relationships/image" Target="../media/image4.png"/><Relationship Id="rId10" Type="http://schemas.openxmlformats.org/officeDocument/2006/relationships/image" Target="../media/image32.png"/><Relationship Id="rId4" Type="http://schemas.openxmlformats.org/officeDocument/2006/relationships/image" Target="../media/image26.jpg"/><Relationship Id="rId9" Type="http://schemas.openxmlformats.org/officeDocument/2006/relationships/image" Target="../media/image31.png"/><Relationship Id="rId1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12.wma"/><Relationship Id="rId7" Type="http://schemas.openxmlformats.org/officeDocument/2006/relationships/image" Target="../media/image36.png"/><Relationship Id="rId2" Type="http://schemas.microsoft.com/office/2007/relationships/media" Target="../media/media12.wma"/><Relationship Id="rId1" Type="http://schemas.openxmlformats.org/officeDocument/2006/relationships/tags" Target="../tags/tag9.xml"/><Relationship Id="rId6" Type="http://schemas.openxmlformats.org/officeDocument/2006/relationships/image" Target="../media/image35.png"/><Relationship Id="rId5" Type="http://schemas.openxmlformats.org/officeDocument/2006/relationships/image" Target="../media/image26.jpg"/><Relationship Id="rId4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.png"/><Relationship Id="rId3" Type="http://schemas.openxmlformats.org/officeDocument/2006/relationships/audio" Target="../media/media13.wma"/><Relationship Id="rId7" Type="http://schemas.openxmlformats.org/officeDocument/2006/relationships/image" Target="../media/image39.png"/><Relationship Id="rId12" Type="http://schemas.openxmlformats.org/officeDocument/2006/relationships/image" Target="../media/image42.png"/><Relationship Id="rId2" Type="http://schemas.microsoft.com/office/2007/relationships/media" Target="../media/media13.wma"/><Relationship Id="rId1" Type="http://schemas.openxmlformats.org/officeDocument/2006/relationships/tags" Target="../tags/tag10.xml"/><Relationship Id="rId6" Type="http://schemas.openxmlformats.org/officeDocument/2006/relationships/image" Target="../media/image38.png"/><Relationship Id="rId11" Type="http://schemas.microsoft.com/office/2007/relationships/hdphoto" Target="../media/hdphoto6.wdp"/><Relationship Id="rId5" Type="http://schemas.openxmlformats.org/officeDocument/2006/relationships/image" Target="../media/image37.jpg"/><Relationship Id="rId10" Type="http://schemas.openxmlformats.org/officeDocument/2006/relationships/image" Target="../media/image41.png"/><Relationship Id="rId4" Type="http://schemas.openxmlformats.org/officeDocument/2006/relationships/slideLayout" Target="../slideLayouts/slideLayout7.xml"/><Relationship Id="rId9" Type="http://schemas.microsoft.com/office/2007/relationships/hdphoto" Target="../media/hdphoto5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audio" Target="../media/media14.wma"/><Relationship Id="rId1" Type="http://schemas.microsoft.com/office/2007/relationships/media" Target="../media/media14.wma"/><Relationship Id="rId5" Type="http://schemas.openxmlformats.org/officeDocument/2006/relationships/image" Target="../media/image4.png"/><Relationship Id="rId4" Type="http://schemas.openxmlformats.org/officeDocument/2006/relationships/image" Target="../media/image43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media2.wma"/><Relationship Id="rId7" Type="http://schemas.openxmlformats.org/officeDocument/2006/relationships/image" Target="../media/image7.png"/><Relationship Id="rId2" Type="http://schemas.microsoft.com/office/2007/relationships/media" Target="../media/media2.wma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11" Type="http://schemas.openxmlformats.org/officeDocument/2006/relationships/image" Target="../media/image4.png"/><Relationship Id="rId5" Type="http://schemas.openxmlformats.org/officeDocument/2006/relationships/image" Target="../media/image5.jpg"/><Relationship Id="rId10" Type="http://schemas.openxmlformats.org/officeDocument/2006/relationships/image" Target="../media/image10.png"/><Relationship Id="rId4" Type="http://schemas.openxmlformats.org/officeDocument/2006/relationships/slideLayout" Target="../slideLayouts/slideLayout46.xml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5" Type="http://schemas.openxmlformats.org/officeDocument/2006/relationships/image" Target="../media/image4.png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media4.wma"/><Relationship Id="rId7" Type="http://schemas.microsoft.com/office/2007/relationships/hdphoto" Target="../media/hdphoto1.wdp"/><Relationship Id="rId12" Type="http://schemas.openxmlformats.org/officeDocument/2006/relationships/image" Target="../media/image4.png"/><Relationship Id="rId2" Type="http://schemas.microsoft.com/office/2007/relationships/media" Target="../media/media4.wma"/><Relationship Id="rId1" Type="http://schemas.openxmlformats.org/officeDocument/2006/relationships/tags" Target="../tags/tag2.xml"/><Relationship Id="rId6" Type="http://schemas.openxmlformats.org/officeDocument/2006/relationships/image" Target="../media/image13.png"/><Relationship Id="rId11" Type="http://schemas.openxmlformats.org/officeDocument/2006/relationships/image" Target="../media/image16.png"/><Relationship Id="rId5" Type="http://schemas.openxmlformats.org/officeDocument/2006/relationships/image" Target="../media/image12.jpg"/><Relationship Id="rId10" Type="http://schemas.microsoft.com/office/2007/relationships/hdphoto" Target="../media/hdphoto2.wdp"/><Relationship Id="rId4" Type="http://schemas.openxmlformats.org/officeDocument/2006/relationships/slideLayout" Target="../slideLayouts/slideLayout56.xml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media5.wma"/><Relationship Id="rId7" Type="http://schemas.microsoft.com/office/2007/relationships/hdphoto" Target="../media/hdphoto1.wdp"/><Relationship Id="rId12" Type="http://schemas.openxmlformats.org/officeDocument/2006/relationships/image" Target="../media/image4.png"/><Relationship Id="rId2" Type="http://schemas.microsoft.com/office/2007/relationships/media" Target="../media/media5.wma"/><Relationship Id="rId1" Type="http://schemas.openxmlformats.org/officeDocument/2006/relationships/tags" Target="../tags/tag3.xml"/><Relationship Id="rId6" Type="http://schemas.openxmlformats.org/officeDocument/2006/relationships/image" Target="../media/image13.png"/><Relationship Id="rId11" Type="http://schemas.openxmlformats.org/officeDocument/2006/relationships/image" Target="../media/image16.png"/><Relationship Id="rId5" Type="http://schemas.openxmlformats.org/officeDocument/2006/relationships/image" Target="../media/image12.jpg"/><Relationship Id="rId10" Type="http://schemas.microsoft.com/office/2007/relationships/hdphoto" Target="../media/hdphoto2.wdp"/><Relationship Id="rId4" Type="http://schemas.openxmlformats.org/officeDocument/2006/relationships/slideLayout" Target="../slideLayouts/slideLayout67.xml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8.png"/><Relationship Id="rId3" Type="http://schemas.openxmlformats.org/officeDocument/2006/relationships/audio" Target="../media/media6.wma"/><Relationship Id="rId7" Type="http://schemas.microsoft.com/office/2007/relationships/hdphoto" Target="../media/hdphoto1.wdp"/><Relationship Id="rId12" Type="http://schemas.openxmlformats.org/officeDocument/2006/relationships/image" Target="../media/image17.png"/><Relationship Id="rId2" Type="http://schemas.microsoft.com/office/2007/relationships/media" Target="../media/media6.wma"/><Relationship Id="rId1" Type="http://schemas.openxmlformats.org/officeDocument/2006/relationships/tags" Target="../tags/tag4.xml"/><Relationship Id="rId6" Type="http://schemas.openxmlformats.org/officeDocument/2006/relationships/image" Target="../media/image13.png"/><Relationship Id="rId11" Type="http://schemas.openxmlformats.org/officeDocument/2006/relationships/image" Target="../media/image16.png"/><Relationship Id="rId5" Type="http://schemas.openxmlformats.org/officeDocument/2006/relationships/image" Target="../media/image12.jpg"/><Relationship Id="rId10" Type="http://schemas.microsoft.com/office/2007/relationships/hdphoto" Target="../media/hdphoto2.wdp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15.png"/><Relationship Id="rId1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wma"/><Relationship Id="rId2" Type="http://schemas.microsoft.com/office/2007/relationships/media" Target="../media/media7.wma"/><Relationship Id="rId1" Type="http://schemas.openxmlformats.org/officeDocument/2006/relationships/tags" Target="../tags/tag5.xml"/><Relationship Id="rId6" Type="http://schemas.openxmlformats.org/officeDocument/2006/relationships/image" Target="../media/image4.png"/><Relationship Id="rId5" Type="http://schemas.openxmlformats.org/officeDocument/2006/relationships/image" Target="../media/image19.png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audio" Target="../media/media8.wma"/><Relationship Id="rId7" Type="http://schemas.openxmlformats.org/officeDocument/2006/relationships/image" Target="../media/image21.jpeg"/><Relationship Id="rId2" Type="http://schemas.microsoft.com/office/2007/relationships/media" Target="../media/media8.wma"/><Relationship Id="rId1" Type="http://schemas.openxmlformats.org/officeDocument/2006/relationships/tags" Target="../tags/tag6.xml"/><Relationship Id="rId6" Type="http://schemas.openxmlformats.org/officeDocument/2006/relationships/image" Target="../media/image20.jpeg"/><Relationship Id="rId11" Type="http://schemas.openxmlformats.org/officeDocument/2006/relationships/image" Target="../media/image4.png"/><Relationship Id="rId5" Type="http://schemas.openxmlformats.org/officeDocument/2006/relationships/image" Target="../media/image1.jpg"/><Relationship Id="rId10" Type="http://schemas.openxmlformats.org/officeDocument/2006/relationships/image" Target="../media/image24.jpe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9.wma"/><Relationship Id="rId7" Type="http://schemas.openxmlformats.org/officeDocument/2006/relationships/image" Target="../media/image21.jpeg"/><Relationship Id="rId2" Type="http://schemas.microsoft.com/office/2007/relationships/media" Target="../media/media9.wma"/><Relationship Id="rId1" Type="http://schemas.openxmlformats.org/officeDocument/2006/relationships/tags" Target="../tags/tag7.xml"/><Relationship Id="rId6" Type="http://schemas.openxmlformats.org/officeDocument/2006/relationships/image" Target="../media/image20.jpe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58"/>
          <a:stretch/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1616020" y="432438"/>
            <a:ext cx="662698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THẠCH CẦU </a:t>
            </a:r>
          </a:p>
        </p:txBody>
      </p:sp>
      <p:pic>
        <p:nvPicPr>
          <p:cNvPr id="6" name="Picture 3" descr="logo truo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486" y="1180064"/>
            <a:ext cx="2896628" cy="1943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043608" y="3813508"/>
            <a:ext cx="7199401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endParaRPr lang="en-US" alt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5, </a:t>
            </a:r>
            <a:r>
              <a:rPr lang="en-US" alt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alt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endParaRPr lang="en-US" alt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MGN 4- 5 </a:t>
            </a:r>
            <a:r>
              <a:rPr lang="en-US" alt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altLang="en-US" sz="2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Giang</a:t>
            </a:r>
            <a:endParaRPr lang="en-US" alt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670640" y="6158361"/>
            <a:ext cx="446563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200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 : 2020 - 2021</a:t>
            </a:r>
          </a:p>
        </p:txBody>
      </p:sp>
      <p:sp>
        <p:nvSpPr>
          <p:cNvPr id="9" name="Rectangle 8"/>
          <p:cNvSpPr/>
          <p:nvPr/>
        </p:nvSpPr>
        <p:spPr>
          <a:xfrm>
            <a:off x="628651" y="3225152"/>
            <a:ext cx="82424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cap="all" dirty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FFC000">
                        <a:shade val="20000"/>
                        <a:satMod val="245000"/>
                      </a:srgbClr>
                    </a:gs>
                    <a:gs pos="43000">
                      <a:srgbClr val="FFC000">
                        <a:satMod val="255000"/>
                      </a:srgbClr>
                    </a:gs>
                    <a:gs pos="48000">
                      <a:srgbClr val="FFC000">
                        <a:shade val="85000"/>
                        <a:satMod val="255000"/>
                      </a:srgbClr>
                    </a:gs>
                    <a:gs pos="100000">
                      <a:srgbClr val="FFC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GIÁO ÁN LĨNH VỰC PHÁT </a:t>
            </a:r>
            <a:r>
              <a:rPr lang="en-US" sz="2800" b="1" cap="all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FFC000">
                        <a:shade val="20000"/>
                        <a:satMod val="245000"/>
                      </a:srgbClr>
                    </a:gs>
                    <a:gs pos="43000">
                      <a:srgbClr val="FFC000">
                        <a:satMod val="255000"/>
                      </a:srgbClr>
                    </a:gs>
                    <a:gs pos="48000">
                      <a:srgbClr val="FFC000">
                        <a:shade val="85000"/>
                        <a:satMod val="255000"/>
                      </a:srgbClr>
                    </a:gs>
                    <a:gs pos="100000">
                      <a:srgbClr val="FFC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TRIỂN </a:t>
            </a:r>
            <a:r>
              <a:rPr lang="en-US" sz="2800" b="1" cap="all" smtClean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FFC000">
                        <a:shade val="20000"/>
                        <a:satMod val="245000"/>
                      </a:srgbClr>
                    </a:gs>
                    <a:gs pos="43000">
                      <a:srgbClr val="FFC000">
                        <a:satMod val="255000"/>
                      </a:srgbClr>
                    </a:gs>
                    <a:gs pos="48000">
                      <a:srgbClr val="FFC000">
                        <a:shade val="85000"/>
                        <a:satMod val="255000"/>
                      </a:srgbClr>
                    </a:gs>
                    <a:gs pos="100000">
                      <a:srgbClr val="FFC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Nhận thức</a:t>
            </a:r>
            <a:endParaRPr lang="en-US" sz="2800" b="1" cap="all" dirty="0">
              <a:ln w="9000" cmpd="sng">
                <a:solidFill>
                  <a:srgbClr val="FFC000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FFC000">
                      <a:shade val="20000"/>
                      <a:satMod val="245000"/>
                    </a:srgbClr>
                  </a:gs>
                  <a:gs pos="43000">
                    <a:srgbClr val="FFC000">
                      <a:satMod val="255000"/>
                    </a:srgbClr>
                  </a:gs>
                  <a:gs pos="48000">
                    <a:srgbClr val="FFC000">
                      <a:shade val="85000"/>
                      <a:satMod val="255000"/>
                    </a:srgbClr>
                  </a:gs>
                  <a:gs pos="100000">
                    <a:srgbClr val="FFC000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alibri"/>
              <a:cs typeface="+mn-cs"/>
            </a:endParaRPr>
          </a:p>
        </p:txBody>
      </p:sp>
      <p:pic>
        <p:nvPicPr>
          <p:cNvPr id="10" name="Audio 2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851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alphaModFix amt="56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49537"/>
          </a:xfrm>
        </p:spPr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TRÒ CHƠI </a:t>
            </a:r>
            <a:br>
              <a:rPr lang="en-US" b="1" smtClean="0">
                <a:solidFill>
                  <a:srgbClr val="FF0000"/>
                </a:solidFill>
              </a:rPr>
            </a:br>
            <a:r>
              <a:rPr lang="en-US" b="1" smtClean="0">
                <a:solidFill>
                  <a:srgbClr val="FF0000"/>
                </a:solidFill>
              </a:rPr>
              <a:t/>
            </a:r>
            <a:br>
              <a:rPr lang="en-US" b="1" smtClean="0">
                <a:solidFill>
                  <a:srgbClr val="FF0000"/>
                </a:solidFill>
              </a:rPr>
            </a:br>
            <a:r>
              <a:rPr lang="en-US" sz="6000" b="1" smtClean="0">
                <a:solidFill>
                  <a:srgbClr val="FF0000"/>
                </a:solidFill>
              </a:rPr>
              <a:t>AI TINH MẮT</a:t>
            </a:r>
            <a:endParaRPr lang="vi-VN" sz="6000" b="1" smtClean="0">
              <a:solidFill>
                <a:srgbClr val="FF0000"/>
              </a:solidFill>
            </a:endParaRPr>
          </a:p>
        </p:txBody>
      </p:sp>
      <p:pic>
        <p:nvPicPr>
          <p:cNvPr id="18435" name="Picture 5" descr="C:\Users\Administrator\Desktop\images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92500" y="4016375"/>
            <a:ext cx="2016125" cy="2016125"/>
          </a:xfrm>
          <a:noFill/>
        </p:spPr>
      </p:pic>
      <p:pic>
        <p:nvPicPr>
          <p:cNvPr id="12" name="Audio 1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8806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753296" y="274638"/>
            <a:ext cx="7933503" cy="418058"/>
          </a:xfrm>
        </p:spPr>
        <p:txBody>
          <a:bodyPr/>
          <a:lstStyle/>
          <a:p>
            <a:pPr eaLnBrk="1" hangingPunct="1"/>
            <a:r>
              <a:rPr lang="en-US" sz="2800" b="1" smtClean="0">
                <a:solidFill>
                  <a:srgbClr val="7030A0"/>
                </a:solidFill>
              </a:rPr>
              <a:t>Bé hãy tìm PTGT nào có số lượng là 5?</a:t>
            </a:r>
            <a:endParaRPr lang="en-US" sz="3600" b="1" smtClean="0">
              <a:solidFill>
                <a:srgbClr val="7030A0"/>
              </a:solidFill>
            </a:endParaRPr>
          </a:p>
        </p:txBody>
      </p:sp>
      <p:pic>
        <p:nvPicPr>
          <p:cNvPr id="2253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1125538"/>
            <a:ext cx="3394075" cy="2740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5117332" y="3982592"/>
            <a:ext cx="3529013" cy="284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sp>
        <p:nvSpPr>
          <p:cNvPr id="6" name="Oval 5"/>
          <p:cNvSpPr/>
          <p:nvPr/>
        </p:nvSpPr>
        <p:spPr>
          <a:xfrm>
            <a:off x="5391150" y="1196975"/>
            <a:ext cx="3382963" cy="26289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sp>
        <p:nvSpPr>
          <p:cNvPr id="7" name="Oval 6"/>
          <p:cNvSpPr/>
          <p:nvPr/>
        </p:nvSpPr>
        <p:spPr>
          <a:xfrm>
            <a:off x="439519" y="3994949"/>
            <a:ext cx="3529013" cy="284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417" y="2252060"/>
            <a:ext cx="1779959" cy="1779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4418" y="1621631"/>
            <a:ext cx="1779587" cy="177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625" y="906837"/>
            <a:ext cx="1779587" cy="177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645" y="1492238"/>
            <a:ext cx="1779959" cy="1779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8" name="Picture 14" descr="C:\Users\Administrator\Desktop\linh tinh\xe-o-to-do-choi-tre-em-va-nhung-dieu-ban-can-luu-y-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79" y="4850544"/>
            <a:ext cx="1404449" cy="935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9" name="Picture 1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041" y="5189029"/>
            <a:ext cx="1573212" cy="104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60" name="Picture 1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308" y="4567886"/>
            <a:ext cx="1333078" cy="884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61" name="Picture 1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669" y="5622925"/>
            <a:ext cx="1652587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62" name="Picture 1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156" y="3976074"/>
            <a:ext cx="1493144" cy="991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63" name="Picture 19" descr="C:\Users\Administrator\Desktop\linh tinh\xe máy.jp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109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332" y="1150444"/>
            <a:ext cx="1759404" cy="1170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9" descr="C:\Users\Administrator\Desktop\linh tinh\xe máy.jp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109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23" y="2247780"/>
            <a:ext cx="1759404" cy="1170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9" descr="C:\Users\Administrator\Desktop\linh tinh\xe máy.jp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109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1678" y="1986809"/>
            <a:ext cx="1759404" cy="1170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5" name="Picture 21" descr="C:\Users\Administrator\Desktop\linh tinh\xe dapc.jpg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062" b="97938" l="385" r="992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46" t="1787" r="3846" b="16274"/>
          <a:stretch/>
        </p:blipFill>
        <p:spPr bwMode="auto">
          <a:xfrm>
            <a:off x="6203430" y="4130857"/>
            <a:ext cx="1573386" cy="1042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6" name="Picture 2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887" y="5225001"/>
            <a:ext cx="1644473" cy="1087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Audio 1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11402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423863" y="260350"/>
            <a:ext cx="8229600" cy="1143000"/>
          </a:xfrm>
        </p:spPr>
        <p:txBody>
          <a:bodyPr/>
          <a:lstStyle/>
          <a:p>
            <a:r>
              <a:rPr lang="en-US" sz="2800" b="1" smtClean="0">
                <a:solidFill>
                  <a:srgbClr val="0070C0"/>
                </a:solidFill>
              </a:rPr>
              <a:t>Bé hãy tìm PTGT nào có số lượng là 5?</a:t>
            </a:r>
            <a:endParaRPr lang="en-US" sz="3600" b="1" smtClean="0">
              <a:solidFill>
                <a:srgbClr val="0070C0"/>
              </a:solidFill>
            </a:endParaRPr>
          </a:p>
        </p:txBody>
      </p:sp>
      <p:pic>
        <p:nvPicPr>
          <p:cNvPr id="2355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80336" y="2127251"/>
            <a:ext cx="4060825" cy="30718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61" name="TextBox 3"/>
          <p:cNvSpPr txBox="1">
            <a:spLocks noChangeArrowheads="1"/>
          </p:cNvSpPr>
          <p:nvPr/>
        </p:nvSpPr>
        <p:spPr bwMode="auto">
          <a:xfrm>
            <a:off x="4114800" y="29718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vi-VN">
              <a:solidFill>
                <a:srgbClr val="000000"/>
              </a:solidFill>
            </a:endParaRPr>
          </a:p>
        </p:txBody>
      </p:sp>
      <p:sp>
        <p:nvSpPr>
          <p:cNvPr id="23562" name="TextBox 6"/>
          <p:cNvSpPr txBox="1">
            <a:spLocks noChangeArrowheads="1"/>
          </p:cNvSpPr>
          <p:nvPr/>
        </p:nvSpPr>
        <p:spPr bwMode="auto">
          <a:xfrm>
            <a:off x="4114800" y="29718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vi-VN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876256" y="1994694"/>
            <a:ext cx="1512168" cy="3154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9900" b="1">
                <a:solidFill>
                  <a:srgbClr val="0070C0"/>
                </a:solidFill>
                <a:latin typeface="Arial" charset="0"/>
              </a:rPr>
              <a:t>5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206875" y="1689079"/>
            <a:ext cx="43021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4400" b="1">
                <a:solidFill>
                  <a:srgbClr val="0070C0"/>
                </a:solidFill>
                <a:latin typeface="Arial" charset="0"/>
              </a:rPr>
              <a:t>1</a:t>
            </a:r>
            <a:endParaRPr lang="vi-VN" sz="4400" b="1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983160" y="3362719"/>
            <a:ext cx="470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rgbClr val="0070C0"/>
                </a:solidFill>
                <a:latin typeface="Arial" charset="0"/>
              </a:rPr>
              <a:t>5</a:t>
            </a:r>
            <a:endParaRPr lang="vi-VN" sz="4000" b="1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662612" y="2233414"/>
            <a:ext cx="470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rgbClr val="0070C0"/>
                </a:solidFill>
                <a:latin typeface="Arial" charset="0"/>
              </a:rPr>
              <a:t>3</a:t>
            </a:r>
            <a:endParaRPr lang="vi-VN" sz="4000" b="1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60020" y="2344986"/>
            <a:ext cx="49885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400" b="1" smtClean="0">
                <a:solidFill>
                  <a:srgbClr val="0070C0"/>
                </a:solidFill>
                <a:latin typeface="Arial" charset="0"/>
              </a:rPr>
              <a:t>2</a:t>
            </a:r>
            <a:endParaRPr lang="vi-VN" sz="4400" b="1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99782" y="3422004"/>
            <a:ext cx="49885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400" b="1" smtClean="0">
                <a:solidFill>
                  <a:srgbClr val="0070C0"/>
                </a:solidFill>
                <a:latin typeface="Arial" charset="0"/>
              </a:rPr>
              <a:t>4</a:t>
            </a:r>
            <a:endParaRPr lang="vi-VN" sz="4400" b="1">
              <a:solidFill>
                <a:srgbClr val="0070C0"/>
              </a:solidFill>
              <a:latin typeface="Arial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1386" y="2073800"/>
            <a:ext cx="1401763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5935" y="3805184"/>
            <a:ext cx="1401763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160" y="2729707"/>
            <a:ext cx="1401763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089" y="3806724"/>
            <a:ext cx="1401763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921" y="2769740"/>
            <a:ext cx="1401763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Audio 1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18984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67296" y="332656"/>
            <a:ext cx="49885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400" b="1">
                <a:solidFill>
                  <a:srgbClr val="FFFF00"/>
                </a:solidFill>
                <a:latin typeface="Arial" charset="0"/>
              </a:rPr>
              <a:t>1</a:t>
            </a:r>
            <a:endParaRPr lang="vi-VN" sz="4400" b="1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71600" y="2493761"/>
            <a:ext cx="49885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400" b="1" smtClean="0">
                <a:solidFill>
                  <a:srgbClr val="FFFF00"/>
                </a:solidFill>
                <a:latin typeface="Arial" charset="0"/>
              </a:rPr>
              <a:t>2</a:t>
            </a:r>
            <a:endParaRPr lang="vi-VN" sz="4400" b="1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11290" y="2857601"/>
            <a:ext cx="50731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400" b="1" smtClean="0">
                <a:solidFill>
                  <a:srgbClr val="FFFF00"/>
                </a:solidFill>
                <a:latin typeface="Arial" charset="0"/>
              </a:rPr>
              <a:t>3</a:t>
            </a:r>
            <a:endParaRPr lang="vi-VN" sz="4400" b="1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20379" y="4740793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000" b="1" smtClean="0">
                <a:solidFill>
                  <a:srgbClr val="FFFF00"/>
                </a:solidFill>
                <a:latin typeface="Arial" charset="0"/>
              </a:rPr>
              <a:t>5</a:t>
            </a:r>
            <a:endParaRPr lang="vi-VN" sz="4000" b="1">
              <a:solidFill>
                <a:srgbClr val="FFFF00"/>
              </a:solidFill>
              <a:latin typeface="Arial" charset="0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5082" y="2124593"/>
            <a:ext cx="2773363" cy="261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248" y="2308452"/>
            <a:ext cx="2773363" cy="261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C:\Users\Administrator\Desktop\0.pn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2620" y="717376"/>
            <a:ext cx="2835854" cy="1783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istrator\Desktop\32.jp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29" b="98742" l="62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8227" y="2857601"/>
            <a:ext cx="2122517" cy="1061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79014">
            <a:off x="3133212" y="4580184"/>
            <a:ext cx="3156157" cy="2462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8289486" y="2270613"/>
            <a:ext cx="49885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400" b="1" smtClean="0">
                <a:solidFill>
                  <a:srgbClr val="FFFF00"/>
                </a:solidFill>
                <a:latin typeface="Arial" charset="0"/>
              </a:rPr>
              <a:t>4</a:t>
            </a:r>
            <a:endParaRPr lang="vi-VN" sz="4400" b="1">
              <a:solidFill>
                <a:srgbClr val="FFFF00"/>
              </a:solidFill>
              <a:latin typeface="Arial" charset="0"/>
            </a:endParaRPr>
          </a:p>
        </p:txBody>
      </p:sp>
      <p:pic>
        <p:nvPicPr>
          <p:cNvPr id="13" name="Audio 1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35317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9583">
        <p:dissolve/>
      </p:transition>
    </mc:Choice>
    <mc:Fallback xmlns="">
      <p:transition spd="slow" advTm="19583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000" b="1" smtClean="0">
              <a:solidFill>
                <a:srgbClr val="FF0000"/>
              </a:solidFill>
            </a:endParaRP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971600" y="1196752"/>
            <a:ext cx="6624736" cy="3384376"/>
          </a:xfrm>
        </p:spPr>
        <p:txBody>
          <a:bodyPr>
            <a:prstTxWarp prst="textCanUp">
              <a:avLst/>
            </a:prstTxWarp>
          </a:bodyPr>
          <a:lstStyle/>
          <a:p>
            <a:pPr marL="0" indent="0" algn="ctr">
              <a:buFont typeface="Arial" charset="0"/>
              <a:buNone/>
            </a:pPr>
            <a:endParaRPr lang="en-US" smtClean="0">
              <a:solidFill>
                <a:srgbClr val="FF0000"/>
              </a:solidFill>
            </a:endParaRPr>
          </a:p>
          <a:p>
            <a:pPr marL="0" indent="0" algn="ctr">
              <a:buFont typeface="Arial" charset="0"/>
              <a:buNone/>
            </a:pPr>
            <a:endParaRPr lang="en-US" smtClean="0">
              <a:solidFill>
                <a:srgbClr val="FF0000"/>
              </a:solidFill>
            </a:endParaRPr>
          </a:p>
          <a:p>
            <a:pPr marL="0" indent="0" algn="ctr">
              <a:buFont typeface="Arial" charset="0"/>
              <a:buNone/>
            </a:pPr>
            <a:r>
              <a:rPr lang="en-US" sz="4000" b="1" smtClean="0">
                <a:solidFill>
                  <a:srgbClr val="FF0000"/>
                </a:solidFill>
              </a:rPr>
              <a:t>XIN CHÀO VÀ HẸN </a:t>
            </a:r>
          </a:p>
          <a:p>
            <a:pPr marL="0" indent="0" algn="ctr">
              <a:buFont typeface="Arial" charset="0"/>
              <a:buNone/>
            </a:pPr>
            <a:r>
              <a:rPr lang="en-US" sz="4000" b="1" smtClean="0">
                <a:solidFill>
                  <a:srgbClr val="FF0000"/>
                </a:solidFill>
              </a:rPr>
              <a:t>GẶP LẠI!</a:t>
            </a: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7891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5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700808"/>
          </a:xfrm>
        </p:spPr>
        <p:txBody>
          <a:bodyPr/>
          <a:lstStyle/>
          <a:p>
            <a:pPr algn="r"/>
            <a:r>
              <a:rPr lang="en-US" sz="3200" smtClean="0">
                <a:solidFill>
                  <a:srgbClr val="FF0000"/>
                </a:solidFill>
              </a:rPr>
              <a:t/>
            </a:r>
            <a:br>
              <a:rPr lang="en-US" sz="3200" smtClean="0">
                <a:solidFill>
                  <a:srgbClr val="FF0000"/>
                </a:solidFill>
              </a:rPr>
            </a:br>
            <a:r>
              <a:rPr lang="en-US" sz="3200">
                <a:solidFill>
                  <a:srgbClr val="FF0000"/>
                </a:solidFill>
              </a:rPr>
              <a:t/>
            </a:r>
            <a:br>
              <a:rPr lang="en-US" sz="3200">
                <a:solidFill>
                  <a:srgbClr val="FF0000"/>
                </a:solidFill>
              </a:rPr>
            </a:br>
            <a:r>
              <a:rPr lang="en-US" sz="3200" smtClean="0">
                <a:solidFill>
                  <a:srgbClr val="FF0000"/>
                </a:solidFill>
              </a:rPr>
              <a:t>                                      3 </a:t>
            </a:r>
            <a:r>
              <a:rPr lang="en-US" sz="3200">
                <a:solidFill>
                  <a:srgbClr val="FF0000"/>
                </a:solidFill>
              </a:rPr>
              <a:t>hình dưới đây mỗi hình </a:t>
            </a:r>
            <a:r>
              <a:rPr lang="en-US" sz="3200" smtClean="0">
                <a:solidFill>
                  <a:srgbClr val="FF0000"/>
                </a:solidFill>
              </a:rPr>
              <a:t/>
            </a:r>
            <a:br>
              <a:rPr lang="en-US" sz="3200" smtClean="0">
                <a:solidFill>
                  <a:srgbClr val="FF0000"/>
                </a:solidFill>
              </a:rPr>
            </a:br>
            <a:r>
              <a:rPr lang="en-US" sz="3200" smtClean="0">
                <a:solidFill>
                  <a:srgbClr val="FF0000"/>
                </a:solidFill>
              </a:rPr>
              <a:t>có số </a:t>
            </a:r>
            <a:r>
              <a:rPr lang="en-US" sz="3200">
                <a:solidFill>
                  <a:srgbClr val="FF0000"/>
                </a:solidFill>
              </a:rPr>
              <a:t>lượng là bao </a:t>
            </a:r>
            <a:r>
              <a:rPr lang="en-US" sz="3200" smtClean="0">
                <a:solidFill>
                  <a:srgbClr val="FF0000"/>
                </a:solidFill>
              </a:rPr>
              <a:t>nhiêu?</a:t>
            </a:r>
            <a:endParaRPr lang="en-US" sz="4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2598" y="7101407"/>
            <a:ext cx="4899522" cy="1728193"/>
          </a:xfrm>
        </p:spPr>
        <p:txBody>
          <a:bodyPr/>
          <a:lstStyle/>
          <a:p>
            <a:pPr marL="0" lvl="0" indent="0" eaLnBrk="1" hangingPunct="1">
              <a:spcBef>
                <a:spcPct val="0"/>
              </a:spcBef>
              <a:buNone/>
            </a:pPr>
            <a:endParaRPr lang="vi-VN" sz="13800" b="1">
              <a:solidFill>
                <a:srgbClr val="7030A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91674" y="4365104"/>
            <a:ext cx="3096344" cy="187220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6084168" y="4005064"/>
            <a:ext cx="2592288" cy="223224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Isosceles Triangle 5"/>
          <p:cNvSpPr/>
          <p:nvPr/>
        </p:nvSpPr>
        <p:spPr>
          <a:xfrm>
            <a:off x="2321874" y="1948790"/>
            <a:ext cx="4194342" cy="1929448"/>
          </a:xfrm>
          <a:prstGeom prst="triangl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837" y="2619169"/>
            <a:ext cx="826293" cy="1273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082" y="2541611"/>
            <a:ext cx="899095" cy="138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2905" y="1824448"/>
            <a:ext cx="899095" cy="138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218" y="3548931"/>
            <a:ext cx="2262187" cy="226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387305"/>
            <a:ext cx="2262187" cy="226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387305"/>
            <a:ext cx="850107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4655" y="5148905"/>
            <a:ext cx="1027185" cy="115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441" y="5245765"/>
            <a:ext cx="928241" cy="1047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682" y="4365104"/>
            <a:ext cx="854075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8060798" y="4401196"/>
            <a:ext cx="111723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800" b="1">
                <a:solidFill>
                  <a:srgbClr val="7030A0"/>
                </a:solidFill>
              </a:rPr>
              <a:t>2</a:t>
            </a:r>
            <a:endParaRPr lang="vi-VN" sz="8800" b="1">
              <a:solidFill>
                <a:srgbClr val="7030A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71192" y="4522490"/>
            <a:ext cx="756938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b="1" smtClean="0">
                <a:solidFill>
                  <a:srgbClr val="7030A0"/>
                </a:solidFill>
              </a:rPr>
              <a:t>4</a:t>
            </a:r>
            <a:endParaRPr lang="vi-VN" sz="8800" b="1">
              <a:solidFill>
                <a:srgbClr val="7030A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199564" y="2717220"/>
            <a:ext cx="72303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b="1" smtClean="0">
                <a:solidFill>
                  <a:srgbClr val="7030A0"/>
                </a:solidFill>
              </a:rPr>
              <a:t>3</a:t>
            </a:r>
            <a:endParaRPr lang="vi-VN" sz="8000" b="1">
              <a:solidFill>
                <a:srgbClr val="7030A0"/>
              </a:solidFill>
            </a:endParaRPr>
          </a:p>
        </p:txBody>
      </p:sp>
      <p:pic>
        <p:nvPicPr>
          <p:cNvPr id="14" name="Audio 1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86589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5362">
        <p:circle/>
      </p:transition>
    </mc:Choice>
    <mc:Fallback xmlns="">
      <p:transition spd="slow" advTm="65362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0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0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0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10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10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10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10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96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z="280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eaLnBrk="1" hangingPunct="1">
              <a:spcBef>
                <a:spcPct val="50000"/>
              </a:spcBef>
              <a:buNone/>
              <a:defRPr/>
            </a:pPr>
            <a:r>
              <a:rPr lang="en-US" sz="5400" b="1">
                <a:solidFill>
                  <a:srgbClr val="002060"/>
                </a:solidFill>
                <a:ea typeface="+mj-ea"/>
              </a:rPr>
              <a:t>Phần </a:t>
            </a:r>
            <a:r>
              <a:rPr lang="en-US" sz="5400" b="1" smtClean="0">
                <a:solidFill>
                  <a:srgbClr val="002060"/>
                </a:solidFill>
                <a:ea typeface="+mj-ea"/>
              </a:rPr>
              <a:t>2</a:t>
            </a:r>
          </a:p>
          <a:p>
            <a:pPr marL="0" indent="0" algn="ctr" eaLnBrk="1" hangingPunct="1">
              <a:spcBef>
                <a:spcPct val="50000"/>
              </a:spcBef>
              <a:buNone/>
              <a:defRPr/>
            </a:pPr>
            <a:r>
              <a:rPr lang="en-US" sz="4000" b="1" smtClean="0">
                <a:solidFill>
                  <a:srgbClr val="FF0000"/>
                </a:solidFill>
              </a:rPr>
              <a:t>     Đếm </a:t>
            </a:r>
            <a:r>
              <a:rPr lang="vi-VN" sz="4000" b="1">
                <a:solidFill>
                  <a:srgbClr val="FF0000"/>
                </a:solidFill>
              </a:rPr>
              <a:t>đến</a:t>
            </a:r>
            <a:r>
              <a:rPr lang="en-US" sz="4000" b="1">
                <a:solidFill>
                  <a:srgbClr val="FF0000"/>
                </a:solidFill>
              </a:rPr>
              <a:t> 5, nhận biết nhóm </a:t>
            </a:r>
            <a:endParaRPr lang="en-US" sz="4000" b="1" smtClean="0">
              <a:solidFill>
                <a:srgbClr val="FF0000"/>
              </a:solidFill>
            </a:endParaRPr>
          </a:p>
          <a:p>
            <a:pPr marL="0" indent="0" algn="ctr" eaLnBrk="1" hangingPunct="1">
              <a:spcBef>
                <a:spcPct val="50000"/>
              </a:spcBef>
              <a:buNone/>
              <a:defRPr/>
            </a:pPr>
            <a:r>
              <a:rPr lang="en-US" sz="4000" b="1" smtClean="0">
                <a:solidFill>
                  <a:srgbClr val="FF0000"/>
                </a:solidFill>
              </a:rPr>
              <a:t>có </a:t>
            </a:r>
            <a:r>
              <a:rPr lang="en-US" sz="4000" b="1">
                <a:solidFill>
                  <a:srgbClr val="FF0000"/>
                </a:solidFill>
              </a:rPr>
              <a:t>5 </a:t>
            </a:r>
            <a:r>
              <a:rPr lang="vi-VN" sz="4000" b="1">
                <a:solidFill>
                  <a:srgbClr val="FF0000"/>
                </a:solidFill>
              </a:rPr>
              <a:t>đối</a:t>
            </a:r>
            <a:r>
              <a:rPr lang="en-US" sz="4000" b="1">
                <a:solidFill>
                  <a:srgbClr val="FF0000"/>
                </a:solidFill>
              </a:rPr>
              <a:t> t</a:t>
            </a:r>
            <a:r>
              <a:rPr lang="vi-VN" sz="4000" b="1">
                <a:solidFill>
                  <a:srgbClr val="FF0000"/>
                </a:solidFill>
              </a:rPr>
              <a:t>ượ</a:t>
            </a:r>
            <a:r>
              <a:rPr lang="en-US" sz="4000" b="1">
                <a:solidFill>
                  <a:srgbClr val="FF0000"/>
                </a:solidFill>
              </a:rPr>
              <a:t>ng, nhận biết số 5</a:t>
            </a:r>
          </a:p>
          <a:p>
            <a:pPr eaLnBrk="1" hangingPunct="1">
              <a:defRPr/>
            </a:pPr>
            <a:endParaRPr lang="en-US" sz="4000"/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8156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9592" y="188640"/>
            <a:ext cx="7772400" cy="1470025"/>
          </a:xfrm>
        </p:spPr>
        <p:txBody>
          <a:bodyPr/>
          <a:lstStyle/>
          <a:p>
            <a:r>
              <a:rPr lang="en-US" sz="2800" smtClean="0">
                <a:solidFill>
                  <a:srgbClr val="7030A0"/>
                </a:solidFill>
              </a:rPr>
              <a:t/>
            </a:r>
            <a:br>
              <a:rPr lang="en-US" sz="2800" smtClean="0">
                <a:solidFill>
                  <a:srgbClr val="7030A0"/>
                </a:solidFill>
              </a:rPr>
            </a:br>
            <a:r>
              <a:rPr lang="en-US" sz="2800">
                <a:solidFill>
                  <a:srgbClr val="7030A0"/>
                </a:solidFill>
              </a:rPr>
              <a:t/>
            </a:r>
            <a:br>
              <a:rPr lang="en-US" sz="2800">
                <a:solidFill>
                  <a:srgbClr val="7030A0"/>
                </a:solidFill>
              </a:rPr>
            </a:br>
            <a:r>
              <a:rPr lang="en-US" sz="2800" smtClean="0">
                <a:solidFill>
                  <a:srgbClr val="7030A0"/>
                </a:solidFill>
              </a:rPr>
              <a:t>+ Số </a:t>
            </a:r>
            <a:r>
              <a:rPr lang="en-US" sz="2800">
                <a:solidFill>
                  <a:srgbClr val="7030A0"/>
                </a:solidFill>
              </a:rPr>
              <a:t>xe máy và </a:t>
            </a:r>
            <a:r>
              <a:rPr lang="en-US" sz="2800" smtClean="0">
                <a:solidFill>
                  <a:srgbClr val="7030A0"/>
                </a:solidFill>
              </a:rPr>
              <a:t>số mũ </a:t>
            </a:r>
            <a:r>
              <a:rPr lang="en-US" sz="2800">
                <a:solidFill>
                  <a:srgbClr val="7030A0"/>
                </a:solidFill>
              </a:rPr>
              <a:t>bảo hiểm</a:t>
            </a:r>
            <a:r>
              <a:rPr lang="en-US" sz="2800" smtClean="0">
                <a:solidFill>
                  <a:srgbClr val="7030A0"/>
                </a:solidFill>
              </a:rPr>
              <a:t> số </a:t>
            </a:r>
            <a:r>
              <a:rPr lang="en-US" sz="2800">
                <a:solidFill>
                  <a:srgbClr val="7030A0"/>
                </a:solidFill>
              </a:rPr>
              <a:t>nào nhiều hơn? Và nhiều hơn là mấy? Vì sao</a:t>
            </a:r>
            <a:r>
              <a:rPr lang="en-US" sz="2800" smtClean="0">
                <a:solidFill>
                  <a:srgbClr val="7030A0"/>
                </a:solidFill>
              </a:rPr>
              <a:t>?</a:t>
            </a:r>
            <a:r>
              <a:rPr lang="en-US" sz="2800">
                <a:solidFill>
                  <a:srgbClr val="FF0000"/>
                </a:solidFill>
              </a:rPr>
              <a:t> </a:t>
            </a:r>
            <a:r>
              <a:rPr lang="en-US" sz="2800" smtClean="0">
                <a:solidFill>
                  <a:srgbClr val="FF0000"/>
                </a:solidFill>
              </a:rPr>
              <a:t/>
            </a:r>
            <a:br>
              <a:rPr lang="en-US" sz="2800" smtClean="0">
                <a:solidFill>
                  <a:srgbClr val="FF0000"/>
                </a:solidFill>
              </a:rPr>
            </a:br>
            <a:r>
              <a:rPr lang="en-US" sz="2800" smtClean="0">
                <a:solidFill>
                  <a:srgbClr val="7030A0"/>
                </a:solidFill>
              </a:rPr>
              <a:t> </a:t>
            </a:r>
            <a:r>
              <a:rPr lang="en-US" sz="2800">
                <a:solidFill>
                  <a:srgbClr val="7030A0"/>
                </a:solidFill>
              </a:rPr>
              <a:t/>
            </a:r>
            <a:br>
              <a:rPr lang="en-US" sz="2800">
                <a:solidFill>
                  <a:srgbClr val="7030A0"/>
                </a:solidFill>
              </a:rPr>
            </a:br>
            <a:endParaRPr lang="en-US">
              <a:solidFill>
                <a:srgbClr val="7030A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7624" y="1415626"/>
            <a:ext cx="6607902" cy="1752600"/>
          </a:xfrm>
        </p:spPr>
        <p:txBody>
          <a:bodyPr/>
          <a:lstStyle/>
          <a:p>
            <a:r>
              <a:rPr lang="en-US" sz="2800">
                <a:solidFill>
                  <a:srgbClr val="00B0F0"/>
                </a:solidFill>
                <a:ea typeface="+mj-ea"/>
              </a:rPr>
              <a:t>+ </a:t>
            </a:r>
            <a:r>
              <a:rPr lang="en-US" sz="2800" smtClean="0">
                <a:solidFill>
                  <a:srgbClr val="00B0F0"/>
                </a:solidFill>
                <a:ea typeface="+mj-ea"/>
              </a:rPr>
              <a:t>Số </a:t>
            </a:r>
            <a:r>
              <a:rPr lang="en-US" sz="2800">
                <a:solidFill>
                  <a:srgbClr val="00B0F0"/>
                </a:solidFill>
                <a:ea typeface="+mj-ea"/>
              </a:rPr>
              <a:t>xe máy và </a:t>
            </a:r>
            <a:r>
              <a:rPr lang="en-US" sz="2800" smtClean="0">
                <a:solidFill>
                  <a:srgbClr val="00B0F0"/>
                </a:solidFill>
                <a:ea typeface="+mj-ea"/>
              </a:rPr>
              <a:t>số mũ </a:t>
            </a:r>
            <a:r>
              <a:rPr lang="en-US" sz="2800">
                <a:solidFill>
                  <a:srgbClr val="00B0F0"/>
                </a:solidFill>
                <a:ea typeface="+mj-ea"/>
              </a:rPr>
              <a:t>bảo hiểm </a:t>
            </a:r>
            <a:r>
              <a:rPr lang="en-US" sz="2800" smtClean="0">
                <a:solidFill>
                  <a:srgbClr val="00B0F0"/>
                </a:solidFill>
                <a:ea typeface="+mj-ea"/>
              </a:rPr>
              <a:t>số </a:t>
            </a:r>
            <a:r>
              <a:rPr lang="en-US" sz="2800">
                <a:solidFill>
                  <a:srgbClr val="00B0F0"/>
                </a:solidFill>
                <a:ea typeface="+mj-ea"/>
              </a:rPr>
              <a:t>nào ít hơn? Và ít hơn là mấy?Vì sao?</a:t>
            </a:r>
            <a:r>
              <a:rPr lang="vi-VN">
                <a:solidFill>
                  <a:srgbClr val="00B0F0"/>
                </a:solidFill>
                <a:ea typeface="+mj-ea"/>
              </a:rPr>
              <a:t/>
            </a:r>
            <a:br>
              <a:rPr lang="vi-VN">
                <a:solidFill>
                  <a:srgbClr val="00B0F0"/>
                </a:solidFill>
                <a:ea typeface="+mj-ea"/>
              </a:rPr>
            </a:br>
            <a:endParaRPr lang="en-US">
              <a:solidFill>
                <a:srgbClr val="00B0F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8944" l="235" r="988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91227" y="3328294"/>
            <a:ext cx="2590800" cy="173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313" y="3426480"/>
            <a:ext cx="2304256" cy="1535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3353" y="3426480"/>
            <a:ext cx="2304256" cy="1535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874" y="3345333"/>
            <a:ext cx="2426023" cy="1616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8100" y="3525720"/>
            <a:ext cx="2155340" cy="1436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9" name="Picture 1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80" y="2561986"/>
            <a:ext cx="864494" cy="864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0" name="Picture 1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166" y="2561291"/>
            <a:ext cx="865187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1" name="Picture 1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113" y="2561293"/>
            <a:ext cx="865187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2" name="Picture 2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132" y="2561986"/>
            <a:ext cx="865187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Audio 18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80396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79183">
        <p14:honeycomb/>
      </p:transition>
    </mc:Choice>
    <mc:Fallback xmlns="">
      <p:transition spd="slow" advTm="7918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>
              <a:spcBef>
                <a:spcPct val="20000"/>
              </a:spcBef>
              <a:defRPr/>
            </a:pPr>
            <a:r>
              <a:rPr lang="en-US" sz="2800" smtClean="0">
                <a:solidFill>
                  <a:srgbClr val="7030A0"/>
                </a:solidFill>
              </a:rPr>
              <a:t/>
            </a:r>
            <a:br>
              <a:rPr lang="en-US" sz="2800" smtClean="0">
                <a:solidFill>
                  <a:srgbClr val="7030A0"/>
                </a:solidFill>
              </a:rPr>
            </a:br>
            <a:endParaRPr lang="en-US">
              <a:solidFill>
                <a:srgbClr val="7030A0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666466" y="1029628"/>
            <a:ext cx="6400800" cy="1224136"/>
          </a:xfrm>
        </p:spPr>
        <p:txBody>
          <a:bodyPr/>
          <a:lstStyle/>
          <a:p>
            <a:pPr lvl="0" algn="l" eaLnBrk="1" hangingPunct="1">
              <a:spcBef>
                <a:spcPct val="0"/>
              </a:spcBef>
              <a:defRPr/>
            </a:pPr>
            <a:r>
              <a:rPr lang="en-US" sz="2800" smtClean="0">
                <a:solidFill>
                  <a:srgbClr val="FF0000"/>
                </a:solidFill>
              </a:rPr>
              <a:t>Cách </a:t>
            </a:r>
            <a:r>
              <a:rPr lang="en-US" sz="2800">
                <a:solidFill>
                  <a:srgbClr val="FF0000"/>
                </a:solidFill>
              </a:rPr>
              <a:t>1: Bớt đi 1 </a:t>
            </a:r>
            <a:r>
              <a:rPr lang="en-US" sz="2800" smtClean="0">
                <a:solidFill>
                  <a:srgbClr val="FF0000"/>
                </a:solidFill>
              </a:rPr>
              <a:t>chiếc xe máy</a:t>
            </a:r>
            <a:endParaRPr lang="en-US" sz="2800">
              <a:solidFill>
                <a:srgbClr val="FF0000"/>
              </a:solidFill>
            </a:endParaRPr>
          </a:p>
          <a:p>
            <a:r>
              <a:rPr lang="en-US" smtClean="0"/>
              <a:t> </a:t>
            </a:r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8944" l="235" r="988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22625"/>
            <a:ext cx="2376488" cy="158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168226"/>
            <a:ext cx="2304256" cy="1535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237017"/>
            <a:ext cx="2304256" cy="1535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905" y="3164119"/>
            <a:ext cx="2426023" cy="1616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563" y="3237018"/>
            <a:ext cx="2155340" cy="1436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9" name="Picture 1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658" y="2559590"/>
            <a:ext cx="864494" cy="864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0" name="Picture 1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0536" y="2544443"/>
            <a:ext cx="865187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1" name="Picture 1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3" y="2544444"/>
            <a:ext cx="865187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2" name="Picture 2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544445"/>
            <a:ext cx="865187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187624" y="62635"/>
            <a:ext cx="6624736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Muốn </a:t>
            </a:r>
            <a:r>
              <a:rPr lang="en-US" sz="280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số </a:t>
            </a:r>
            <a:r>
              <a:rPr lang="en-US" sz="280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mũ bảo hiểm bằng </a:t>
            </a:r>
            <a:r>
              <a:rPr lang="en-US" sz="280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số xe máy chúng </a:t>
            </a:r>
            <a:r>
              <a:rPr lang="en-US" sz="280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ta phải làm như thế nào?</a:t>
            </a:r>
            <a:br>
              <a:rPr lang="en-US" sz="280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en-US">
              <a:solidFill>
                <a:srgbClr val="0070C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32642" y="2676221"/>
            <a:ext cx="58559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8800" b="1">
                <a:solidFill>
                  <a:srgbClr val="FF0000"/>
                </a:solidFill>
              </a:rPr>
              <a:t>4</a:t>
            </a:r>
            <a:endParaRPr lang="vi-VN" sz="8800" b="1">
              <a:solidFill>
                <a:srgbClr val="FF0000"/>
              </a:solidFill>
            </a:endParaRPr>
          </a:p>
        </p:txBody>
      </p:sp>
      <p:pic>
        <p:nvPicPr>
          <p:cNvPr id="15" name="Audio 1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88939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649"/>
    </mc:Choice>
    <mc:Fallback xmlns="">
      <p:transition spd="slow" advTm="196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>
              <a:spcBef>
                <a:spcPct val="20000"/>
              </a:spcBef>
              <a:defRPr/>
            </a:pPr>
            <a:r>
              <a:rPr lang="en-US" sz="2800" smtClean="0">
                <a:solidFill>
                  <a:srgbClr val="7030A0"/>
                </a:solidFill>
              </a:rPr>
              <a:t/>
            </a:r>
            <a:br>
              <a:rPr lang="en-US" sz="2800" smtClean="0">
                <a:solidFill>
                  <a:srgbClr val="7030A0"/>
                </a:solidFill>
              </a:rPr>
            </a:br>
            <a:endParaRPr lang="en-US">
              <a:solidFill>
                <a:srgbClr val="7030A0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238426" y="1412776"/>
            <a:ext cx="6711081" cy="1224136"/>
          </a:xfrm>
        </p:spPr>
        <p:txBody>
          <a:bodyPr/>
          <a:lstStyle/>
          <a:p>
            <a:pPr lvl="0" algn="l" eaLnBrk="1" hangingPunct="1">
              <a:spcBef>
                <a:spcPct val="0"/>
              </a:spcBef>
            </a:pPr>
            <a:r>
              <a:rPr lang="en-US" sz="2800">
                <a:solidFill>
                  <a:srgbClr val="7030A0"/>
                </a:solidFill>
              </a:rPr>
              <a:t>+ Cách 2: Thêm 1 mũ bảo hiểm</a:t>
            </a:r>
            <a:br>
              <a:rPr lang="en-US" sz="2800">
                <a:solidFill>
                  <a:srgbClr val="7030A0"/>
                </a:solidFill>
              </a:rPr>
            </a:br>
            <a:endParaRPr lang="en-US" sz="1800">
              <a:solidFill>
                <a:srgbClr val="7030A0"/>
              </a:solidFill>
              <a:latin typeface="Calibri" pitchFamily="34" charset="0"/>
              <a:cs typeface="Arial" charset="0"/>
            </a:endParaRPr>
          </a:p>
          <a:p>
            <a:r>
              <a:rPr lang="en-US" smtClean="0"/>
              <a:t> </a:t>
            </a:r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8944" l="235" r="988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0140" y="3256809"/>
            <a:ext cx="2376488" cy="158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292" y="3187398"/>
            <a:ext cx="2304256" cy="1535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240648"/>
            <a:ext cx="2304256" cy="1535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960" y="3260060"/>
            <a:ext cx="2426023" cy="1616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6223" y="3286638"/>
            <a:ext cx="2155340" cy="1436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9" name="Picture 1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196" y="2607077"/>
            <a:ext cx="864494" cy="864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0" name="Picture 1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092" y="2622642"/>
            <a:ext cx="865187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1" name="Picture 1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798" y="2551618"/>
            <a:ext cx="865187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2" name="Picture 2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7420" y="2604253"/>
            <a:ext cx="865187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187624" y="62635"/>
            <a:ext cx="6624736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8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Muốn nhóm mũ bảo hiểm bằng nhóm </a:t>
            </a:r>
            <a:r>
              <a:rPr lang="en-US" sz="28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xe máy chúng </a:t>
            </a:r>
            <a:r>
              <a:rPr lang="en-US" sz="28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ta phải làm như thế nào?</a:t>
            </a:r>
            <a:br>
              <a:rPr lang="en-US" sz="28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Cách </a:t>
            </a:r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1: Bớt đi 1 chiếc xe máy</a:t>
            </a:r>
          </a:p>
          <a:p>
            <a:endParaRPr lang="en-US">
              <a:solidFill>
                <a:srgbClr val="0070C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2967" y="2604252"/>
            <a:ext cx="865187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8515228" y="3070800"/>
            <a:ext cx="62877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sz="6000" b="1">
                <a:solidFill>
                  <a:srgbClr val="7030A0"/>
                </a:solidFill>
                <a:latin typeface="Arial" charset="0"/>
              </a:rPr>
              <a:t>5</a:t>
            </a: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199"/>
            <a:ext cx="1116013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Audio 19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15809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369"/>
    </mc:Choice>
    <mc:Fallback xmlns="">
      <p:transition spd="slow" advTm="333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308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309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309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309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51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30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308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308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308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308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pic>
        <p:nvPicPr>
          <p:cNvPr id="18435" name="Content Placeholder 3" descr="48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119063"/>
            <a:ext cx="9251950" cy="6861176"/>
          </a:xfrm>
          <a:solidFill>
            <a:srgbClr val="FFFFCC"/>
          </a:solidFill>
        </p:spPr>
      </p:pic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3257122" y="994599"/>
            <a:ext cx="2842445" cy="5786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7000" b="1">
                <a:solidFill>
                  <a:srgbClr val="0000FF"/>
                </a:solidFill>
                <a:latin typeface=".VnAvant" pitchFamily="34" charset="0"/>
              </a:rPr>
              <a:t>5</a:t>
            </a:r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1021">
        <p:circle/>
      </p:transition>
    </mc:Choice>
    <mc:Fallback xmlns="">
      <p:transition spd="slow" advTm="11021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6388" grpId="0" build="allAtOnce"/>
      <p:bldP spid="16388" grpId="1" build="allAtOnce"/>
      <p:bldP spid="16388" grpId="2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0000"/>
                </a:solidFill>
              </a:rPr>
              <a:t>Trò chơi : "Thi xem ai nhanh"</a:t>
            </a:r>
            <a:br>
              <a:rPr lang="en-US" smtClean="0">
                <a:solidFill>
                  <a:srgbClr val="FF0000"/>
                </a:solidFill>
              </a:rPr>
            </a:br>
            <a:r>
              <a:rPr lang="en-US" sz="3200" smtClean="0">
                <a:solidFill>
                  <a:srgbClr val="17375E"/>
                </a:solidFill>
              </a:rPr>
              <a:t>Tìm bộ phận nào có số lượng là 5?</a:t>
            </a:r>
            <a:endParaRPr lang="en-US" smtClean="0"/>
          </a:p>
        </p:txBody>
      </p:sp>
      <p:pic>
        <p:nvPicPr>
          <p:cNvPr id="19459" name="Picture 2" descr="C:\Users\ADMIN\Downloads\20200406_143702.jpg"/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557338"/>
            <a:ext cx="1944687" cy="3008312"/>
          </a:xfrm>
        </p:spPr>
      </p:pic>
      <p:pic>
        <p:nvPicPr>
          <p:cNvPr id="19460" name="Picture 2" descr="C:\Users\Administrator\Desktop\ban-chan-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1844675"/>
            <a:ext cx="1944687" cy="282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7" descr="C:\Users\Computer\Pictures\tải xuống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1844675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8" descr="C:\Users\Computer\Pictures\tải xuống (20)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099050"/>
            <a:ext cx="295275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9" descr="C:\Users\Computer\Pictures\Cai Mui (2)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538" y="4919663"/>
            <a:ext cx="2582862" cy="172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8382">
        <p:circle/>
      </p:transition>
    </mc:Choice>
    <mc:Fallback xmlns="">
      <p:transition spd="slow" advTm="18382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0000"/>
                </a:solidFill>
              </a:rPr>
              <a:t>Trò chơi : "Thi xem ai nhanh"</a:t>
            </a:r>
            <a:br>
              <a:rPr lang="en-US" smtClean="0">
                <a:solidFill>
                  <a:srgbClr val="FF0000"/>
                </a:solidFill>
              </a:rPr>
            </a:br>
            <a:endParaRPr lang="en-US" smtClean="0"/>
          </a:p>
        </p:txBody>
      </p:sp>
      <p:pic>
        <p:nvPicPr>
          <p:cNvPr id="4" name="Picture 2" descr="C:\Users\ADMIN\Downloads\20200406_143702.jpg"/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19250" y="1898650"/>
            <a:ext cx="1944688" cy="3009900"/>
          </a:xfrm>
        </p:spPr>
      </p:pic>
      <p:pic>
        <p:nvPicPr>
          <p:cNvPr id="5" name="Picture 2" descr="C:\Users\Administrator\Desktop\ban-chan-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1916113"/>
            <a:ext cx="1944688" cy="282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1313">
        <p:circle/>
      </p:transition>
    </mc:Choice>
    <mc:Fallback xmlns="">
      <p:transition spd="slow" advTm="11313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9|1.4|1.2|6.4|10.6|1.2|1.4|1.3|4.1|14.7|1.3|4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4|1.6|1.6|1.6|1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1|1.2|1.1|1.1|12.2|1.7|1.9|1.6|11.2|22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5|2.9|4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1.9|7|5.5|1.2|1.2|1.2|1.2|3.5|1.3|1.1|1.2|1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|1.5|1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6.2|4|6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|2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|1.4|1.6|1.5|1.5|3.4"/>
</p:tagLst>
</file>

<file path=ppt/theme/theme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6_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7_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3056</TotalTime>
  <Words>226</Words>
  <Application>Microsoft Office PowerPoint</Application>
  <PresentationFormat>On-screen Show (4:3)</PresentationFormat>
  <Paragraphs>48</Paragraphs>
  <Slides>14</Slides>
  <Notes>0</Notes>
  <HiddenSlides>0</HiddenSlides>
  <MMClips>14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14</vt:i4>
      </vt:variant>
    </vt:vector>
  </HeadingPairs>
  <TitlesOfParts>
    <vt:vector size="27" baseType="lpstr">
      <vt:lpstr>.VnAvant</vt:lpstr>
      <vt:lpstr>Arial</vt:lpstr>
      <vt:lpstr>Calibri</vt:lpstr>
      <vt:lpstr>Calibri Light</vt:lpstr>
      <vt:lpstr>Times New Roman</vt:lpstr>
      <vt:lpstr>Blank</vt:lpstr>
      <vt:lpstr>2_Blank</vt:lpstr>
      <vt:lpstr>3_Blank</vt:lpstr>
      <vt:lpstr>6_Blank</vt:lpstr>
      <vt:lpstr>5_Blank</vt:lpstr>
      <vt:lpstr>1_Blank</vt:lpstr>
      <vt:lpstr>7_Blank</vt:lpstr>
      <vt:lpstr>1_Office Theme</vt:lpstr>
      <vt:lpstr>PowerPoint Presentation</vt:lpstr>
      <vt:lpstr>                                        3 hình dưới đây mỗi hình  có số lượng là bao nhiêu?</vt:lpstr>
      <vt:lpstr>PowerPoint Presentation</vt:lpstr>
      <vt:lpstr>  + Số xe máy và số mũ bảo hiểm số nào nhiều hơn? Và nhiều hơn là mấy? Vì sao?    </vt:lpstr>
      <vt:lpstr> </vt:lpstr>
      <vt:lpstr> </vt:lpstr>
      <vt:lpstr>PowerPoint Presentation</vt:lpstr>
      <vt:lpstr>Trò chơi : "Thi xem ai nhanh" Tìm bộ phận nào có số lượng là 5?</vt:lpstr>
      <vt:lpstr>Trò chơi : "Thi xem ai nhanh" </vt:lpstr>
      <vt:lpstr>TRÒ CHƠI   AI TINH MẮT</vt:lpstr>
      <vt:lpstr>Bé hãy tìm PTGT nào có số lượng là 5?</vt:lpstr>
      <vt:lpstr>Bé hãy tìm PTGT nào có số lượng là 5?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TRƯỜNG MN HOA SEN</dc:title>
  <dc:creator>HuongTV</dc:creator>
  <cp:lastModifiedBy>Admin</cp:lastModifiedBy>
  <cp:revision>339</cp:revision>
  <dcterms:created xsi:type="dcterms:W3CDTF">2020-04-14T06:55:17Z</dcterms:created>
  <dcterms:modified xsi:type="dcterms:W3CDTF">2021-10-24T14:55:30Z</dcterms:modified>
</cp:coreProperties>
</file>