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00FF00"/>
    <a:srgbClr val="A31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4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6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2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7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F534-45DC-4834-BBA5-7CDF6F3DFD8A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A5A5-A50E-4498-82DF-AC865030A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557463" y="3435350"/>
            <a:ext cx="71564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nahu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( 5 – 6 Tuổi )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974975" y="5957888"/>
            <a:ext cx="528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85913" y="274638"/>
            <a:ext cx="873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600200" y="2633663"/>
            <a:ext cx="955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00092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4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 flipH="1">
            <a:off x="5233073" y="3281081"/>
            <a:ext cx="6642110" cy="3576919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flipH="1">
            <a:off x="192340" y="3402106"/>
            <a:ext cx="4133372" cy="3455894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" y="696522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4" y="696523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7" y="69652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91" y="69652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5" y="6965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8" y="696525"/>
            <a:ext cx="2143125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408025" y="696522"/>
            <a:ext cx="1467166" cy="18718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46429" y="2432293"/>
            <a:ext cx="1401571" cy="117151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05841" y="2439481"/>
            <a:ext cx="1529508" cy="116433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472667" y="842872"/>
            <a:ext cx="1467166" cy="18718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42218" y="832151"/>
            <a:ext cx="1467166" cy="18718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0" y="2970175"/>
            <a:ext cx="1256575" cy="2028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0117 0.485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677 0.48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244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909 0.393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196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8841 0.567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283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3633 0.357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178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4961 0.483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1757 0.2381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1189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1094 0.2381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189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0885 0.2381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89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0456 0.238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189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0378 0.238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189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156 0.2402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4166 -0.130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8" grpId="0" animBg="1"/>
      <p:bldP spid="8" grpId="1" animBg="1"/>
      <p:bldP spid="26" grpId="0" animBg="1"/>
      <p:bldP spid="26" grpId="1" animBg="1"/>
      <p:bldP spid="27" grpId="0" animBg="1"/>
      <p:bldP spid="27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flipH="1">
            <a:off x="6706518" y="3213847"/>
            <a:ext cx="4504223" cy="364415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flipH="1">
            <a:off x="495382" y="3213847"/>
            <a:ext cx="4453136" cy="364415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06" y="652981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" y="652981"/>
            <a:ext cx="2272856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71" y="652981"/>
            <a:ext cx="2272856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93" y="65298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16" y="60060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9" y="600607"/>
            <a:ext cx="2143125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188326" y="652981"/>
            <a:ext cx="1338235" cy="1969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1173" y="826911"/>
            <a:ext cx="1338235" cy="1969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69584" y="826910"/>
            <a:ext cx="1338235" cy="1969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85652" y="2568948"/>
            <a:ext cx="1401571" cy="117151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70464" y="2568948"/>
            <a:ext cx="1606548" cy="117151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2299623" y="3038951"/>
            <a:ext cx="1338235" cy="1969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3268 0.548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7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2278 0.356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78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1211 0.53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8776 0.5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2703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16797 0.365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182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582 0.512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1627 0.2407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203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0052 0.2428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13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099 0.2428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213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1524 0.2428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213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1953 0.2425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1213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2265 0.2425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14414 -0.1180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-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14543" y="727010"/>
            <a:ext cx="4519748" cy="4241351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10800000">
            <a:off x="3531874" y="2013267"/>
            <a:ext cx="408784" cy="2011679"/>
          </a:xfrm>
          <a:prstGeom prst="leftBrace">
            <a:avLst>
              <a:gd name="adj1" fmla="val 8333"/>
              <a:gd name="adj2" fmla="val 4961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 rot="5400000">
            <a:off x="6502659" y="4434153"/>
            <a:ext cx="418924" cy="2011679"/>
          </a:xfrm>
          <a:prstGeom prst="leftBrace">
            <a:avLst>
              <a:gd name="adj1" fmla="val 8333"/>
              <a:gd name="adj2" fmla="val 5285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>
            <a:off x="8856568" y="1849497"/>
            <a:ext cx="418924" cy="2011679"/>
          </a:xfrm>
          <a:prstGeom prst="leftBrace">
            <a:avLst>
              <a:gd name="adj1" fmla="val 8333"/>
              <a:gd name="adj2" fmla="val 5285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01" y="1326546"/>
            <a:ext cx="1940731" cy="1829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43" y="445715"/>
            <a:ext cx="1940731" cy="1829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56" y="2642853"/>
            <a:ext cx="1940731" cy="1829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89" y="3418672"/>
            <a:ext cx="1871818" cy="1764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85" y="3087023"/>
            <a:ext cx="1940731" cy="1829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00" y="812896"/>
            <a:ext cx="1940731" cy="1829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8" y="1701272"/>
            <a:ext cx="1969845" cy="18574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0977" y="1399564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56008" y="3346180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3040" y="5649455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51849" y="5649455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1736" y="3289676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84222" y="1277997"/>
            <a:ext cx="1209353" cy="114300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327611" y="1399564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356008" y="3351851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5057924" y="5639208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7166101" y="5639208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9323006" y="3286366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9275492" y="1260759"/>
            <a:ext cx="1218083" cy="114299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1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491" y="2181497"/>
            <a:ext cx="8164286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GB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492" y="2076994"/>
            <a:ext cx="799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GB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270" y="1922160"/>
            <a:ext cx="996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GB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357" y="2493085"/>
            <a:ext cx="8805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  <a:endParaRPr lang="en-GB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2" y="745588"/>
            <a:ext cx="2292875" cy="2532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6" y="745588"/>
            <a:ext cx="2292875" cy="2532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00" y="745588"/>
            <a:ext cx="2292875" cy="253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7" y="714481"/>
            <a:ext cx="2292875" cy="2532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20" y="745588"/>
            <a:ext cx="2292875" cy="2532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13" y="714482"/>
            <a:ext cx="2292875" cy="253218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85699" y="4529797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4179" y="4529797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42659" y="4529796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7279 -0.5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25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1" animBg="1"/>
      <p:bldP spid="1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304800"/>
            <a:ext cx="2841675" cy="2825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69" y="304800"/>
            <a:ext cx="2841675" cy="2825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304800"/>
            <a:ext cx="2841675" cy="282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40" y="304800"/>
            <a:ext cx="2841675" cy="2825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55" y="304800"/>
            <a:ext cx="2841675" cy="28254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85699" y="4529797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0077" y="4529795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68506" y="4529795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87" y="304800"/>
            <a:ext cx="2841675" cy="28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35924 -0.5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7" y="938064"/>
            <a:ext cx="2393937" cy="2289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99" y="938064"/>
            <a:ext cx="2393937" cy="2289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1" y="927484"/>
            <a:ext cx="2393937" cy="2289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33" y="938064"/>
            <a:ext cx="2393937" cy="22892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85699" y="4529797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1558" y="4529796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17417" y="4529795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63" y="927484"/>
            <a:ext cx="2393937" cy="2289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03" y="938064"/>
            <a:ext cx="2393937" cy="2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3125 -0.49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891" y="1885276"/>
            <a:ext cx="9403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 flipH="1">
            <a:off x="5029200" y="3276600"/>
            <a:ext cx="6544235" cy="3581400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flipH="1">
            <a:off x="537671" y="3460935"/>
            <a:ext cx="2937331" cy="3397065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" y="761716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68" y="76171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71" y="76171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93" y="76171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27" y="76171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61" y="761718"/>
            <a:ext cx="2143125" cy="21431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727221" y="2366682"/>
            <a:ext cx="2149144" cy="123713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37135" y="2353602"/>
            <a:ext cx="1460830" cy="107113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634599" y="793084"/>
            <a:ext cx="1256575" cy="2028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50018" y="831872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38248" y="793086"/>
            <a:ext cx="1256575" cy="209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247126" y="2821934"/>
            <a:ext cx="1256575" cy="2028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6719 0.4699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4271 0.581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907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19596 0.377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888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8138 0.5817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907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9362 0.3423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710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3112 0.456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003 0.2340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1169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0742 0.2319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159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2292 0.2319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59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2747 0.2319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11597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3399 0.2372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185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3307 0.2319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2175 -0.0817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129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33</cp:revision>
  <dcterms:created xsi:type="dcterms:W3CDTF">2021-09-23T12:06:16Z</dcterms:created>
  <dcterms:modified xsi:type="dcterms:W3CDTF">2021-10-24T16:15:13Z</dcterms:modified>
</cp:coreProperties>
</file>