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50" d="100"/>
          <a:sy n="50" d="100"/>
        </p:scale>
        <p:origin x="1872" y="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2"/>
          <p:cNvPicPr>
            <a:picLocks noGrp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58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641189" y="3567423"/>
            <a:ext cx="604561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điểm : </a:t>
            </a: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 đình </a:t>
            </a:r>
            <a:endParaRPr lang="vi-VN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 tài : </a:t>
            </a: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chuyện về ngôi nhà của bé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tuổi : </a:t>
            </a: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 )</a:t>
            </a:r>
            <a:endParaRPr lang="en-US" altLang="vi-V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vi-VN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989263" y="5957888"/>
            <a:ext cx="396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: </a:t>
            </a:r>
            <a:r>
              <a:rPr lang="vi-VN" alt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- 202</a:t>
            </a:r>
            <a:r>
              <a:rPr lang="en-US" altLang="vi-VN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600200" y="274638"/>
            <a:ext cx="655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88" y="1027113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389063" y="2712638"/>
            <a:ext cx="716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lĩnh vực Phát triển nhận thức </a:t>
            </a:r>
          </a:p>
        </p:txBody>
      </p:sp>
    </p:spTree>
    <p:extLst>
      <p:ext uri="{BB962C8B-B14F-4D97-AF65-F5344CB8AC3E}">
        <p14:creationId xmlns:p14="http://schemas.microsoft.com/office/powerpoint/2010/main" val="287898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57912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do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32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066800" y="1752600"/>
            <a:ext cx="7543800" cy="3124200"/>
          </a:xfrm>
          <a:prstGeom prst="wedgeRoundRectCallout">
            <a:avLst>
              <a:gd name="adj1" fmla="val -39727"/>
              <a:gd name="adj2" fmla="val 5820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gòm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5262562"/>
            <a:ext cx="8977745" cy="159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7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491" y="152400"/>
            <a:ext cx="60198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3962400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025" y="1828800"/>
            <a:ext cx="3869575" cy="2971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219200" y="5088082"/>
            <a:ext cx="21336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gỗ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86400" y="5067300"/>
            <a:ext cx="21336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xây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4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48768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UTM Avo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UTM Avo" pitchFamily="18" charset="0"/>
                <a:cs typeface="Times New Roman" pitchFamily="18" charset="0"/>
              </a:rPr>
              <a:t>gỗ</a:t>
            </a:r>
            <a:endParaRPr lang="en-US" b="1" dirty="0">
              <a:latin typeface="UTM Avo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0" y="1929968"/>
            <a:ext cx="2812474" cy="378503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933754" y="2362199"/>
            <a:ext cx="2070838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708" y="1452562"/>
            <a:ext cx="3546764" cy="235267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933754" y="4914900"/>
            <a:ext cx="2046954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5" y="4267200"/>
            <a:ext cx="354676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4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68773" y="304800"/>
            <a:ext cx="4876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UTM Avo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UTM Avo" pitchFamily="18" charset="0"/>
                <a:cs typeface="Times New Roman" pitchFamily="18" charset="0"/>
              </a:rPr>
              <a:t>xây</a:t>
            </a:r>
            <a:endParaRPr lang="en-US" b="1" dirty="0">
              <a:latin typeface="UTM Avo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50643"/>
            <a:ext cx="4084320" cy="255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50643"/>
            <a:ext cx="36322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400550"/>
            <a:ext cx="4122420" cy="209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9" y="4400550"/>
            <a:ext cx="3438208" cy="226695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312921" y="2288843"/>
            <a:ext cx="1059482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589994">
            <a:off x="4098292" y="3693761"/>
            <a:ext cx="1160781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725304">
            <a:off x="2844714" y="3969882"/>
            <a:ext cx="1035419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0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1" y="152400"/>
            <a:ext cx="6019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3886200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76400"/>
            <a:ext cx="3949147" cy="313208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09600" y="5088082"/>
            <a:ext cx="3276600" cy="10841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1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tầng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(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cấp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4)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76800" y="5087824"/>
            <a:ext cx="3276600" cy="10841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nhiều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tầng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N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gác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)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14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1" y="152400"/>
            <a:ext cx="6019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599"/>
            <a:ext cx="3810000" cy="2563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71598"/>
            <a:ext cx="3851763" cy="2563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85313"/>
            <a:ext cx="342900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63" y="4125034"/>
            <a:ext cx="4495800" cy="255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4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0" y="152400"/>
            <a:ext cx="6352309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lạ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676400"/>
            <a:ext cx="3662483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391" y="1676400"/>
            <a:ext cx="3886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3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134</Words>
  <Application>Microsoft Office PowerPoint</Application>
  <PresentationFormat>On-screen Show (4:3)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UTM Avo</vt:lpstr>
      <vt:lpstr>Office Theme</vt:lpstr>
      <vt:lpstr>PowerPoint Presentation</vt:lpstr>
      <vt:lpstr>Vận động tự do</vt:lpstr>
      <vt:lpstr>Trò chuyện về ngôi nhà của bé</vt:lpstr>
      <vt:lpstr>Quan sát ngôi nhà</vt:lpstr>
      <vt:lpstr>Nhà gỗ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GIẢNG ĐIỆN TỬ Chủ đề :  Ngôi nhà của bé Lớp mẫu giáo 3 tuổi A</dc:title>
  <dc:creator>Administrator</dc:creator>
  <cp:lastModifiedBy>Admin</cp:lastModifiedBy>
  <cp:revision>10</cp:revision>
  <dcterms:created xsi:type="dcterms:W3CDTF">2006-08-16T00:00:00Z</dcterms:created>
  <dcterms:modified xsi:type="dcterms:W3CDTF">2021-10-24T15:08:07Z</dcterms:modified>
</cp:coreProperties>
</file>