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581" r:id="rId2"/>
    <p:sldId id="407" r:id="rId3"/>
    <p:sldId id="410" r:id="rId4"/>
    <p:sldId id="489" r:id="rId5"/>
    <p:sldId id="419" r:id="rId6"/>
    <p:sldId id="514" r:id="rId7"/>
    <p:sldId id="494" r:id="rId8"/>
    <p:sldId id="490" r:id="rId9"/>
    <p:sldId id="506" r:id="rId10"/>
    <p:sldId id="496" r:id="rId11"/>
    <p:sldId id="492" r:id="rId12"/>
    <p:sldId id="507" r:id="rId13"/>
    <p:sldId id="508" r:id="rId14"/>
    <p:sldId id="509" r:id="rId15"/>
    <p:sldId id="510" r:id="rId16"/>
    <p:sldId id="511" r:id="rId17"/>
    <p:sldId id="420" r:id="rId18"/>
    <p:sldId id="375" r:id="rId19"/>
    <p:sldId id="465" r:id="rId20"/>
    <p:sldId id="466" r:id="rId21"/>
    <p:sldId id="467" r:id="rId22"/>
    <p:sldId id="468" r:id="rId23"/>
    <p:sldId id="469" r:id="rId24"/>
    <p:sldId id="578" r:id="rId25"/>
    <p:sldId id="573" r:id="rId26"/>
    <p:sldId id="579" r:id="rId27"/>
    <p:sldId id="577" r:id="rId28"/>
    <p:sldId id="470" r:id="rId29"/>
    <p:sldId id="472" r:id="rId30"/>
    <p:sldId id="501" r:id="rId31"/>
    <p:sldId id="502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000099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1" autoAdjust="0"/>
    <p:restoredTop sz="94660" autoAdjust="0"/>
  </p:normalViewPr>
  <p:slideViewPr>
    <p:cSldViewPr>
      <p:cViewPr>
        <p:scale>
          <a:sx n="50" d="100"/>
          <a:sy n="50" d="100"/>
        </p:scale>
        <p:origin x="1818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1B022D2-7B6F-474B-9E15-2079890E26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373A9F-4AEB-4696-896A-614E6DBE1ECF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AB57ACC-5B3E-4696-881C-0390E6EDFBF2}" type="slidenum">
              <a:rPr lang="en-US" altLang="zh-CN" sz="1200"/>
              <a:pPr algn="r" eaLnBrk="1" hangingPunct="1"/>
              <a:t>17</a:t>
            </a:fld>
            <a:endParaRPr lang="en-US" altLang="zh-CN" sz="1200">
              <a:cs typeface="Arial" panose="020B0604020202020204" pitchFamily="34" charset="0"/>
            </a:endParaRPr>
          </a:p>
        </p:txBody>
      </p:sp>
      <p:sp>
        <p:nvSpPr>
          <p:cNvPr id="21507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1508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21509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4790F1-4FF3-4418-B14A-D3A35B1BB0BB}" type="slidenum">
              <a:rPr lang="en-US" altLang="zh-CN" sz="1200">
                <a:latin typeface="Calibri" panose="020F0502020204030204" pitchFamily="34" charset="0"/>
              </a:rPr>
              <a:pPr algn="r" eaLnBrk="1" hangingPunct="1"/>
              <a:t>17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8D36A-DA4C-473F-AD54-BBCDCF0749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184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A6E2-217D-43AE-9F87-90D3A87C44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165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920EE-335B-4238-B13D-4FEF86CB6F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142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D045-9D9F-4438-BFD8-59DED7420A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74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28BD4-6E2D-4D9C-BA6F-CEE1534F71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860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AD36-3ADA-4278-AD9A-215AF22453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75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F6EEB-DD31-42C7-ABB2-BB424F5FED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086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D0E9B-A8F3-47FF-A2EC-44E5E9E22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801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17C0F-B6A1-4ACC-8024-8A16BA1319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649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0443-19FE-4349-979C-AE15223EF8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879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661 w 6027"/>
                <a:gd name="T1" fmla="*/ 3 h 2296"/>
                <a:gd name="T2" fmla="*/ 0 w 6027"/>
                <a:gd name="T3" fmla="*/ 3 h 2296"/>
                <a:gd name="T4" fmla="*/ 0 w 6027"/>
                <a:gd name="T5" fmla="*/ 0 h 2296"/>
                <a:gd name="T6" fmla="*/ 3661 w 6027"/>
                <a:gd name="T7" fmla="*/ 0 h 2296"/>
                <a:gd name="T8" fmla="*/ 3661 w 6027"/>
                <a:gd name="T9" fmla="*/ 3 h 2296"/>
                <a:gd name="T10" fmla="*/ 3661 w 6027"/>
                <a:gd name="T11" fmla="*/ 3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6631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62 h 353"/>
                  <a:gd name="T4" fmla="*/ 24 w 186"/>
                  <a:gd name="T5" fmla="*/ 105 h 353"/>
                  <a:gd name="T6" fmla="*/ 18 w 186"/>
                  <a:gd name="T7" fmla="*/ 227 h 353"/>
                  <a:gd name="T8" fmla="*/ 42 w 186"/>
                  <a:gd name="T9" fmla="*/ 393 h 353"/>
                  <a:gd name="T10" fmla="*/ 48 w 186"/>
                  <a:gd name="T11" fmla="*/ 557 h 353"/>
                  <a:gd name="T12" fmla="*/ 0 w 186"/>
                  <a:gd name="T13" fmla="*/ 1217 h 353"/>
                  <a:gd name="T14" fmla="*/ 54 w 186"/>
                  <a:gd name="T15" fmla="*/ 806 h 353"/>
                  <a:gd name="T16" fmla="*/ 84 w 186"/>
                  <a:gd name="T17" fmla="*/ 743 h 353"/>
                  <a:gd name="T18" fmla="*/ 126 w 186"/>
                  <a:gd name="T19" fmla="*/ 435 h 353"/>
                  <a:gd name="T20" fmla="*/ 144 w 186"/>
                  <a:gd name="T21" fmla="*/ 412 h 353"/>
                  <a:gd name="T22" fmla="*/ 144 w 186"/>
                  <a:gd name="T23" fmla="*/ 311 h 353"/>
                  <a:gd name="T24" fmla="*/ 186 w 186"/>
                  <a:gd name="T25" fmla="*/ 227 h 353"/>
                  <a:gd name="T26" fmla="*/ 162 w 186"/>
                  <a:gd name="T27" fmla="*/ 206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21 h 66"/>
                  <a:gd name="T8" fmla="*/ 6 w 155"/>
                  <a:gd name="T9" fmla="*/ 62 h 66"/>
                  <a:gd name="T10" fmla="*/ 0 w 155"/>
                  <a:gd name="T11" fmla="*/ 85 h 66"/>
                  <a:gd name="T12" fmla="*/ 78 w 155"/>
                  <a:gd name="T13" fmla="*/ 209 h 66"/>
                  <a:gd name="T14" fmla="*/ 96 w 155"/>
                  <a:gd name="T15" fmla="*/ 147 h 66"/>
                  <a:gd name="T16" fmla="*/ 155 w 155"/>
                  <a:gd name="T17" fmla="*/ 232 h 66"/>
                  <a:gd name="T18" fmla="*/ 126 w 155"/>
                  <a:gd name="T19" fmla="*/ 85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33 h 72"/>
                  <a:gd name="T2" fmla="*/ 0 w 42"/>
                  <a:gd name="T3" fmla="*/ 68 h 72"/>
                  <a:gd name="T4" fmla="*/ 12 w 42"/>
                  <a:gd name="T5" fmla="*/ 23 h 72"/>
                  <a:gd name="T6" fmla="*/ 0 w 42"/>
                  <a:gd name="T7" fmla="*/ 23 h 72"/>
                  <a:gd name="T8" fmla="*/ 12 w 42"/>
                  <a:gd name="T9" fmla="*/ 23 h 72"/>
                  <a:gd name="T10" fmla="*/ 24 w 42"/>
                  <a:gd name="T11" fmla="*/ 23 h 72"/>
                  <a:gd name="T12" fmla="*/ 36 w 42"/>
                  <a:gd name="T13" fmla="*/ 23 h 72"/>
                  <a:gd name="T14" fmla="*/ 42 w 42"/>
                  <a:gd name="T15" fmla="*/ 0 h 72"/>
                  <a:gd name="T16" fmla="*/ 30 w 42"/>
                  <a:gd name="T17" fmla="*/ 68 h 72"/>
                  <a:gd name="T18" fmla="*/ 42 w 42"/>
                  <a:gd name="T19" fmla="*/ 179 h 72"/>
                  <a:gd name="T20" fmla="*/ 12 w 42"/>
                  <a:gd name="T21" fmla="*/ 261 h 72"/>
                  <a:gd name="T22" fmla="*/ 6 w 42"/>
                  <a:gd name="T23" fmla="*/ 133 h 72"/>
                  <a:gd name="T24" fmla="*/ 6 w 42"/>
                  <a:gd name="T25" fmla="*/ 13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1 h 287"/>
                <a:gd name="T4" fmla="*/ 66 w 365"/>
                <a:gd name="T5" fmla="*/ 130 h 287"/>
                <a:gd name="T6" fmla="*/ 143 w 365"/>
                <a:gd name="T7" fmla="*/ 213 h 287"/>
                <a:gd name="T8" fmla="*/ 191 w 365"/>
                <a:gd name="T9" fmla="*/ 195 h 287"/>
                <a:gd name="T10" fmla="*/ 341 w 365"/>
                <a:gd name="T11" fmla="*/ 333 h 287"/>
                <a:gd name="T12" fmla="*/ 305 w 365"/>
                <a:gd name="T13" fmla="*/ 204 h 287"/>
                <a:gd name="T14" fmla="*/ 365 w 365"/>
                <a:gd name="T15" fmla="*/ 154 h 287"/>
                <a:gd name="T16" fmla="*/ 359 w 365"/>
                <a:gd name="T17" fmla="*/ 148 h 287"/>
                <a:gd name="T18" fmla="*/ 335 w 365"/>
                <a:gd name="T19" fmla="*/ 136 h 287"/>
                <a:gd name="T20" fmla="*/ 299 w 365"/>
                <a:gd name="T21" fmla="*/ 101 h 287"/>
                <a:gd name="T22" fmla="*/ 257 w 365"/>
                <a:gd name="T23" fmla="*/ 83 h 287"/>
                <a:gd name="T24" fmla="*/ 215 w 365"/>
                <a:gd name="T25" fmla="*/ 65 h 287"/>
                <a:gd name="T26" fmla="*/ 173 w 365"/>
                <a:gd name="T27" fmla="*/ 4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1 h 60"/>
                <a:gd name="T16" fmla="*/ 65 w 71"/>
                <a:gd name="T17" fmla="*/ 53 h 60"/>
                <a:gd name="T18" fmla="*/ 71 w 71"/>
                <a:gd name="T19" fmla="*/ 65 h 60"/>
                <a:gd name="T20" fmla="*/ 71 w 71"/>
                <a:gd name="T21" fmla="*/ 71 h 60"/>
                <a:gd name="T22" fmla="*/ 59 w 71"/>
                <a:gd name="T23" fmla="*/ 65 h 60"/>
                <a:gd name="T24" fmla="*/ 47 w 71"/>
                <a:gd name="T25" fmla="*/ 53 h 60"/>
                <a:gd name="T26" fmla="*/ 23 w 71"/>
                <a:gd name="T27" fmla="*/ 41 h 60"/>
                <a:gd name="T28" fmla="*/ 23 w 71"/>
                <a:gd name="T29" fmla="*/ 47 h 60"/>
                <a:gd name="T30" fmla="*/ 18 w 71"/>
                <a:gd name="T31" fmla="*/ 53 h 60"/>
                <a:gd name="T32" fmla="*/ 12 w 71"/>
                <a:gd name="T33" fmla="*/ 59 h 60"/>
                <a:gd name="T34" fmla="*/ 6 w 71"/>
                <a:gd name="T35" fmla="*/ 59 h 60"/>
                <a:gd name="T36" fmla="*/ 6 w 71"/>
                <a:gd name="T37" fmla="*/ 59 h 60"/>
                <a:gd name="T38" fmla="*/ 6 w 71"/>
                <a:gd name="T39" fmla="*/ 4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5 h 162"/>
                <a:gd name="T10" fmla="*/ 96 w 161"/>
                <a:gd name="T11" fmla="*/ 71 h 162"/>
                <a:gd name="T12" fmla="*/ 102 w 161"/>
                <a:gd name="T13" fmla="*/ 83 h 162"/>
                <a:gd name="T14" fmla="*/ 108 w 161"/>
                <a:gd name="T15" fmla="*/ 95 h 162"/>
                <a:gd name="T16" fmla="*/ 120 w 161"/>
                <a:gd name="T17" fmla="*/ 107 h 162"/>
                <a:gd name="T18" fmla="*/ 143 w 161"/>
                <a:gd name="T19" fmla="*/ 128 h 162"/>
                <a:gd name="T20" fmla="*/ 155 w 161"/>
                <a:gd name="T21" fmla="*/ 160 h 162"/>
                <a:gd name="T22" fmla="*/ 161 w 161"/>
                <a:gd name="T23" fmla="*/ 178 h 162"/>
                <a:gd name="T24" fmla="*/ 161 w 161"/>
                <a:gd name="T25" fmla="*/ 184 h 162"/>
                <a:gd name="T26" fmla="*/ 96 w 161"/>
                <a:gd name="T27" fmla="*/ 113 h 162"/>
                <a:gd name="T28" fmla="*/ 30 w 161"/>
                <a:gd name="T29" fmla="*/ 6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1 h 60"/>
                <a:gd name="T4" fmla="*/ 41 w 59"/>
                <a:gd name="T5" fmla="*/ 47 h 60"/>
                <a:gd name="T6" fmla="*/ 47 w 59"/>
                <a:gd name="T7" fmla="*/ 53 h 60"/>
                <a:gd name="T8" fmla="*/ 53 w 59"/>
                <a:gd name="T9" fmla="*/ 65 h 60"/>
                <a:gd name="T10" fmla="*/ 53 w 59"/>
                <a:gd name="T11" fmla="*/ 71 h 60"/>
                <a:gd name="T12" fmla="*/ 47 w 59"/>
                <a:gd name="T13" fmla="*/ 65 h 60"/>
                <a:gd name="T14" fmla="*/ 35 w 59"/>
                <a:gd name="T15" fmla="*/ 59 h 60"/>
                <a:gd name="T16" fmla="*/ 23 w 59"/>
                <a:gd name="T17" fmla="*/ 47 h 60"/>
                <a:gd name="T18" fmla="*/ 17 w 59"/>
                <a:gd name="T19" fmla="*/ 4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7 h 204"/>
                <a:gd name="T2" fmla="*/ 245 w 245"/>
                <a:gd name="T3" fmla="*/ 53 h 204"/>
                <a:gd name="T4" fmla="*/ 209 w 245"/>
                <a:gd name="T5" fmla="*/ 95 h 204"/>
                <a:gd name="T6" fmla="*/ 143 w 245"/>
                <a:gd name="T7" fmla="*/ 154 h 204"/>
                <a:gd name="T8" fmla="*/ 167 w 245"/>
                <a:gd name="T9" fmla="*/ 182 h 204"/>
                <a:gd name="T10" fmla="*/ 179 w 245"/>
                <a:gd name="T11" fmla="*/ 237 h 204"/>
                <a:gd name="T12" fmla="*/ 77 w 245"/>
                <a:gd name="T13" fmla="*/ 154 h 204"/>
                <a:gd name="T14" fmla="*/ 47 w 245"/>
                <a:gd name="T15" fmla="*/ 95 h 204"/>
                <a:gd name="T16" fmla="*/ 89 w 245"/>
                <a:gd name="T17" fmla="*/ 77 h 204"/>
                <a:gd name="T18" fmla="*/ 59 w 245"/>
                <a:gd name="T19" fmla="*/ 4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7 h 204"/>
                <a:gd name="T50" fmla="*/ 233 w 245"/>
                <a:gd name="T51" fmla="*/ 4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1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66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2A81DBDF-BBAE-47CC-AA93-40FEA0B7FE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7.gif"/><Relationship Id="rId2" Type="http://schemas.openxmlformats.org/officeDocument/2006/relationships/audio" Target="file:///I:\V.A%20&#8211;%20Ch&#250;ng%20t&#244;i%20l&#224;%20chi&#7871;n%20s&#297;.mp3" TargetMode="External"/><Relationship Id="rId1" Type="http://schemas.openxmlformats.org/officeDocument/2006/relationships/video" Target="file:///H:\HANG\chu%20voi%20con.mpg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8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265363" y="3490913"/>
            <a:ext cx="54102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vi-VN"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Nghề nghiệp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vi-VN"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Trò chuyện về ngày thành lập QĐND Việt Nam 22/12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vi-VN"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MGL ( 5 – 6 Tuổi )</a:t>
            </a:r>
            <a:endParaRPr lang="en-US" altLang="vi-VN" sz="28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Giang</a:t>
            </a:r>
            <a:endParaRPr lang="vi-VN" altLang="vi-VN" sz="28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2989263" y="595788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1693863" y="268288"/>
            <a:ext cx="655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vi-VN" sz="18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vi-VN" sz="18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pic>
        <p:nvPicPr>
          <p:cNvPr id="308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0271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Box 7"/>
          <p:cNvSpPr txBox="1">
            <a:spLocks noChangeArrowheads="1"/>
          </p:cNvSpPr>
          <p:nvPr/>
        </p:nvSpPr>
        <p:spPr bwMode="auto">
          <a:xfrm>
            <a:off x="1208088" y="2625725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nhận thức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inh-nen-powerpoint-de-thuong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1_l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6265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4b25dd3b_558547cd_0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91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48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27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29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76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3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4" name="Picture 3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Picture 33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34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362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Picture 36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Picture 3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1981200" y="5867400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Bộ đội đặc công</a:t>
            </a:r>
          </a:p>
        </p:txBody>
      </p:sp>
      <p:pic>
        <p:nvPicPr>
          <p:cNvPr id="18471" name="Picture 40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inh-nen-powerpoint-de-thuong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1_l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6265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4b25dd3b_558547cd_0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22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91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2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48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7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28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29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3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76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3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3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33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34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362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3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Picture 36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Picture 3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981200" y="5486400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Bộ đội thông tin</a:t>
            </a:r>
          </a:p>
        </p:txBody>
      </p:sp>
      <p:pic>
        <p:nvPicPr>
          <p:cNvPr id="19495" name="Picture 39" descr="Káº¿t quáº£ hÃ¬nh áº£nh cho hÃ¬nh áº£nh bá» Äá»i thÃ´ng tin liÃªn láº¡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4800600"/>
            <a:ext cx="692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2" name="Picture 4" descr="bo-doi4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0"/>
            <a:ext cx="438626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762000" y="6338888"/>
            <a:ext cx="7772400" cy="5191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zh-CN" sz="2800" b="1">
                <a:solidFill>
                  <a:srgbClr val="000066"/>
                </a:solidFill>
                <a:ea typeface="SimSun" panose="02010600030101010101" pitchFamily="2" charset="-122"/>
              </a:rPr>
              <a:t>Các chú bộ đội làm nhiệm vụ</a:t>
            </a:r>
          </a:p>
        </p:txBody>
      </p:sp>
      <p:pic>
        <p:nvPicPr>
          <p:cNvPr id="171014" name="Picture 6" descr="bo-doi-bien-ph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9" name="Picture 9" descr="dt_14102010932_am-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solidFill>
            <a:schemeClr val="hlink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zh-CN" sz="1800">
                <a:solidFill>
                  <a:srgbClr val="000066"/>
                </a:solidFill>
                <a:ea typeface="SimSun" panose="02010600030101010101" pitchFamily="2" charset="-122"/>
              </a:rPr>
              <a:t>C</a:t>
            </a:r>
            <a:r>
              <a:rPr lang="vi-VN" altLang="vi-VN" sz="1800">
                <a:solidFill>
                  <a:srgbClr val="000066"/>
                </a:solidFill>
              </a:rPr>
              <a:t>ác</a:t>
            </a:r>
            <a:r>
              <a:rPr lang="en-US" altLang="zh-CN" sz="1800">
                <a:solidFill>
                  <a:srgbClr val="000066"/>
                </a:solidFill>
                <a:ea typeface="SimSun" panose="02010600030101010101" pitchFamily="2" charset="-122"/>
              </a:rPr>
              <a:t> ch</a:t>
            </a:r>
            <a:r>
              <a:rPr lang="vi-VN" altLang="vi-VN" sz="1800">
                <a:solidFill>
                  <a:srgbClr val="000066"/>
                </a:solidFill>
              </a:rPr>
              <a:t>ú</a:t>
            </a:r>
            <a:r>
              <a:rPr lang="en-US" altLang="zh-CN" sz="1800">
                <a:solidFill>
                  <a:srgbClr val="000066"/>
                </a:solidFill>
                <a:ea typeface="SimSun" panose="02010600030101010101" pitchFamily="2" charset="-122"/>
              </a:rPr>
              <a:t> b</a:t>
            </a:r>
            <a:r>
              <a:rPr lang="vi-VN" altLang="vi-VN" sz="1800">
                <a:solidFill>
                  <a:srgbClr val="000066"/>
                </a:solidFill>
              </a:rPr>
              <a:t>ộ</a:t>
            </a:r>
            <a:r>
              <a:rPr lang="en-US" altLang="zh-CN" sz="1800">
                <a:solidFill>
                  <a:srgbClr val="000066"/>
                </a:solidFill>
                <a:ea typeface="SimSun" panose="02010600030101010101" pitchFamily="2" charset="-122"/>
              </a:rPr>
              <a:t> </a:t>
            </a:r>
            <a:r>
              <a:rPr lang="vi-VN" altLang="vi-VN" sz="1800">
                <a:solidFill>
                  <a:srgbClr val="000066"/>
                </a:solidFill>
              </a:rPr>
              <a:t>đội</a:t>
            </a:r>
            <a:r>
              <a:rPr lang="en-US" altLang="zh-CN" sz="1800">
                <a:solidFill>
                  <a:srgbClr val="000066"/>
                </a:solidFill>
                <a:ea typeface="SimSun" panose="02010600030101010101" pitchFamily="2" charset="-122"/>
              </a:rPr>
              <a:t> gi</a:t>
            </a:r>
            <a:r>
              <a:rPr lang="vi-VN" altLang="vi-VN" sz="1800">
                <a:solidFill>
                  <a:srgbClr val="000066"/>
                </a:solidFill>
              </a:rPr>
              <a:t>úp</a:t>
            </a:r>
            <a:r>
              <a:rPr lang="en-US" altLang="zh-CN" sz="1800">
                <a:solidFill>
                  <a:srgbClr val="000066"/>
                </a:solidFill>
                <a:ea typeface="SimSun" panose="02010600030101010101" pitchFamily="2" charset="-122"/>
              </a:rPr>
              <a:t> d</a:t>
            </a:r>
            <a:r>
              <a:rPr lang="vi-VN" altLang="vi-VN" sz="1800">
                <a:solidFill>
                  <a:srgbClr val="000066"/>
                </a:solidFill>
              </a:rPr>
              <a:t>â</a:t>
            </a:r>
            <a:r>
              <a:rPr lang="en-US" altLang="zh-CN" sz="1800">
                <a:solidFill>
                  <a:srgbClr val="000066"/>
                </a:solidFill>
                <a:ea typeface="SimSun" panose="02010600030101010101" pitchFamily="2" charset="-122"/>
              </a:rPr>
              <a:t>n g</a:t>
            </a:r>
            <a:r>
              <a:rPr lang="vi-VN" altLang="vi-VN" sz="1800">
                <a:solidFill>
                  <a:srgbClr val="000066"/>
                </a:solidFill>
              </a:rPr>
              <a:t>ặt</a:t>
            </a:r>
            <a:r>
              <a:rPr lang="en-US" altLang="zh-CN" sz="1800">
                <a:solidFill>
                  <a:srgbClr val="000066"/>
                </a:solidFill>
                <a:ea typeface="SimSun" panose="02010600030101010101" pitchFamily="2" charset="-122"/>
              </a:rPr>
              <a:t> l</a:t>
            </a:r>
            <a:r>
              <a:rPr lang="vi-VN" altLang="vi-VN" sz="1800">
                <a:solidFill>
                  <a:srgbClr val="000066"/>
                </a:solidFill>
              </a:rPr>
              <a:t>úa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5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Pictur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0"/>
            <a:ext cx="431958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0" y="6278563"/>
            <a:ext cx="9144000" cy="5191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zh-CN" sz="2800">
                <a:latin typeface=".VnTime" panose="020B7200000000000000" pitchFamily="34" charset="0"/>
                <a:ea typeface="SimSun" panose="02010600030101010101" pitchFamily="2" charset="-122"/>
              </a:rPr>
              <a:t>C¸c chó bé ®éi ®ang lµm nhµ cho d©n vµ s¬ t¸n  m­a lò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8" name="Picture 12" descr="140710hha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3352800" y="6278563"/>
            <a:ext cx="2743200" cy="5794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vi-VN" altLang="vi-VN">
                <a:solidFill>
                  <a:srgbClr val="000066"/>
                </a:solidFill>
              </a:rPr>
              <a:t>Trồng rau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Pictur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4800600"/>
            <a:ext cx="692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 descr="ANd9GcSr8p-C4UcCQJ2XVqU784RPVfyhINtIRH1NoepO-_WPV2oqVu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200400" y="6156325"/>
            <a:ext cx="3505200" cy="701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vi-VN" altLang="vi-VN" sz="4000">
                <a:solidFill>
                  <a:srgbClr val="000066"/>
                </a:solidFill>
              </a:rPr>
              <a:t>Chăn nuôi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hu voi con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638800"/>
            <a:ext cx="244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23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488" name="Picture 237" descr="flower[1][1][1]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238" descr="flower[1][1][1]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239" descr="flower[1][1][1]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240" descr="flower[1][1][1]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241" descr="0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242" descr="0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243" descr="0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244" descr="0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167" name="V.A – Chúng tôi là chiến sĩ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248"/>
          <p:cNvSpPr txBox="1">
            <a:spLocks noChangeArrowheads="1"/>
          </p:cNvSpPr>
          <p:nvPr/>
        </p:nvSpPr>
        <p:spPr bwMode="auto">
          <a:xfrm>
            <a:off x="762000" y="2362200"/>
            <a:ext cx="8001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zh-CN" sz="5400" b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Trò chuyện về ngày thành lập quân đội nhân dân Việt Nam 22/12</a:t>
            </a:r>
          </a:p>
        </p:txBody>
      </p:sp>
      <p:sp>
        <p:nvSpPr>
          <p:cNvPr id="20486" name="Oval 32"/>
          <p:cNvSpPr>
            <a:spLocks noChangeArrowheads="1"/>
          </p:cNvSpPr>
          <p:nvPr/>
        </p:nvSpPr>
        <p:spPr bwMode="auto">
          <a:xfrm>
            <a:off x="2438400" y="685800"/>
            <a:ext cx="4419600" cy="16002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80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487" name="Text Box 250"/>
          <p:cNvSpPr txBox="1">
            <a:spLocks noChangeArrowheads="1"/>
          </p:cNvSpPr>
          <p:nvPr/>
        </p:nvSpPr>
        <p:spPr bwMode="auto">
          <a:xfrm>
            <a:off x="2895600" y="11430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2: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2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66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5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5"/>
                </p:tgtEl>
              </p:cMediaNode>
            </p:vide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16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22532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0"/>
            <a:ext cx="11658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1752600" y="6019800"/>
            <a:ext cx="373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Lễ chào cờ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23556" name="Picture 4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" y="6202363"/>
            <a:ext cx="678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zh-CN" sz="40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Lễ kỉ niệm ngày 22/12</a:t>
            </a:r>
          </a:p>
        </p:txBody>
      </p:sp>
      <p:pic>
        <p:nvPicPr>
          <p:cNvPr id="23558" name="Picture 6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0"/>
            <a:ext cx="11811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nh-nen-powerpoint-de-thuong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1_l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6265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4b25dd3b_558547cd_0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6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7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9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0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1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2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7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9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91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30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48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33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4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5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6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76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8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9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4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362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4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4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43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45" descr="Káº¿t quáº£ hÃ¬nh áº£nh cho chÃº bá» Äá»i hÃ nh quÃ¢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9" name="Text Box 46"/>
          <p:cNvSpPr txBox="1">
            <a:spLocks noChangeArrowheads="1"/>
          </p:cNvSpPr>
          <p:nvPr/>
        </p:nvSpPr>
        <p:spPr bwMode="auto">
          <a:xfrm>
            <a:off x="1219200" y="57912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 bộ đội đang hành quân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Content Placeholder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24580" name="Picture 2" descr="F:\HÌNH ẢNH TẶNG BẰNG K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>
              <a:effectLst/>
              <a:ea typeface="SimSun" panose="02010600030101010101" pitchFamily="2" charset="-122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25604" name="Picture 4" descr="Káº¿t quáº£ hÃ¬nh áº£nh cho lÃ£nh Äáº¡o táº·ng báº±ng khen trong ngÃ y 22/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>
              <a:effectLst/>
              <a:ea typeface="SimSun" panose="02010600030101010101" pitchFamily="2" charset="-12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26628" name="Picture 4" descr="Káº¿t quáº£ hÃ¬nh áº£nh cho l táº·ng hoa, quÃ  trong ngÃ y 22/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>
              <a:effectLst/>
              <a:ea typeface="SimSun" panose="02010600030101010101" pitchFamily="2" charset="-122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27652" name="Picture 4" descr="Káº¿t quáº£ hÃ¬nh áº£nh cho l táº·ng quÃ  trong ngÃ y 22/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8676" name="Picture 2" descr="Thắm tình quân dân | baoninhbinh.or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9700" name="Picture 2" descr="Báo Sài Gòn Đầu Tư Tài Ch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30724" name="Picture 2" descr="Nhân lên hình ảnh cao đẹp Bộ đội Cụ Hồ trong thời kỳ mới - Báo Thái Bình 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748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32772" name="Picture 2" descr="F:\HÌNH ẢNH VĂN NGH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D:\anh 22-12\van nghe 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287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ết quả hình ảnh cho mua hat ve ngay 22/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0820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D:\anh 22-12\Tiết-mục-ca-ngợi-truyền-thống-của-Quân-đội-nhân-dân-Việt-N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0820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inh-nen-powerpoint-de-thuong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1_l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6265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4b25dd3b_558547cd_0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1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2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91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48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7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8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29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3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76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3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33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34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362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3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36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Picture 3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2" name="Text Box 39"/>
          <p:cNvSpPr txBox="1">
            <a:spLocks noChangeArrowheads="1"/>
          </p:cNvSpPr>
          <p:nvPr/>
        </p:nvSpPr>
        <p:spPr bwMode="auto">
          <a:xfrm>
            <a:off x="2057400" y="5791200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Bộ đội Hải quân</a:t>
            </a:r>
          </a:p>
        </p:txBody>
      </p:sp>
      <p:pic>
        <p:nvPicPr>
          <p:cNvPr id="11303" name="Picture 41" descr="Káº¿t quáº£ hÃ¬nh áº£nh cho hÃ¬nh áº£nh chÃº bá» Äá»i háº£i quÃ¢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>
              <a:effectLst/>
              <a:ea typeface="SimSun" panose="02010600030101010101" pitchFamily="2" charset="-122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34820" name="Picture 4" descr="Káº¿t quáº£ hÃ¬nh áº£nh cho cÃ¡c chÃº bá» Äá»i thÄm bÃ  máº¹ viá»t nam anh h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743200" y="5334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zh-CN" sz="2800" b="1">
                <a:solidFill>
                  <a:srgbClr val="FFFF00"/>
                </a:solidFill>
                <a:ea typeface="SimSun" panose="02010600030101010101" pitchFamily="2" charset="-122"/>
              </a:rPr>
              <a:t>Bà mẹ Việt Nam anh</a:t>
            </a:r>
            <a:r>
              <a:rPr lang="en-US" altLang="zh-CN" sz="2400" b="1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FF00"/>
                </a:solidFill>
                <a:ea typeface="SimSun" panose="02010600030101010101" pitchFamily="2" charset="-122"/>
              </a:rPr>
              <a:t>hùng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>
              <a:effectLst/>
              <a:ea typeface="SimSun" panose="02010600030101010101" pitchFamily="2" charset="-12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35844" name="Picture 4" descr="Káº¿t quáº£ hÃ¬nh áº£nh cho cÃ¡c chÃº bá» Äá»i thÄm bÃ  máº¹ viá»t nam anh h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447800" y="5867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zh-CN" b="1">
                <a:solidFill>
                  <a:srgbClr val="FF0000"/>
                </a:solidFill>
                <a:ea typeface="SimSun" panose="02010600030101010101" pitchFamily="2" charset="-122"/>
              </a:rPr>
              <a:t>Người có công với cách mạng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nh-nen-powerpoint-de-thuong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1_l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6265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4b25dd3b_558547cd_0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1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2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91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48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76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3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362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36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3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1981200" y="5486400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Bộ đội Hải quân</a:t>
            </a:r>
          </a:p>
        </p:txBody>
      </p:sp>
      <p:pic>
        <p:nvPicPr>
          <p:cNvPr id="7207" name="Picture 39" descr="bo doi hai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4288"/>
            <a:ext cx="4648200" cy="52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0" descr="Kết quả hình ảnh cho chú bộ đội hải qu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-31750"/>
            <a:ext cx="44688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nh-nen-powerpoint-de-thuong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1_l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6265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4b25dd3b_558547cd_0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91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48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27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3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76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3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33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6" name="Picture 34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362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Picture 3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Picture 36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Picture 3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1981200" y="579120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Bộ đội biên phòng</a:t>
            </a:r>
          </a:p>
        </p:txBody>
      </p:sp>
      <p:pic>
        <p:nvPicPr>
          <p:cNvPr id="13351" name="Picture 39" descr="tr9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3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17"/>
          <p:cNvGrpSpPr>
            <a:grpSpLocks/>
          </p:cNvGrpSpPr>
          <p:nvPr/>
        </p:nvGrpSpPr>
        <p:grpSpPr bwMode="auto">
          <a:xfrm>
            <a:off x="0" y="0"/>
            <a:ext cx="9144000" cy="7348538"/>
            <a:chOff x="0" y="0"/>
            <a:chExt cx="5760" cy="4320"/>
          </a:xfrm>
        </p:grpSpPr>
        <p:pic>
          <p:nvPicPr>
            <p:cNvPr id="9228" name="Picture 18" descr="xlights1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6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9" descr="xlights1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20" descr="xlights1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21" descr="xlights1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29" y="2088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Picture 16" descr="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4475"/>
            <a:ext cx="11430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470025"/>
            <a:ext cx="10636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958975"/>
            <a:ext cx="106362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19"/>
          <p:cNvSpPr txBox="1">
            <a:spLocks noChangeArrowheads="1"/>
          </p:cNvSpPr>
          <p:nvPr/>
        </p:nvSpPr>
        <p:spPr bwMode="auto">
          <a:xfrm>
            <a:off x="0" y="-228600"/>
            <a:ext cx="91440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62" tIns="53331" rIns="106662" bIns="5333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zh-CN" sz="9300" b="1">
              <a:solidFill>
                <a:srgbClr val="FFFF00"/>
              </a:solidFill>
              <a:latin typeface=".VnTime" panose="020B7200000000000000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zh-CN" sz="4800" b="1">
                <a:solidFill>
                  <a:srgbClr val="FFFF00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 </a:t>
            </a:r>
            <a:r>
              <a:rPr lang="en-US" altLang="zh-CN" sz="66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Múa b</a:t>
            </a:r>
            <a:r>
              <a:rPr lang="en-US" altLang="zh-CN" sz="66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à</a:t>
            </a:r>
            <a:r>
              <a:rPr lang="en-US" altLang="zh-CN" sz="66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i: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zh-CN" sz="66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Cháu thương chú bộ đội</a:t>
            </a:r>
            <a:r>
              <a:rPr lang="en-US" altLang="zh-CN" sz="54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</a:p>
        </p:txBody>
      </p:sp>
      <p:pic>
        <p:nvPicPr>
          <p:cNvPr id="9224" name="Picture 2" descr="D:\sú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43576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 descr="D:\xe phá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D:\xe tă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" descr="D:\luu đạ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>
              <a:effectLst/>
              <a:ea typeface="SimSun" panose="02010600030101010101" pitchFamily="2" charset="-12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  <p:pic>
        <p:nvPicPr>
          <p:cNvPr id="1024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5400" b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 rộng các chú bộ đội</a:t>
            </a:r>
            <a:endParaRPr lang="en-US" altLang="zh-CN" sz="5400" b="1">
              <a:solidFill>
                <a:srgbClr val="0000CC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05000" y="762000"/>
            <a:ext cx="62484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zh-CN" sz="66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zh-CN" sz="66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inh-nen-powerpoint-de-thuong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1_l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6265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4b25dd3b_558547cd_0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1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2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91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48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28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29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3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76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3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3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33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Picture 34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362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Picture 3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0" name="Picture 36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1" name="Picture 3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1981200" y="5638800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Bộ đội pháo binh</a:t>
            </a:r>
          </a:p>
        </p:txBody>
      </p:sp>
      <p:pic>
        <p:nvPicPr>
          <p:cNvPr id="16423" name="Picture 39" descr="Káº¿t quáº£ hÃ¬nh áº£nh cho hÃ¬nh áº£nh chÃº bá» Äá»i phÃ¡o bin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81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inh-nen-powerpoint-de-thuong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1_l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6265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4b25dd3b_558547cd_0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0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2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91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26" descr="bluespark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48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27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28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-14288"/>
            <a:ext cx="76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9" descr="873350120070910023637421_035_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0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764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1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2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3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81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4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3622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35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36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37" descr="4cb10c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1371600" y="54864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Bộ đội không quân</a:t>
            </a:r>
          </a:p>
        </p:txBody>
      </p:sp>
      <p:sp>
        <p:nvSpPr>
          <p:cNvPr id="12327" name="AutoShape 39" descr="Kết quả hình ảnh cho chú bộ đội không quâ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1800">
              <a:ea typeface="SimSun" panose="02010600030101010101" pitchFamily="2" charset="-122"/>
            </a:endParaRPr>
          </a:p>
        </p:txBody>
      </p:sp>
      <p:sp>
        <p:nvSpPr>
          <p:cNvPr id="12328" name="AutoShape 40" descr="Kết quả hình ảnh cho chú bộ đội không quâ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1800">
              <a:ea typeface="SimSun" panose="02010600030101010101" pitchFamily="2" charset="-122"/>
            </a:endParaRPr>
          </a:p>
        </p:txBody>
      </p:sp>
      <p:sp>
        <p:nvSpPr>
          <p:cNvPr id="12329" name="AutoShape 41" descr="Kết quả hình ảnh cho chú bộ đội không quâ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1800">
              <a:ea typeface="SimSun" panose="02010600030101010101" pitchFamily="2" charset="-122"/>
            </a:endParaRPr>
          </a:p>
        </p:txBody>
      </p:sp>
      <p:sp>
        <p:nvSpPr>
          <p:cNvPr id="12330" name="AutoShape 42" descr="Kết quả hình ảnh cho chú bộ đội không quâ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1800">
              <a:ea typeface="SimSun" panose="02010600030101010101" pitchFamily="2" charset="-122"/>
            </a:endParaRPr>
          </a:p>
        </p:txBody>
      </p:sp>
      <p:pic>
        <p:nvPicPr>
          <p:cNvPr id="17451" name="Picture 43" descr="4703_bo_doi_zing_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34</TotalTime>
  <Words>195</Words>
  <Application>Microsoft Office PowerPoint</Application>
  <PresentationFormat>On-screen Show (4:3)</PresentationFormat>
  <Paragraphs>34</Paragraphs>
  <Slides>31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宋体</vt:lpstr>
      <vt:lpstr>宋体</vt:lpstr>
      <vt:lpstr>.VnTime</vt:lpstr>
      <vt:lpstr>Arial</vt:lpstr>
      <vt:lpstr>Calibri</vt:lpstr>
      <vt:lpstr>Times New Roman</vt:lpstr>
      <vt:lpstr>Wingdings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DT: 0972725551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62</cp:revision>
  <dcterms:created xsi:type="dcterms:W3CDTF">2017-12-15T06:35:34Z</dcterms:created>
  <dcterms:modified xsi:type="dcterms:W3CDTF">2021-10-24T15:05:44Z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