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19"/>
  </p:notesMasterIdLst>
  <p:sldIdLst>
    <p:sldId id="289" r:id="rId7"/>
    <p:sldId id="314" r:id="rId8"/>
    <p:sldId id="275" r:id="rId9"/>
    <p:sldId id="263" r:id="rId10"/>
    <p:sldId id="297" r:id="rId11"/>
    <p:sldId id="319" r:id="rId12"/>
    <p:sldId id="322" r:id="rId13"/>
    <p:sldId id="330" r:id="rId14"/>
    <p:sldId id="331" r:id="rId15"/>
    <p:sldId id="332" r:id="rId16"/>
    <p:sldId id="333" r:id="rId17"/>
    <p:sldId id="335" r:id="rId18"/>
  </p:sldIdLst>
  <p:sldSz cx="9144000" cy="5143500" type="screen16x9"/>
  <p:notesSz cx="6858000" cy="9144000"/>
  <p:defaultTextStyle>
    <a:defPPr>
      <a:defRPr lang="vi-VN"/>
    </a:defPPr>
    <a:lvl1pPr marL="0" algn="l" defTabSz="9140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22" algn="l" defTabSz="9140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63" algn="l" defTabSz="9140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090" algn="l" defTabSz="9140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24" algn="l" defTabSz="9140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145" algn="l" defTabSz="9140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167" algn="l" defTabSz="9140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200" algn="l" defTabSz="9140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228" algn="l" defTabSz="9140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744" y="10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9E299-6471-449C-A349-D9566522CD5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4FAA4-AE1D-4645-90B9-42A4E3776D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83994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0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22" algn="l" defTabSz="9140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063" algn="l" defTabSz="9140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090" algn="l" defTabSz="9140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24" algn="l" defTabSz="9140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145" algn="l" defTabSz="9140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167" algn="l" defTabSz="9140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200" algn="l" defTabSz="9140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228" algn="l" defTabSz="9140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34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slow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776" indent="0" algn="ctr">
              <a:buNone/>
              <a:defRPr sz="1500"/>
            </a:lvl2pPr>
            <a:lvl3pPr marL="685562" indent="0" algn="ctr">
              <a:buNone/>
              <a:defRPr sz="1400"/>
            </a:lvl3pPr>
            <a:lvl4pPr marL="1028343" indent="0" algn="ctr">
              <a:buNone/>
              <a:defRPr sz="1200"/>
            </a:lvl4pPr>
            <a:lvl5pPr marL="1371124" indent="0" algn="ctr">
              <a:buNone/>
              <a:defRPr sz="1200"/>
            </a:lvl5pPr>
            <a:lvl6pPr marL="1713911" indent="0" algn="ctr">
              <a:buNone/>
              <a:defRPr sz="1200"/>
            </a:lvl6pPr>
            <a:lvl7pPr marL="2056685" indent="0" algn="ctr">
              <a:buNone/>
              <a:defRPr sz="1200"/>
            </a:lvl7pPr>
            <a:lvl8pPr marL="2399460" indent="0" algn="ctr">
              <a:buNone/>
              <a:defRPr sz="1200"/>
            </a:lvl8pPr>
            <a:lvl9pPr marL="2742236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C6B32-72D2-45CE-BBAD-1F36CAD5118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CA55D-A63E-4E90-9CE2-66F6BDC041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8715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E1670-1279-499C-8F54-006273C5919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1B5E7-0B6F-4AB1-A1CA-F13DA8EFB0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1501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8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77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5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3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1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91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68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4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23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9118E-AE98-45B2-B43B-9394CF82EFC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CCDC8-F3AF-4999-B6E9-63DB4FCC4D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73744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0921F-D84A-45C1-9451-39735307446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78D9B0-D840-4A1B-ADC9-0F321071DD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5207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76" indent="0">
              <a:buNone/>
              <a:defRPr sz="1500" b="1"/>
            </a:lvl2pPr>
            <a:lvl3pPr marL="685562" indent="0">
              <a:buNone/>
              <a:defRPr sz="1400" b="1"/>
            </a:lvl3pPr>
            <a:lvl4pPr marL="1028343" indent="0">
              <a:buNone/>
              <a:defRPr sz="1200" b="1"/>
            </a:lvl4pPr>
            <a:lvl5pPr marL="1371124" indent="0">
              <a:buNone/>
              <a:defRPr sz="1200" b="1"/>
            </a:lvl5pPr>
            <a:lvl6pPr marL="1713911" indent="0">
              <a:buNone/>
              <a:defRPr sz="1200" b="1"/>
            </a:lvl6pPr>
            <a:lvl7pPr marL="2056685" indent="0">
              <a:buNone/>
              <a:defRPr sz="1200" b="1"/>
            </a:lvl7pPr>
            <a:lvl8pPr marL="2399460" indent="0">
              <a:buNone/>
              <a:defRPr sz="1200" b="1"/>
            </a:lvl8pPr>
            <a:lvl9pPr marL="2742236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76" indent="0">
              <a:buNone/>
              <a:defRPr sz="1500" b="1"/>
            </a:lvl2pPr>
            <a:lvl3pPr marL="685562" indent="0">
              <a:buNone/>
              <a:defRPr sz="1400" b="1"/>
            </a:lvl3pPr>
            <a:lvl4pPr marL="1028343" indent="0">
              <a:buNone/>
              <a:defRPr sz="1200" b="1"/>
            </a:lvl4pPr>
            <a:lvl5pPr marL="1371124" indent="0">
              <a:buNone/>
              <a:defRPr sz="1200" b="1"/>
            </a:lvl5pPr>
            <a:lvl6pPr marL="1713911" indent="0">
              <a:buNone/>
              <a:defRPr sz="1200" b="1"/>
            </a:lvl6pPr>
            <a:lvl7pPr marL="2056685" indent="0">
              <a:buNone/>
              <a:defRPr sz="1200" b="1"/>
            </a:lvl7pPr>
            <a:lvl8pPr marL="2399460" indent="0">
              <a:buNone/>
              <a:defRPr sz="1200" b="1"/>
            </a:lvl8pPr>
            <a:lvl9pPr marL="2742236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2D548-C631-4B72-A3A8-6FDB7BA17A6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F1EA7-55F8-4889-8859-85CCA1F5D9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69265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8EA53-4C35-4FB9-ABA4-1434113B86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36DE3-BE45-4554-97C7-E3E74DE7AA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66630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9E2F4-9161-49C9-8826-37970C5A125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E76EA-8E18-4139-AA5F-332F7CF32F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07583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83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776" indent="0">
              <a:buNone/>
              <a:defRPr sz="1100"/>
            </a:lvl2pPr>
            <a:lvl3pPr marL="685562" indent="0">
              <a:buNone/>
              <a:defRPr sz="900"/>
            </a:lvl3pPr>
            <a:lvl4pPr marL="1028343" indent="0">
              <a:buNone/>
              <a:defRPr sz="800"/>
            </a:lvl4pPr>
            <a:lvl5pPr marL="1371124" indent="0">
              <a:buNone/>
              <a:defRPr sz="800"/>
            </a:lvl5pPr>
            <a:lvl6pPr marL="1713911" indent="0">
              <a:buNone/>
              <a:defRPr sz="800"/>
            </a:lvl6pPr>
            <a:lvl7pPr marL="2056685" indent="0">
              <a:buNone/>
              <a:defRPr sz="800"/>
            </a:lvl7pPr>
            <a:lvl8pPr marL="2399460" indent="0">
              <a:buNone/>
              <a:defRPr sz="800"/>
            </a:lvl8pPr>
            <a:lvl9pPr marL="2742236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88C77-B2AD-4317-BFCE-959F03B080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936EC-D867-4B77-A88D-4250AE74FA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0433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slow">
    <p:wipe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83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776" indent="0">
              <a:buNone/>
              <a:defRPr sz="2100"/>
            </a:lvl2pPr>
            <a:lvl3pPr marL="685562" indent="0">
              <a:buNone/>
              <a:defRPr sz="1800"/>
            </a:lvl3pPr>
            <a:lvl4pPr marL="1028343" indent="0">
              <a:buNone/>
              <a:defRPr sz="1500"/>
            </a:lvl4pPr>
            <a:lvl5pPr marL="1371124" indent="0">
              <a:buNone/>
              <a:defRPr sz="1500"/>
            </a:lvl5pPr>
            <a:lvl6pPr marL="1713911" indent="0">
              <a:buNone/>
              <a:defRPr sz="1500"/>
            </a:lvl6pPr>
            <a:lvl7pPr marL="2056685" indent="0">
              <a:buNone/>
              <a:defRPr sz="1500"/>
            </a:lvl7pPr>
            <a:lvl8pPr marL="2399460" indent="0">
              <a:buNone/>
              <a:defRPr sz="1500"/>
            </a:lvl8pPr>
            <a:lvl9pPr marL="2742236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776" indent="0">
              <a:buNone/>
              <a:defRPr sz="1100"/>
            </a:lvl2pPr>
            <a:lvl3pPr marL="685562" indent="0">
              <a:buNone/>
              <a:defRPr sz="900"/>
            </a:lvl3pPr>
            <a:lvl4pPr marL="1028343" indent="0">
              <a:buNone/>
              <a:defRPr sz="800"/>
            </a:lvl4pPr>
            <a:lvl5pPr marL="1371124" indent="0">
              <a:buNone/>
              <a:defRPr sz="800"/>
            </a:lvl5pPr>
            <a:lvl6pPr marL="1713911" indent="0">
              <a:buNone/>
              <a:defRPr sz="800"/>
            </a:lvl6pPr>
            <a:lvl7pPr marL="2056685" indent="0">
              <a:buNone/>
              <a:defRPr sz="800"/>
            </a:lvl7pPr>
            <a:lvl8pPr marL="2399460" indent="0">
              <a:buNone/>
              <a:defRPr sz="800"/>
            </a:lvl8pPr>
            <a:lvl9pPr marL="2742236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BBDD0-A58D-4D17-B980-DBDA4213F48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DD3DB-E5A9-4044-A7E7-E35355D46E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98357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24026-13EA-4338-A731-D5B667A2B15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E8324D-D3DC-4829-865E-D7330EBE1D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50984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8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58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8D25F-7835-4D22-ADDD-76694861237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0202C-DEDD-4551-B188-032A4B9839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498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794" indent="0" algn="ctr">
              <a:buNone/>
              <a:defRPr sz="1500"/>
            </a:lvl2pPr>
            <a:lvl3pPr marL="685596" indent="0" algn="ctr">
              <a:buNone/>
              <a:defRPr sz="1400"/>
            </a:lvl3pPr>
            <a:lvl4pPr marL="1028394" indent="0" algn="ctr">
              <a:buNone/>
              <a:defRPr sz="1200"/>
            </a:lvl4pPr>
            <a:lvl5pPr marL="1371192" indent="0" algn="ctr">
              <a:buNone/>
              <a:defRPr sz="1200"/>
            </a:lvl5pPr>
            <a:lvl6pPr marL="1713995" indent="0" algn="ctr">
              <a:buNone/>
              <a:defRPr sz="1200"/>
            </a:lvl6pPr>
            <a:lvl7pPr marL="2056787" indent="0" algn="ctr">
              <a:buNone/>
              <a:defRPr sz="1200"/>
            </a:lvl7pPr>
            <a:lvl8pPr marL="2399580" indent="0" algn="ctr">
              <a:buNone/>
              <a:defRPr sz="1200"/>
            </a:lvl8pPr>
            <a:lvl9pPr marL="2742374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0CD56-6075-487A-B395-0FBCC75978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C4E08E-E063-4C16-92AB-ED5F0905AA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5754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183AF-61AD-44AC-98C0-05CCFDC30B8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18897-E55D-4E8C-8D08-8F507FE989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08090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79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39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19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8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5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3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E000-EA7A-4D4D-A4D9-18E9042EB50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747DE6-DDB6-47E5-A453-C7B9D1F66F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88913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C5253-B177-49BE-A56F-F2D2881B654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C6D70-F3A6-4EDB-B90B-74E0E5EC62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87021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94" indent="0">
              <a:buNone/>
              <a:defRPr sz="1500" b="1"/>
            </a:lvl2pPr>
            <a:lvl3pPr marL="685596" indent="0">
              <a:buNone/>
              <a:defRPr sz="1400" b="1"/>
            </a:lvl3pPr>
            <a:lvl4pPr marL="1028394" indent="0">
              <a:buNone/>
              <a:defRPr sz="1200" b="1"/>
            </a:lvl4pPr>
            <a:lvl5pPr marL="1371192" indent="0">
              <a:buNone/>
              <a:defRPr sz="1200" b="1"/>
            </a:lvl5pPr>
            <a:lvl6pPr marL="1713995" indent="0">
              <a:buNone/>
              <a:defRPr sz="1200" b="1"/>
            </a:lvl6pPr>
            <a:lvl7pPr marL="2056787" indent="0">
              <a:buNone/>
              <a:defRPr sz="1200" b="1"/>
            </a:lvl7pPr>
            <a:lvl8pPr marL="2399580" indent="0">
              <a:buNone/>
              <a:defRPr sz="1200" b="1"/>
            </a:lvl8pPr>
            <a:lvl9pPr marL="2742374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94" indent="0">
              <a:buNone/>
              <a:defRPr sz="1500" b="1"/>
            </a:lvl2pPr>
            <a:lvl3pPr marL="685596" indent="0">
              <a:buNone/>
              <a:defRPr sz="1400" b="1"/>
            </a:lvl3pPr>
            <a:lvl4pPr marL="1028394" indent="0">
              <a:buNone/>
              <a:defRPr sz="1200" b="1"/>
            </a:lvl4pPr>
            <a:lvl5pPr marL="1371192" indent="0">
              <a:buNone/>
              <a:defRPr sz="1200" b="1"/>
            </a:lvl5pPr>
            <a:lvl6pPr marL="1713995" indent="0">
              <a:buNone/>
              <a:defRPr sz="1200" b="1"/>
            </a:lvl6pPr>
            <a:lvl7pPr marL="2056787" indent="0">
              <a:buNone/>
              <a:defRPr sz="1200" b="1"/>
            </a:lvl7pPr>
            <a:lvl8pPr marL="2399580" indent="0">
              <a:buNone/>
              <a:defRPr sz="1200" b="1"/>
            </a:lvl8pPr>
            <a:lvl9pPr marL="2742374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A0CFB-769D-49F4-8409-2328DE4936A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E0D68-C911-4B80-B6F7-1EBB22CD91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5591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E9B6F-2564-4915-A703-17176EC4103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5D3BC-5602-486A-B86B-B0EFAF06C2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17967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58027-354C-40F3-A49D-5608B465F86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87C03-0301-4145-982F-80CDFA81DE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8498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2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16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2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slow">
    <p:wipe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8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794" indent="0">
              <a:buNone/>
              <a:defRPr sz="1100"/>
            </a:lvl2pPr>
            <a:lvl3pPr marL="685596" indent="0">
              <a:buNone/>
              <a:defRPr sz="900"/>
            </a:lvl3pPr>
            <a:lvl4pPr marL="1028394" indent="0">
              <a:buNone/>
              <a:defRPr sz="800"/>
            </a:lvl4pPr>
            <a:lvl5pPr marL="1371192" indent="0">
              <a:buNone/>
              <a:defRPr sz="800"/>
            </a:lvl5pPr>
            <a:lvl6pPr marL="1713995" indent="0">
              <a:buNone/>
              <a:defRPr sz="800"/>
            </a:lvl6pPr>
            <a:lvl7pPr marL="2056787" indent="0">
              <a:buNone/>
              <a:defRPr sz="800"/>
            </a:lvl7pPr>
            <a:lvl8pPr marL="2399580" indent="0">
              <a:buNone/>
              <a:defRPr sz="800"/>
            </a:lvl8pPr>
            <a:lvl9pPr marL="2742374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4E6B7-2170-4DBD-A34B-C5D0C516F62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98321-602D-471D-B557-B98316D6A9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26115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81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794" indent="0">
              <a:buNone/>
              <a:defRPr sz="2100"/>
            </a:lvl2pPr>
            <a:lvl3pPr marL="685596" indent="0">
              <a:buNone/>
              <a:defRPr sz="1800"/>
            </a:lvl3pPr>
            <a:lvl4pPr marL="1028394" indent="0">
              <a:buNone/>
              <a:defRPr sz="1500"/>
            </a:lvl4pPr>
            <a:lvl5pPr marL="1371192" indent="0">
              <a:buNone/>
              <a:defRPr sz="1500"/>
            </a:lvl5pPr>
            <a:lvl6pPr marL="1713995" indent="0">
              <a:buNone/>
              <a:defRPr sz="1500"/>
            </a:lvl6pPr>
            <a:lvl7pPr marL="2056787" indent="0">
              <a:buNone/>
              <a:defRPr sz="1500"/>
            </a:lvl7pPr>
            <a:lvl8pPr marL="2399580" indent="0">
              <a:buNone/>
              <a:defRPr sz="1500"/>
            </a:lvl8pPr>
            <a:lvl9pPr marL="2742374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794" indent="0">
              <a:buNone/>
              <a:defRPr sz="1100"/>
            </a:lvl2pPr>
            <a:lvl3pPr marL="685596" indent="0">
              <a:buNone/>
              <a:defRPr sz="900"/>
            </a:lvl3pPr>
            <a:lvl4pPr marL="1028394" indent="0">
              <a:buNone/>
              <a:defRPr sz="800"/>
            </a:lvl4pPr>
            <a:lvl5pPr marL="1371192" indent="0">
              <a:buNone/>
              <a:defRPr sz="800"/>
            </a:lvl5pPr>
            <a:lvl6pPr marL="1713995" indent="0">
              <a:buNone/>
              <a:defRPr sz="800"/>
            </a:lvl6pPr>
            <a:lvl7pPr marL="2056787" indent="0">
              <a:buNone/>
              <a:defRPr sz="800"/>
            </a:lvl7pPr>
            <a:lvl8pPr marL="2399580" indent="0">
              <a:buNone/>
              <a:defRPr sz="800"/>
            </a:lvl8pPr>
            <a:lvl9pPr marL="2742374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12AB7-558A-459B-BEF2-ED9F744D3AB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26850-7294-41A5-AB12-872F2FA975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75223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B3CE8-4117-41DA-9BDB-93112C67E56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6FCD9-5C48-4568-8980-FE43AB519B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56437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6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56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A21F0-28AF-47B5-9497-28A13A28D91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F98B8-157E-4179-926A-2D0B3E928E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47085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21" indent="0" algn="ctr">
              <a:buNone/>
              <a:defRPr sz="1500"/>
            </a:lvl2pPr>
            <a:lvl3pPr marL="685647" indent="0" algn="ctr">
              <a:buNone/>
              <a:defRPr sz="1400"/>
            </a:lvl3pPr>
            <a:lvl4pPr marL="1028471" indent="0" algn="ctr">
              <a:buNone/>
              <a:defRPr sz="1200"/>
            </a:lvl4pPr>
            <a:lvl5pPr marL="1371294" indent="0" algn="ctr">
              <a:buNone/>
              <a:defRPr sz="1200"/>
            </a:lvl5pPr>
            <a:lvl6pPr marL="1714121" indent="0" algn="ctr">
              <a:buNone/>
              <a:defRPr sz="1200"/>
            </a:lvl6pPr>
            <a:lvl7pPr marL="2056940" indent="0" algn="ctr">
              <a:buNone/>
              <a:defRPr sz="1200"/>
            </a:lvl7pPr>
            <a:lvl8pPr marL="2399760" indent="0" algn="ctr">
              <a:buNone/>
              <a:defRPr sz="1200"/>
            </a:lvl8pPr>
            <a:lvl9pPr marL="2742581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050AF-C26A-4FC9-8681-ABB61F66367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9DBC8-3BD2-4778-80ED-D2AAB06271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653438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0E95A-A228-47CB-871C-B17EDB937F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2C2D6-CA02-48D6-AF00-98C096E37A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99936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3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4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9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12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9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8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D6672-0B11-43E2-BF49-C47E6D16BA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E5B37-21A7-4B67-8C3A-CA2A01C23F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5817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9CABC-6960-4E2D-B3D5-946163C7B1E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514C8-5BED-4E7C-ACED-1AFEBC2DCD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17279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21" indent="0">
              <a:buNone/>
              <a:defRPr sz="1500" b="1"/>
            </a:lvl2pPr>
            <a:lvl3pPr marL="685647" indent="0">
              <a:buNone/>
              <a:defRPr sz="1400" b="1"/>
            </a:lvl3pPr>
            <a:lvl4pPr marL="1028471" indent="0">
              <a:buNone/>
              <a:defRPr sz="1200" b="1"/>
            </a:lvl4pPr>
            <a:lvl5pPr marL="1371294" indent="0">
              <a:buNone/>
              <a:defRPr sz="1200" b="1"/>
            </a:lvl5pPr>
            <a:lvl6pPr marL="1714121" indent="0">
              <a:buNone/>
              <a:defRPr sz="1200" b="1"/>
            </a:lvl6pPr>
            <a:lvl7pPr marL="2056940" indent="0">
              <a:buNone/>
              <a:defRPr sz="1200" b="1"/>
            </a:lvl7pPr>
            <a:lvl8pPr marL="2399760" indent="0">
              <a:buNone/>
              <a:defRPr sz="1200" b="1"/>
            </a:lvl8pPr>
            <a:lvl9pPr marL="2742581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21" indent="0">
              <a:buNone/>
              <a:defRPr sz="1500" b="1"/>
            </a:lvl2pPr>
            <a:lvl3pPr marL="685647" indent="0">
              <a:buNone/>
              <a:defRPr sz="1400" b="1"/>
            </a:lvl3pPr>
            <a:lvl4pPr marL="1028471" indent="0">
              <a:buNone/>
              <a:defRPr sz="1200" b="1"/>
            </a:lvl4pPr>
            <a:lvl5pPr marL="1371294" indent="0">
              <a:buNone/>
              <a:defRPr sz="1200" b="1"/>
            </a:lvl5pPr>
            <a:lvl6pPr marL="1714121" indent="0">
              <a:buNone/>
              <a:defRPr sz="1200" b="1"/>
            </a:lvl6pPr>
            <a:lvl7pPr marL="2056940" indent="0">
              <a:buNone/>
              <a:defRPr sz="1200" b="1"/>
            </a:lvl7pPr>
            <a:lvl8pPr marL="2399760" indent="0">
              <a:buNone/>
              <a:defRPr sz="1200" b="1"/>
            </a:lvl8pPr>
            <a:lvl9pPr marL="2742581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792FE-2EA9-4FC5-A1F5-B2179E476B0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A200D9-0A8E-48F5-8DE0-EA4E45A5AF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74076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F58BC-9424-4EE1-9A8A-8127C1F08B8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3DB5E3-346C-4637-ACED-45D4FE3001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7973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slow">
    <p:wipe dir="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626EF-43A9-4E54-8478-2849FC6E73B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2CB73-B79D-4EED-87E6-76FABC3377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55368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8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21" indent="0">
              <a:buNone/>
              <a:defRPr sz="1100"/>
            </a:lvl2pPr>
            <a:lvl3pPr marL="685647" indent="0">
              <a:buNone/>
              <a:defRPr sz="900"/>
            </a:lvl3pPr>
            <a:lvl4pPr marL="1028471" indent="0">
              <a:buNone/>
              <a:defRPr sz="800"/>
            </a:lvl4pPr>
            <a:lvl5pPr marL="1371294" indent="0">
              <a:buNone/>
              <a:defRPr sz="800"/>
            </a:lvl5pPr>
            <a:lvl6pPr marL="1714121" indent="0">
              <a:buNone/>
              <a:defRPr sz="800"/>
            </a:lvl6pPr>
            <a:lvl7pPr marL="2056940" indent="0">
              <a:buNone/>
              <a:defRPr sz="800"/>
            </a:lvl7pPr>
            <a:lvl8pPr marL="2399760" indent="0">
              <a:buNone/>
              <a:defRPr sz="800"/>
            </a:lvl8pPr>
            <a:lvl9pPr marL="2742581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00E58-DA36-47CA-BD3C-76D1C4558BB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49705-9894-4FAB-A9FF-37547D3154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15647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8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21" indent="0">
              <a:buNone/>
              <a:defRPr sz="2100"/>
            </a:lvl2pPr>
            <a:lvl3pPr marL="685647" indent="0">
              <a:buNone/>
              <a:defRPr sz="1800"/>
            </a:lvl3pPr>
            <a:lvl4pPr marL="1028471" indent="0">
              <a:buNone/>
              <a:defRPr sz="1500"/>
            </a:lvl4pPr>
            <a:lvl5pPr marL="1371294" indent="0">
              <a:buNone/>
              <a:defRPr sz="1500"/>
            </a:lvl5pPr>
            <a:lvl6pPr marL="1714121" indent="0">
              <a:buNone/>
              <a:defRPr sz="1500"/>
            </a:lvl6pPr>
            <a:lvl7pPr marL="2056940" indent="0">
              <a:buNone/>
              <a:defRPr sz="1500"/>
            </a:lvl7pPr>
            <a:lvl8pPr marL="2399760" indent="0">
              <a:buNone/>
              <a:defRPr sz="1500"/>
            </a:lvl8pPr>
            <a:lvl9pPr marL="2742581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21" indent="0">
              <a:buNone/>
              <a:defRPr sz="1100"/>
            </a:lvl2pPr>
            <a:lvl3pPr marL="685647" indent="0">
              <a:buNone/>
              <a:defRPr sz="900"/>
            </a:lvl3pPr>
            <a:lvl4pPr marL="1028471" indent="0">
              <a:buNone/>
              <a:defRPr sz="800"/>
            </a:lvl4pPr>
            <a:lvl5pPr marL="1371294" indent="0">
              <a:buNone/>
              <a:defRPr sz="800"/>
            </a:lvl5pPr>
            <a:lvl6pPr marL="1714121" indent="0">
              <a:buNone/>
              <a:defRPr sz="800"/>
            </a:lvl6pPr>
            <a:lvl7pPr marL="2056940" indent="0">
              <a:buNone/>
              <a:defRPr sz="800"/>
            </a:lvl7pPr>
            <a:lvl8pPr marL="2399760" indent="0">
              <a:buNone/>
              <a:defRPr sz="800"/>
            </a:lvl8pPr>
            <a:lvl9pPr marL="2742581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AD4E8-6F17-42DE-BACD-39BD4523D68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866EC-9D59-4F85-A4D5-14E7825678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242841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4720C-BE29-41C0-8E2A-871E27F62CF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5D6FB-81E9-42C1-8D3C-5C6A7AB2A9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71471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5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B3FC9-C4FF-4400-A417-B88E2DE77D8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6C0DF-D862-4EDA-8907-AA13F93CA0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15480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57" indent="0" algn="ctr">
              <a:buNone/>
              <a:defRPr sz="1500"/>
            </a:lvl2pPr>
            <a:lvl3pPr marL="685715" indent="0" algn="ctr">
              <a:buNone/>
              <a:defRPr sz="1400"/>
            </a:lvl3pPr>
            <a:lvl4pPr marL="1028573" indent="0" algn="ctr">
              <a:buNone/>
              <a:defRPr sz="1200"/>
            </a:lvl4pPr>
            <a:lvl5pPr marL="1371430" indent="0" algn="ctr">
              <a:buNone/>
              <a:defRPr sz="1200"/>
            </a:lvl5pPr>
            <a:lvl6pPr marL="1714289" indent="0" algn="ctr">
              <a:buNone/>
              <a:defRPr sz="1200"/>
            </a:lvl6pPr>
            <a:lvl7pPr marL="2057144" indent="0" algn="ctr">
              <a:buNone/>
              <a:defRPr sz="1200"/>
            </a:lvl7pPr>
            <a:lvl8pPr marL="2400000" indent="0" algn="ctr">
              <a:buNone/>
              <a:defRPr sz="1200"/>
            </a:lvl8pPr>
            <a:lvl9pPr marL="2742857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A43CD-63D3-4548-866C-7EBF7055D88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9EF32-3671-46A9-AD73-03E3E00293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8547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2D263-7E14-43CA-8749-4FF05779BBF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3B43E-1472-4470-A749-1492663675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83692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9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5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4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8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3FBA0-660B-4698-87CB-69B2625F8C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6ABBE-4A6A-4C98-8DB7-1081197171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66832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A908C-AA33-4382-8517-140408E189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F7E722-A658-49F1-8731-D4D786A383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3818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57" indent="0">
              <a:buNone/>
              <a:defRPr sz="1500" b="1"/>
            </a:lvl2pPr>
            <a:lvl3pPr marL="685715" indent="0">
              <a:buNone/>
              <a:defRPr sz="1400" b="1"/>
            </a:lvl3pPr>
            <a:lvl4pPr marL="1028573" indent="0">
              <a:buNone/>
              <a:defRPr sz="1200" b="1"/>
            </a:lvl4pPr>
            <a:lvl5pPr marL="1371430" indent="0">
              <a:buNone/>
              <a:defRPr sz="1200" b="1"/>
            </a:lvl5pPr>
            <a:lvl6pPr marL="1714289" indent="0">
              <a:buNone/>
              <a:defRPr sz="1200" b="1"/>
            </a:lvl6pPr>
            <a:lvl7pPr marL="2057144" indent="0">
              <a:buNone/>
              <a:defRPr sz="1200" b="1"/>
            </a:lvl7pPr>
            <a:lvl8pPr marL="2400000" indent="0">
              <a:buNone/>
              <a:defRPr sz="1200" b="1"/>
            </a:lvl8pPr>
            <a:lvl9pPr marL="2742857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57" indent="0">
              <a:buNone/>
              <a:defRPr sz="1500" b="1"/>
            </a:lvl2pPr>
            <a:lvl3pPr marL="685715" indent="0">
              <a:buNone/>
              <a:defRPr sz="1400" b="1"/>
            </a:lvl3pPr>
            <a:lvl4pPr marL="1028573" indent="0">
              <a:buNone/>
              <a:defRPr sz="1200" b="1"/>
            </a:lvl4pPr>
            <a:lvl5pPr marL="1371430" indent="0">
              <a:buNone/>
              <a:defRPr sz="1200" b="1"/>
            </a:lvl5pPr>
            <a:lvl6pPr marL="1714289" indent="0">
              <a:buNone/>
              <a:defRPr sz="1200" b="1"/>
            </a:lvl6pPr>
            <a:lvl7pPr marL="2057144" indent="0">
              <a:buNone/>
              <a:defRPr sz="1200" b="1"/>
            </a:lvl7pPr>
            <a:lvl8pPr marL="2400000" indent="0">
              <a:buNone/>
              <a:defRPr sz="1200" b="1"/>
            </a:lvl8pPr>
            <a:lvl9pPr marL="2742857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E7DF0-6D38-4C64-BF56-0C45C16A6E4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39BF5E-FABD-4EEF-995E-F6438D8295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728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63" indent="0">
              <a:buNone/>
              <a:defRPr sz="1800" b="1"/>
            </a:lvl3pPr>
            <a:lvl4pPr marL="1371090" indent="0">
              <a:buNone/>
              <a:defRPr sz="1600" b="1"/>
            </a:lvl4pPr>
            <a:lvl5pPr marL="1828124" indent="0">
              <a:buNone/>
              <a:defRPr sz="1600" b="1"/>
            </a:lvl5pPr>
            <a:lvl6pPr marL="2285145" indent="0">
              <a:buNone/>
              <a:defRPr sz="1600" b="1"/>
            </a:lvl6pPr>
            <a:lvl7pPr marL="2742167" indent="0">
              <a:buNone/>
              <a:defRPr sz="1600" b="1"/>
            </a:lvl7pPr>
            <a:lvl8pPr marL="3199200" indent="0">
              <a:buNone/>
              <a:defRPr sz="1600" b="1"/>
            </a:lvl8pPr>
            <a:lvl9pPr marL="365622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1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63" indent="0">
              <a:buNone/>
              <a:defRPr sz="1800" b="1"/>
            </a:lvl3pPr>
            <a:lvl4pPr marL="1371090" indent="0">
              <a:buNone/>
              <a:defRPr sz="1600" b="1"/>
            </a:lvl4pPr>
            <a:lvl5pPr marL="1828124" indent="0">
              <a:buNone/>
              <a:defRPr sz="1600" b="1"/>
            </a:lvl5pPr>
            <a:lvl6pPr marL="2285145" indent="0">
              <a:buNone/>
              <a:defRPr sz="1600" b="1"/>
            </a:lvl6pPr>
            <a:lvl7pPr marL="2742167" indent="0">
              <a:buNone/>
              <a:defRPr sz="1600" b="1"/>
            </a:lvl7pPr>
            <a:lvl8pPr marL="3199200" indent="0">
              <a:buNone/>
              <a:defRPr sz="1600" b="1"/>
            </a:lvl8pPr>
            <a:lvl9pPr marL="365622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1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slow">
    <p:wipe dir="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E6679-1CA0-426F-9382-2C091279722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AB26E-480C-4DB9-9C27-DB431BED94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14585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62BC3-638D-45F6-9B52-937B3DFD2CE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ECE96-DCDC-48B6-95A9-346614228A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89582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4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57" indent="0">
              <a:buNone/>
              <a:defRPr sz="1100"/>
            </a:lvl2pPr>
            <a:lvl3pPr marL="685715" indent="0">
              <a:buNone/>
              <a:defRPr sz="900"/>
            </a:lvl3pPr>
            <a:lvl4pPr marL="1028573" indent="0">
              <a:buNone/>
              <a:defRPr sz="800"/>
            </a:lvl4pPr>
            <a:lvl5pPr marL="1371430" indent="0">
              <a:buNone/>
              <a:defRPr sz="800"/>
            </a:lvl5pPr>
            <a:lvl6pPr marL="1714289" indent="0">
              <a:buNone/>
              <a:defRPr sz="800"/>
            </a:lvl6pPr>
            <a:lvl7pPr marL="2057144" indent="0">
              <a:buNone/>
              <a:defRPr sz="800"/>
            </a:lvl7pPr>
            <a:lvl8pPr marL="2400000" indent="0">
              <a:buNone/>
              <a:defRPr sz="800"/>
            </a:lvl8pPr>
            <a:lvl9pPr marL="2742857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25230-0537-4613-AB95-72CEA068C2C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6B8E30-15CF-4D4B-8208-2334293C5A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95023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4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57" indent="0">
              <a:buNone/>
              <a:defRPr sz="2100"/>
            </a:lvl2pPr>
            <a:lvl3pPr marL="685715" indent="0">
              <a:buNone/>
              <a:defRPr sz="1800"/>
            </a:lvl3pPr>
            <a:lvl4pPr marL="1028573" indent="0">
              <a:buNone/>
              <a:defRPr sz="1500"/>
            </a:lvl4pPr>
            <a:lvl5pPr marL="1371430" indent="0">
              <a:buNone/>
              <a:defRPr sz="1500"/>
            </a:lvl5pPr>
            <a:lvl6pPr marL="1714289" indent="0">
              <a:buNone/>
              <a:defRPr sz="1500"/>
            </a:lvl6pPr>
            <a:lvl7pPr marL="2057144" indent="0">
              <a:buNone/>
              <a:defRPr sz="1500"/>
            </a:lvl7pPr>
            <a:lvl8pPr marL="2400000" indent="0">
              <a:buNone/>
              <a:defRPr sz="1500"/>
            </a:lvl8pPr>
            <a:lvl9pPr marL="2742857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57" indent="0">
              <a:buNone/>
              <a:defRPr sz="1100"/>
            </a:lvl2pPr>
            <a:lvl3pPr marL="685715" indent="0">
              <a:buNone/>
              <a:defRPr sz="900"/>
            </a:lvl3pPr>
            <a:lvl4pPr marL="1028573" indent="0">
              <a:buNone/>
              <a:defRPr sz="800"/>
            </a:lvl4pPr>
            <a:lvl5pPr marL="1371430" indent="0">
              <a:buNone/>
              <a:defRPr sz="800"/>
            </a:lvl5pPr>
            <a:lvl6pPr marL="1714289" indent="0">
              <a:buNone/>
              <a:defRPr sz="800"/>
            </a:lvl6pPr>
            <a:lvl7pPr marL="2057144" indent="0">
              <a:buNone/>
              <a:defRPr sz="800"/>
            </a:lvl7pPr>
            <a:lvl8pPr marL="2400000" indent="0">
              <a:buNone/>
              <a:defRPr sz="800"/>
            </a:lvl8pPr>
            <a:lvl9pPr marL="2742857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36356-18B1-48AA-89E3-BD516D71D26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0B278-3C75-4858-8F38-2769EB2644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52715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4C02E-AC51-4472-B202-A8C896E96D5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7DD762-C3CD-4A14-9C2D-62FF679C7C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75928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9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9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28320-2D3A-45BF-8737-9C54E1582AB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B192E-2DAD-45CB-85DB-6F42C99135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477005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0705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2651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3616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358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slow">
    <p:wipe dir="d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653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5123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91578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43759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8089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46514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038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803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63" indent="0">
              <a:buNone/>
              <a:defRPr sz="1000"/>
            </a:lvl3pPr>
            <a:lvl4pPr marL="1371090" indent="0">
              <a:buNone/>
              <a:defRPr sz="900"/>
            </a:lvl4pPr>
            <a:lvl5pPr marL="1828124" indent="0">
              <a:buNone/>
              <a:defRPr sz="900"/>
            </a:lvl5pPr>
            <a:lvl6pPr marL="2285145" indent="0">
              <a:buNone/>
              <a:defRPr sz="900"/>
            </a:lvl6pPr>
            <a:lvl7pPr marL="2742167" indent="0">
              <a:buNone/>
              <a:defRPr sz="900"/>
            </a:lvl7pPr>
            <a:lvl8pPr marL="3199200" indent="0">
              <a:buNone/>
              <a:defRPr sz="900"/>
            </a:lvl8pPr>
            <a:lvl9pPr marL="365622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022" indent="0">
              <a:buNone/>
              <a:defRPr sz="2800"/>
            </a:lvl2pPr>
            <a:lvl3pPr marL="914063" indent="0">
              <a:buNone/>
              <a:defRPr sz="2400"/>
            </a:lvl3pPr>
            <a:lvl4pPr marL="1371090" indent="0">
              <a:buNone/>
              <a:defRPr sz="2000"/>
            </a:lvl4pPr>
            <a:lvl5pPr marL="1828124" indent="0">
              <a:buNone/>
              <a:defRPr sz="2000"/>
            </a:lvl5pPr>
            <a:lvl6pPr marL="2285145" indent="0">
              <a:buNone/>
              <a:defRPr sz="2000"/>
            </a:lvl6pPr>
            <a:lvl7pPr marL="2742167" indent="0">
              <a:buNone/>
              <a:defRPr sz="2000"/>
            </a:lvl7pPr>
            <a:lvl8pPr marL="3199200" indent="0">
              <a:buNone/>
              <a:defRPr sz="2000"/>
            </a:lvl8pPr>
            <a:lvl9pPr marL="3656228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63" indent="0">
              <a:buNone/>
              <a:defRPr sz="1000"/>
            </a:lvl3pPr>
            <a:lvl4pPr marL="1371090" indent="0">
              <a:buNone/>
              <a:defRPr sz="900"/>
            </a:lvl4pPr>
            <a:lvl5pPr marL="1828124" indent="0">
              <a:buNone/>
              <a:defRPr sz="900"/>
            </a:lvl5pPr>
            <a:lvl6pPr marL="2285145" indent="0">
              <a:buNone/>
              <a:defRPr sz="900"/>
            </a:lvl6pPr>
            <a:lvl7pPr marL="2742167" indent="0">
              <a:buNone/>
              <a:defRPr sz="900"/>
            </a:lvl7pPr>
            <a:lvl8pPr marL="3199200" indent="0">
              <a:buNone/>
              <a:defRPr sz="900"/>
            </a:lvl8pPr>
            <a:lvl9pPr marL="365622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10" tIns="45705" rIns="91410" bIns="45705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10" tIns="45705" rIns="91410" bIns="4570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A7FE2-3CA1-4569-91F9-4A8195B4BE82}" type="datetimeFigureOut">
              <a:rPr lang="vi-VN" smtClean="0"/>
              <a:pPr/>
              <a:t>21/05/2022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C22F2-D819-415C-A68B-8702D0EF0F7B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xStyles>
    <p:titleStyle>
      <a:lvl1pPr algn="ctr" defTabSz="91406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67" indent="-342767" algn="l" defTabSz="91406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79" indent="-285645" algn="l" defTabSz="91406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73" indent="-228510" algn="l" defTabSz="91406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00" indent="-228510" algn="l" defTabSz="91406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34" indent="-228510" algn="l" defTabSz="91406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655" indent="-228510" algn="l" defTabSz="9140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90" indent="-228510" algn="l" defTabSz="9140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18" indent="-228510" algn="l" defTabSz="9140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745" indent="-228510" algn="l" defTabSz="9140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22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3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24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45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67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0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28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9" tIns="34289" rIns="68559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9" tIns="34289" rIns="6855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59" tIns="34289" rIns="68559" bIns="34289" rtlCol="0" anchor="ctr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 defTabSz="9140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F8D1AFE-90C0-4180-8F6D-6C3797A0E5C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.VnArial" pitchFamily="34" charset="0"/>
              </a:rPr>
              <a:pPr defTabSz="9140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  <a:latin typeface=".Vn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59" tIns="34289" rIns="68559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 defTabSz="9140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.Vn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68559" tIns="34289" rIns="68559" bIns="34289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defTabSz="914085" eaLnBrk="0" fontAlgn="base" hangingPunct="0">
              <a:spcBef>
                <a:spcPct val="0"/>
              </a:spcBef>
              <a:spcAft>
                <a:spcPct val="0"/>
              </a:spcAft>
            </a:pPr>
            <a:fld id="{EA79E6E4-49FB-4177-99C4-3A072194C5BF}" type="slidenum">
              <a:rPr lang="en-US" altLang="en-US" smtClean="0">
                <a:latin typeface=".VnArial" pitchFamily="34" charset="0"/>
                <a:cs typeface="Arial" charset="0"/>
              </a:rPr>
              <a:pPr defTabSz="914085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latin typeface=".VnArial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34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342776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685562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028343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371124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394" indent="-171394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181" indent="-171394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6955" indent="-171394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730" indent="-171394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2506" indent="-171394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292" indent="-171394" algn="l" defTabSz="68556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073" indent="-171394" algn="l" defTabSz="68556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0854" indent="-171394" algn="l" defTabSz="68556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641" indent="-171394" algn="l" defTabSz="68556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5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776" algn="l" defTabSz="6855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562" algn="l" defTabSz="6855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343" algn="l" defTabSz="6855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124" algn="l" defTabSz="6855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911" algn="l" defTabSz="6855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685" algn="l" defTabSz="6855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460" algn="l" defTabSz="6855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236" algn="l" defTabSz="6855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9" rIns="68562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9" rIns="68562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62" tIns="34289" rIns="68562" bIns="34289" rtlCol="0" anchor="ctr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 defTabSz="91413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623733F-6B88-4C24-A724-17CC5B1793FF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.VnArial" pitchFamily="34" charset="0"/>
              </a:rPr>
              <a:pPr defTabSz="91413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  <a:latin typeface=".Vn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62" tIns="34289" rIns="68562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 defTabSz="91413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.Vn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68562" tIns="34289" rIns="68562" bIns="34289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defTabSz="914130" eaLnBrk="0" fontAlgn="base" hangingPunct="0">
              <a:spcBef>
                <a:spcPct val="0"/>
              </a:spcBef>
              <a:spcAft>
                <a:spcPct val="0"/>
              </a:spcAft>
            </a:pPr>
            <a:fld id="{070CAC1A-169F-435F-9A7A-BBA96E2D9C3E}" type="slidenum">
              <a:rPr lang="en-US" altLang="en-US" smtClean="0">
                <a:latin typeface=".VnArial" pitchFamily="34" charset="0"/>
                <a:cs typeface="Arial" charset="0"/>
              </a:rPr>
              <a:pPr defTabSz="91413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latin typeface=".VnArial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26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342794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685596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028394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371192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02" indent="-171402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05" indent="-171402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6997" indent="-171402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790" indent="-171402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2584" indent="-171402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386" indent="-171402" algn="l" defTabSz="68559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184" indent="-171402" algn="l" defTabSz="68559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0982" indent="-171402" algn="l" defTabSz="68559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785" indent="-171402" algn="l" defTabSz="68559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59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794" algn="l" defTabSz="68559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596" algn="l" defTabSz="68559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394" algn="l" defTabSz="68559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192" algn="l" defTabSz="68559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995" algn="l" defTabSz="68559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87" algn="l" defTabSz="68559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580" algn="l" defTabSz="68559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374" algn="l" defTabSz="68559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7" tIns="34289" rIns="68567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7" tIns="34289" rIns="68567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67" tIns="34289" rIns="68567" bIns="34289" rtlCol="0" anchor="ctr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 defTabSz="91419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3E7235A-A566-42D3-BFA6-1CD2CC38009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.VnArial" pitchFamily="34" charset="0"/>
              </a:rPr>
              <a:pPr defTabSz="914198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  <a:latin typeface=".Vn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67" tIns="34289" rIns="68567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 defTabSz="91419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.Vn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68567" tIns="34289" rIns="68567" bIns="34289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defTabSz="914198" eaLnBrk="0" fontAlgn="base" hangingPunct="0">
              <a:spcBef>
                <a:spcPct val="0"/>
              </a:spcBef>
              <a:spcAft>
                <a:spcPct val="0"/>
              </a:spcAft>
            </a:pPr>
            <a:fld id="{2CE8A99C-46DA-44E6-A84F-242421423232}" type="slidenum">
              <a:rPr lang="en-US" altLang="en-US" smtClean="0">
                <a:latin typeface=".VnArial" pitchFamily="34" charset="0"/>
                <a:cs typeface="Arial" charset="0"/>
              </a:rPr>
              <a:pPr defTabSz="91419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latin typeface=".VnArial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02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342821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685647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028471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371294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14" indent="-171414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41" indent="-171414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60" indent="-171414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80" indent="-171414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2701" indent="-171414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527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35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74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0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2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47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7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94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2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4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6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8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3" tIns="34289" rIns="68573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3" tIns="34289" rIns="68573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3" tIns="34289" rIns="68573" bIns="34289" rtlCol="0" anchor="ctr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 defTabSz="91428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B96C87D2-5A4D-49E6-91C5-9B09BECFE683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.VnArial" pitchFamily="34" charset="0"/>
              </a:rPr>
              <a:pPr defTabSz="914288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5/21/2022</a:t>
            </a:fld>
            <a:endParaRPr lang="en-US">
              <a:solidFill>
                <a:prstClr val="black">
                  <a:tint val="75000"/>
                </a:prstClr>
              </a:solidFill>
              <a:latin typeface=".Vn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3" tIns="34289" rIns="68573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cs typeface="Arial" panose="020B0604020202020204" pitchFamily="34" charset="0"/>
              </a:defRPr>
            </a:lvl1pPr>
          </a:lstStyle>
          <a:p>
            <a:pPr defTabSz="91428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.Vn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68573" tIns="34289" rIns="68573" bIns="34289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defTabSz="914288" eaLnBrk="0" fontAlgn="base" hangingPunct="0">
              <a:spcBef>
                <a:spcPct val="0"/>
              </a:spcBef>
              <a:spcAft>
                <a:spcPct val="0"/>
              </a:spcAft>
            </a:pPr>
            <a:fld id="{54967A1A-01C6-45A8-A2A1-6760F1277137}" type="slidenum">
              <a:rPr lang="en-US" altLang="en-US" smtClean="0">
                <a:latin typeface=".VnArial" pitchFamily="34" charset="0"/>
                <a:cs typeface="Arial" charset="0"/>
              </a:rPr>
              <a:pPr defTabSz="9142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latin typeface=".VnArial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928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342857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685715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028573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37143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30" indent="-17143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89" indent="-17143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44" indent="-17143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00" indent="-17143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2857" indent="-17143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715" indent="-171430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573" indent="-171430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430" indent="-171430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289" indent="-171430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57" algn="l" defTabSz="685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15" algn="l" defTabSz="685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73" algn="l" defTabSz="685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30" algn="l" defTabSz="685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89" algn="l" defTabSz="685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44" algn="l" defTabSz="685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algn="l" defTabSz="685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857" algn="l" defTabSz="685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15BE12F-42B3-4C3B-A89B-7EE26F0A73F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5/21/2022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94D8B0D-92A6-4495-9D56-D617C117781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26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media11.wav"/><Relationship Id="rId7" Type="http://schemas.openxmlformats.org/officeDocument/2006/relationships/image" Target="../media/image20.png"/><Relationship Id="rId2" Type="http://schemas.microsoft.com/office/2007/relationships/media" Target="../media/media11.wav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40.xml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media12.wav"/><Relationship Id="rId7" Type="http://schemas.openxmlformats.org/officeDocument/2006/relationships/image" Target="../media/image20.png"/><Relationship Id="rId2" Type="http://schemas.microsoft.com/office/2007/relationships/media" Target="../media/media12.wav"/><Relationship Id="rId1" Type="http://schemas.openxmlformats.org/officeDocument/2006/relationships/tags" Target="../tags/tag6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51.xml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wav"/><Relationship Id="rId2" Type="http://schemas.microsoft.com/office/2007/relationships/media" Target="../media/media13.wav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3.wav"/><Relationship Id="rId7" Type="http://schemas.openxmlformats.org/officeDocument/2006/relationships/image" Target="../media/image2.png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4.wav"/><Relationship Id="rId7" Type="http://schemas.microsoft.com/office/2007/relationships/hdphoto" Target="../media/hdphoto1.wdp"/><Relationship Id="rId2" Type="http://schemas.microsoft.com/office/2007/relationships/media" Target="../media/media4.wav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2.png"/><Relationship Id="rId2" Type="http://schemas.microsoft.com/office/2007/relationships/media" Target="../media/media5.wav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7.wav"/><Relationship Id="rId7" Type="http://schemas.openxmlformats.org/officeDocument/2006/relationships/image" Target="../media/image7.png"/><Relationship Id="rId2" Type="http://schemas.microsoft.com/office/2007/relationships/media" Target="../media/media7.wav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8.wav"/><Relationship Id="rId7" Type="http://schemas.openxmlformats.org/officeDocument/2006/relationships/image" Target="../media/image7.png"/><Relationship Id="rId2" Type="http://schemas.microsoft.com/office/2007/relationships/media" Target="../media/media8.wav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4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jpeg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9.xml"/><Relationship Id="rId7" Type="http://schemas.openxmlformats.org/officeDocument/2006/relationships/slide" Target="slide4.xml"/><Relationship Id="rId12" Type="http://schemas.openxmlformats.org/officeDocument/2006/relationships/image" Target="../media/image2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7.png"/><Relationship Id="rId11" Type="http://schemas.openxmlformats.org/officeDocument/2006/relationships/image" Target="../media/image18.gif"/><Relationship Id="rId5" Type="http://schemas.openxmlformats.org/officeDocument/2006/relationships/slide" Target="slide3.xml"/><Relationship Id="rId10" Type="http://schemas.openxmlformats.org/officeDocument/2006/relationships/image" Target="../media/image12.gif"/><Relationship Id="rId4" Type="http://schemas.openxmlformats.org/officeDocument/2006/relationships/image" Target="../media/image16.jpeg"/><Relationship Id="rId9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" y="-40990"/>
            <a:ext cx="9139943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52400" y="2202069"/>
            <a:ext cx="8001000" cy="346387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4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b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b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vi-VN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57224" y="1178709"/>
            <a:ext cx="7772400" cy="2571768"/>
          </a:xfrm>
          <a:prstGeom prst="rect">
            <a:avLst/>
          </a:prstGeom>
        </p:spPr>
        <p:txBody>
          <a:bodyPr vert="horz" lIns="91410" tIns="45705" rIns="91410" bIns="45705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vi-VN" sz="2300" b="1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1201" y="3270562"/>
            <a:ext cx="3826628" cy="1015632"/>
          </a:xfrm>
          <a:prstGeom prst="rect">
            <a:avLst/>
          </a:prstGeom>
          <a:noFill/>
        </p:spPr>
        <p:txBody>
          <a:bodyPr wrap="none" lIns="91410" tIns="45705" rIns="91410" bIns="45705" rtlCol="0">
            <a:spAutoFit/>
          </a:bodyPr>
          <a:lstStyle/>
          <a:p>
            <a:r>
              <a:rPr lang="en-US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nhỡ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4 - 5 </a:t>
            </a:r>
            <a:r>
              <a:rPr lang="en-US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b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Lê </a:t>
            </a:r>
            <a:r>
              <a:rPr lang="en-US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Thu Lan</a:t>
            </a:r>
            <a:b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61146" y="2277986"/>
            <a:ext cx="5121915" cy="1323439"/>
          </a:xfrm>
          <a:prstGeom prst="rect">
            <a:avLst/>
          </a:prstGeom>
          <a:noFill/>
        </p:spPr>
        <p:txBody>
          <a:bodyPr wrap="none" lIns="91410" tIns="45705" rIns="91410" bIns="45705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So sánh số lượng 2 nhóm</a:t>
            </a:r>
          </a:p>
          <a:p>
            <a:pPr algn="ctr"/>
            <a:r>
              <a:rPr 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 phạm vi 4</a:t>
            </a:r>
            <a:b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7" y="90440"/>
            <a:ext cx="5040560" cy="646331"/>
          </a:xfrm>
          <a:prstGeom prst="rect">
            <a:avLst/>
          </a:prstGeom>
          <a:noFill/>
        </p:spPr>
        <p:txBody>
          <a:bodyPr wrap="square" lIns="91410" tIns="45705" rIns="91410" bIns="45705" rtlCol="0">
            <a:spAutoFit/>
          </a:bodyPr>
          <a:lstStyle/>
          <a:p>
            <a:pPr algn="ctr"/>
            <a:r>
              <a:rPr lang="en-US" b="1" dirty="0"/>
              <a:t>PHÒNG GIÁO DỤC VÀ ĐÀO TẠO QUẬN LONG BIÊN</a:t>
            </a:r>
          </a:p>
          <a:p>
            <a:pPr algn="ctr"/>
            <a:r>
              <a:rPr lang="en-US" b="1" dirty="0"/>
              <a:t>TRƯỜNG MẦM NON THẠCH CẦU</a:t>
            </a:r>
            <a:endParaRPr lang="vi-VN" b="1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42BD91-1D35-4C67-B143-97D998306CE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725"/>
            <a:ext cx="1143000" cy="1143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242537-DFC6-4D46-8BB1-7B6F373E7EFA}"/>
              </a:ext>
            </a:extLst>
          </p:cNvPr>
          <p:cNvSpPr txBox="1"/>
          <p:nvPr/>
        </p:nvSpPr>
        <p:spPr>
          <a:xfrm>
            <a:off x="3276600" y="4638968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Năm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: 2021 - 2022</a:t>
            </a:r>
          </a:p>
        </p:txBody>
      </p:sp>
    </p:spTree>
  </p:cSld>
  <p:clrMapOvr>
    <a:masterClrMapping/>
  </p:clrMapOvr>
  <p:transition spd="slow" advTm="2399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042142" y="2575598"/>
            <a:ext cx="1742496" cy="15182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457201" y="2727998"/>
            <a:ext cx="1742496" cy="15182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034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80" y="1337755"/>
            <a:ext cx="1306115" cy="1678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Notched Right Arrow 2">
            <a:hlinkClick r:id="" action="ppaction://noaction"/>
          </p:cNvPr>
          <p:cNvSpPr/>
          <p:nvPr/>
        </p:nvSpPr>
        <p:spPr>
          <a:xfrm>
            <a:off x="6373426" y="3251599"/>
            <a:ext cx="1052513" cy="937022"/>
          </a:xfrm>
          <a:prstGeom prst="notched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65" tIns="34289" rIns="68565" bIns="34289" anchor="ctr"/>
          <a:lstStyle/>
          <a:p>
            <a:pPr algn="ctr" defTabSz="685647">
              <a:defRPr/>
            </a:pPr>
            <a:r>
              <a:rPr lang="en-US" sz="1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Quay </a:t>
            </a:r>
            <a:r>
              <a:rPr lang="en-US" sz="15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15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43403" y="1021282"/>
            <a:ext cx="6297207" cy="346247"/>
          </a:xfrm>
          <a:prstGeom prst="rect">
            <a:avLst/>
          </a:prstGeom>
          <a:noFill/>
        </p:spPr>
        <p:txBody>
          <a:bodyPr wrap="none" lIns="68565" tIns="34289" rIns="68565" bIns="34289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defTabSz="68564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Số lượng áo nhiều hơn số lượng quần là mấy?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70931" y="2225502"/>
            <a:ext cx="1601222" cy="700192"/>
          </a:xfrm>
          <a:prstGeom prst="rect">
            <a:avLst/>
          </a:prstGeom>
          <a:noFill/>
        </p:spPr>
        <p:txBody>
          <a:bodyPr lIns="68565" tIns="34289" rIns="68565" bIns="34289">
            <a:spAutoFit/>
          </a:bodyPr>
          <a:lstStyle/>
          <a:p>
            <a:pPr algn="ctr" defTabSz="68564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100" b="1" dirty="0">
                <a:ln w="10541" cmpd="sng">
                  <a:solidFill>
                    <a:srgbClr val="5B9BD5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5B9BD5">
                        <a:tint val="40000"/>
                        <a:satMod val="250000"/>
                      </a:srgbClr>
                    </a:gs>
                    <a:gs pos="9000">
                      <a:srgbClr val="5B9BD5">
                        <a:tint val="52000"/>
                        <a:satMod val="300000"/>
                      </a:srgbClr>
                    </a:gs>
                    <a:gs pos="50000">
                      <a:srgbClr val="5B9BD5">
                        <a:shade val="20000"/>
                        <a:satMod val="300000"/>
                      </a:srgbClr>
                    </a:gs>
                    <a:gs pos="79000">
                      <a:srgbClr val="5B9BD5">
                        <a:tint val="52000"/>
                        <a:satMod val="300000"/>
                      </a:srgbClr>
                    </a:gs>
                    <a:gs pos="100000">
                      <a:srgbClr val="5B9BD5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.VnArial" pitchFamily="34" charset="0"/>
                <a:cs typeface="Arial" charset="0"/>
              </a:rPr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241723" y="3357922"/>
            <a:ext cx="623275" cy="623246"/>
          </a:xfrm>
          <a:prstGeom prst="rect">
            <a:avLst/>
          </a:prstGeom>
          <a:noFill/>
        </p:spPr>
        <p:txBody>
          <a:bodyPr wrap="square" lIns="68565" tIns="34289" rIns="68565" bIns="34289">
            <a:spAutoFit/>
          </a:bodyPr>
          <a:lstStyle/>
          <a:p>
            <a:pPr algn="ctr" defTabSz="68564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cap="all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.VnArial" pitchFamily="34" charset="0"/>
                <a:cs typeface="Arial" charset="0"/>
              </a:rPr>
              <a:t>a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735595" y="3470631"/>
            <a:ext cx="471894" cy="623246"/>
          </a:xfrm>
          <a:prstGeom prst="rect">
            <a:avLst/>
          </a:prstGeom>
          <a:noFill/>
        </p:spPr>
        <p:txBody>
          <a:bodyPr wrap="none" lIns="68565" tIns="34289" rIns="68565" bIns="34289">
            <a:spAutoFit/>
          </a:bodyPr>
          <a:lstStyle/>
          <a:p>
            <a:pPr algn="ctr" defTabSz="68564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cap="all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.VnArial" pitchFamily="34" charset="0"/>
                <a:cs typeface="Arial" charset="0"/>
              </a:rPr>
              <a:t>b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088" y="1445083"/>
            <a:ext cx="580100" cy="72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974" y="1445084"/>
            <a:ext cx="580100" cy="72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559" y="1447776"/>
            <a:ext cx="580100" cy="72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564" y="1477012"/>
            <a:ext cx="580100" cy="72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582" y="1939311"/>
            <a:ext cx="718883" cy="85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048" y="1952770"/>
            <a:ext cx="718883" cy="85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33370"/>
            <a:ext cx="580100" cy="72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998" y="2651851"/>
            <a:ext cx="580100" cy="72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559" y="2804250"/>
            <a:ext cx="580100" cy="72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811710" y="1367529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</a:p>
        </p:txBody>
      </p:sp>
      <p:sp>
        <p:nvSpPr>
          <p:cNvPr id="5" name="Rectangle 4"/>
          <p:cNvSpPr/>
          <p:nvPr/>
        </p:nvSpPr>
        <p:spPr>
          <a:xfrm>
            <a:off x="6811710" y="188092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2781388" y="3207880"/>
            <a:ext cx="747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-2</a:t>
            </a:r>
          </a:p>
        </p:txBody>
      </p:sp>
      <p:sp>
        <p:nvSpPr>
          <p:cNvPr id="7" name="Rectangle 6"/>
          <p:cNvSpPr/>
          <p:nvPr/>
        </p:nvSpPr>
        <p:spPr>
          <a:xfrm>
            <a:off x="5189810" y="3322947"/>
            <a:ext cx="747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-1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941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372"/>
    </mc:Choice>
    <mc:Fallback xmlns="">
      <p:transition spd="slow" advTm="523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29" grpId="0" animBg="1"/>
      <p:bldP spid="29" grpId="1" animBg="1"/>
      <p:bldP spid="12" grpId="0"/>
      <p:bldP spid="15" grpId="0"/>
      <p:bldP spid="17" grpId="0"/>
      <p:bldP spid="17" grpId="1"/>
      <p:bldP spid="4" grpId="0"/>
      <p:bldP spid="5" grpId="0"/>
      <p:bldP spid="6" grpId="0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34" y="1124387"/>
            <a:ext cx="1621631" cy="3159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Notched Right Arrow 8">
            <a:hlinkClick r:id="" action="ppaction://noaction"/>
          </p:cNvPr>
          <p:cNvSpPr/>
          <p:nvPr/>
        </p:nvSpPr>
        <p:spPr>
          <a:xfrm>
            <a:off x="6080522" y="3767139"/>
            <a:ext cx="1123950" cy="1065610"/>
          </a:xfrm>
          <a:prstGeom prst="notchedRightArrow">
            <a:avLst/>
          </a:prstGeom>
          <a:solidFill>
            <a:srgbClr val="CC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71" tIns="34289" rIns="68571" bIns="34289" anchor="ctr"/>
          <a:lstStyle/>
          <a:p>
            <a:pPr algn="ctr" defTabSz="685715">
              <a:defRPr/>
            </a:pPr>
            <a:r>
              <a:rPr lang="en-US" sz="1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Quay </a:t>
            </a:r>
            <a:r>
              <a:rPr lang="en-US" sz="15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15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367" y="1371456"/>
            <a:ext cx="580100" cy="72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306" y="1344307"/>
            <a:ext cx="580100" cy="72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422" y="1371456"/>
            <a:ext cx="580100" cy="72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338773"/>
            <a:ext cx="580100" cy="72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847" y="1944530"/>
            <a:ext cx="71913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543799" y="124179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.VnArial" pitchFamily="34" charset="0"/>
                <a:cs typeface="Arial" charset="0"/>
              </a:rPr>
              <a:t>4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77464" y="1909903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</a:p>
        </p:txBody>
      </p:sp>
      <p:sp>
        <p:nvSpPr>
          <p:cNvPr id="4" name="Rectangle 3"/>
          <p:cNvSpPr/>
          <p:nvPr/>
        </p:nvSpPr>
        <p:spPr>
          <a:xfrm>
            <a:off x="2221097" y="512781"/>
            <a:ext cx="65586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64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Số lượng quần ít hơn số lượng áo là mấy?</a:t>
            </a:r>
          </a:p>
        </p:txBody>
      </p:sp>
      <p:sp>
        <p:nvSpPr>
          <p:cNvPr id="32" name="Oval 31"/>
          <p:cNvSpPr/>
          <p:nvPr/>
        </p:nvSpPr>
        <p:spPr>
          <a:xfrm>
            <a:off x="2341965" y="2833233"/>
            <a:ext cx="1742496" cy="15182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2541546" y="3615557"/>
            <a:ext cx="623275" cy="623246"/>
          </a:xfrm>
          <a:prstGeom prst="rect">
            <a:avLst/>
          </a:prstGeom>
          <a:noFill/>
        </p:spPr>
        <p:txBody>
          <a:bodyPr wrap="square" lIns="68565" tIns="34289" rIns="68565" bIns="34289">
            <a:spAutoFit/>
          </a:bodyPr>
          <a:lstStyle/>
          <a:p>
            <a:pPr algn="ctr" defTabSz="68564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cap="all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.VnArial" pitchFamily="34" charset="0"/>
                <a:cs typeface="Arial" charset="0"/>
              </a:rPr>
              <a:t>a</a:t>
            </a:r>
          </a:p>
        </p:txBody>
      </p:sp>
      <p:sp>
        <p:nvSpPr>
          <p:cNvPr id="36" name="Rectangle 35"/>
          <p:cNvSpPr/>
          <p:nvPr/>
        </p:nvSpPr>
        <p:spPr>
          <a:xfrm>
            <a:off x="3081211" y="3465515"/>
            <a:ext cx="747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-2</a:t>
            </a: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546" y="2886955"/>
            <a:ext cx="71913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874" y="2913064"/>
            <a:ext cx="71913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Oval 38"/>
          <p:cNvSpPr/>
          <p:nvPr/>
        </p:nvSpPr>
        <p:spPr>
          <a:xfrm>
            <a:off x="4291704" y="2325049"/>
            <a:ext cx="2185296" cy="19127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4735595" y="3470631"/>
            <a:ext cx="471894" cy="623246"/>
          </a:xfrm>
          <a:prstGeom prst="rect">
            <a:avLst/>
          </a:prstGeom>
          <a:noFill/>
        </p:spPr>
        <p:txBody>
          <a:bodyPr wrap="none" lIns="68565" tIns="34289" rIns="68565" bIns="34289">
            <a:spAutoFit/>
          </a:bodyPr>
          <a:lstStyle/>
          <a:p>
            <a:pPr algn="ctr" defTabSz="68564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cap="all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FFC000">
                        <a:shade val="20000"/>
                        <a:satMod val="245000"/>
                      </a:srgbClr>
                    </a:gs>
                    <a:gs pos="43000">
                      <a:srgbClr val="FFC000">
                        <a:satMod val="255000"/>
                      </a:srgbClr>
                    </a:gs>
                    <a:gs pos="48000">
                      <a:srgbClr val="FFC000">
                        <a:shade val="85000"/>
                        <a:satMod val="255000"/>
                      </a:srgbClr>
                    </a:gs>
                    <a:gs pos="100000">
                      <a:srgbClr val="FFC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.VnArial" pitchFamily="34" charset="0"/>
                <a:cs typeface="Arial" charset="0"/>
              </a:rPr>
              <a:t>b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189810" y="3322947"/>
            <a:ext cx="747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-3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335" y="2667101"/>
            <a:ext cx="71913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863" y="2723949"/>
            <a:ext cx="71913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306" y="2667100"/>
            <a:ext cx="71913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107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927"/>
    </mc:Choice>
    <mc:Fallback xmlns="">
      <p:transition spd="slow" advTm="849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  <p:bldP spid="32" grpId="0" animBg="1"/>
      <p:bldP spid="32" grpId="1" animBg="1"/>
      <p:bldP spid="33" grpId="0"/>
      <p:bldP spid="33" grpId="1"/>
      <p:bldP spid="36" grpId="0"/>
      <p:bldP spid="36" grpId="1"/>
      <p:bldP spid="39" grpId="0" animBg="1"/>
      <p:bldP spid="40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993649" y="1657350"/>
            <a:ext cx="715670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/>
            <a:r>
              <a:rPr lang="en-US" sz="40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Chúc </a:t>
            </a:r>
            <a:r>
              <a:rPr lang="en-US" sz="4000" b="1" spc="30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các con</a:t>
            </a:r>
            <a:endParaRPr lang="en-US" sz="4000" b="1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  <a:p>
            <a:pPr algn="ctr" defTabSz="914400"/>
            <a:r>
              <a:rPr lang="en-US" sz="40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 có một buổi học tập vui vẻ!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956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38"/>
    </mc:Choice>
    <mc:Fallback xmlns="">
      <p:transition spd="slow" advTm="14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àu Hoa - Nhạc Thiếu Nhi Có Lời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0087.20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557056"/>
      </p:ext>
    </p:extLst>
  </p:cSld>
  <p:clrMapOvr>
    <a:masterClrMapping/>
  </p:clrMapOvr>
  <p:transition spd="slow" advTm="10819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260" objId="4"/>
        <p14:stopEvt time="107560" objId="4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59142" y="2978341"/>
            <a:ext cx="1959592" cy="2244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104602" y="3006523"/>
            <a:ext cx="1959592" cy="2244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90353" y="3000376"/>
            <a:ext cx="1959592" cy="2244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031602" y="2899228"/>
            <a:ext cx="1959592" cy="2244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229600" cy="85725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 đếm số lượng trong phạm vi 4</a:t>
            </a:r>
            <a:endParaRPr lang="vi-VN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2" t="17336" r="9478"/>
          <a:stretch/>
        </p:blipFill>
        <p:spPr bwMode="auto">
          <a:xfrm>
            <a:off x="381001" y="900752"/>
            <a:ext cx="1637732" cy="184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2" t="17336" r="9478"/>
          <a:stretch/>
        </p:blipFill>
        <p:spPr bwMode="auto">
          <a:xfrm>
            <a:off x="2452621" y="918948"/>
            <a:ext cx="1637732" cy="184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2" t="17336" r="9478"/>
          <a:stretch/>
        </p:blipFill>
        <p:spPr bwMode="auto">
          <a:xfrm>
            <a:off x="4412212" y="918948"/>
            <a:ext cx="1637732" cy="184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258636" y="1098701"/>
            <a:ext cx="990600" cy="1446550"/>
          </a:xfrm>
          <a:prstGeom prst="rect">
            <a:avLst/>
          </a:prstGeom>
          <a:noFill/>
        </p:spPr>
        <p:txBody>
          <a:bodyPr wrap="square" lIns="91410" tIns="45705" rIns="91410" bIns="45705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89" b="89778" l="9778" r="100000">
                        <a14:foregroundMark x1="52444" y1="4000" x2="56889" y2="11111"/>
                        <a14:foregroundMark x1="60444" y1="16889" x2="66667" y2="23111"/>
                        <a14:foregroundMark x1="61778" y1="36444" x2="68000" y2="42222"/>
                        <a14:foregroundMark x1="65333" y1="24444" x2="69333" y2="18667"/>
                        <a14:foregroundMark x1="69333" y1="18667" x2="69333" y2="15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8" y="3000377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89" b="89778" l="9778" r="100000">
                        <a14:foregroundMark x1="52444" y1="4000" x2="56889" y2="11111"/>
                        <a14:foregroundMark x1="60444" y1="16889" x2="66667" y2="23111"/>
                        <a14:foregroundMark x1="61778" y1="36444" x2="68000" y2="42222"/>
                        <a14:foregroundMark x1="65333" y1="24444" x2="69333" y2="18667"/>
                        <a14:foregroundMark x1="69333" y1="18667" x2="69333" y2="15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857" y="305709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89" b="89778" l="9778" r="100000">
                        <a14:foregroundMark x1="52444" y1="4000" x2="56889" y2="11111"/>
                        <a14:foregroundMark x1="60444" y1="16889" x2="66667" y2="23111"/>
                        <a14:foregroundMark x1="61778" y1="36444" x2="68000" y2="42222"/>
                        <a14:foregroundMark x1="65333" y1="24444" x2="69333" y2="18667"/>
                        <a14:foregroundMark x1="69333" y1="18667" x2="69333" y2="15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192" y="305094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89" b="89778" l="9778" r="100000">
                        <a14:foregroundMark x1="52444" y1="4000" x2="56889" y2="11111"/>
                        <a14:foregroundMark x1="60444" y1="16889" x2="66667" y2="23111"/>
                        <a14:foregroundMark x1="61778" y1="36444" x2="68000" y2="42222"/>
                        <a14:foregroundMark x1="65333" y1="24444" x2="69333" y2="18667"/>
                        <a14:foregroundMark x1="69333" y1="18667" x2="69333" y2="15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837" y="2949803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8082960" y="3298089"/>
            <a:ext cx="990600" cy="1446550"/>
          </a:xfrm>
          <a:prstGeom prst="rect">
            <a:avLst/>
          </a:prstGeom>
          <a:noFill/>
        </p:spPr>
        <p:txBody>
          <a:bodyPr wrap="square" lIns="91410" tIns="45705" rIns="91410" bIns="45705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7321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1709254"/>
            <a:ext cx="3670300" cy="2770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1733976"/>
            <a:ext cx="2667000" cy="20002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793" y="1709239"/>
            <a:ext cx="2667000" cy="20002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797" y="1709239"/>
            <a:ext cx="2667000" cy="20002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784017"/>
            <a:ext cx="2667000" cy="200025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41773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75779" y="1314450"/>
            <a:ext cx="7542449" cy="1754326"/>
          </a:xfrm>
          <a:prstGeom prst="rect">
            <a:avLst/>
          </a:prstGeom>
          <a:noFill/>
        </p:spPr>
        <p:txBody>
          <a:bodyPr wrap="none" lIns="91410" tIns="45705" rIns="91410" bIns="45705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 sánh số lượng 2 nhóm</a:t>
            </a:r>
          </a:p>
          <a:p>
            <a:pPr algn="ctr"/>
            <a:r>
              <a:rPr lang="en-US" sz="5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 phạm vi 4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36032"/>
      </p:ext>
    </p:extLst>
  </p:cSld>
  <p:clrMapOvr>
    <a:masterClrMapping/>
  </p:clrMapOvr>
  <p:transition spd="slow" advTm="10827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46" y="1657365"/>
            <a:ext cx="1638869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996" y="1731563"/>
            <a:ext cx="1719619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853" y="1757165"/>
            <a:ext cx="1757150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281" y="1711823"/>
            <a:ext cx="1794681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10932"/>
            <a:ext cx="1752600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853" y="3299100"/>
            <a:ext cx="1785584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092" y="3210932"/>
            <a:ext cx="1768523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312" y="1904446"/>
            <a:ext cx="3216380" cy="2618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8127073" y="3717925"/>
            <a:ext cx="814646" cy="1569660"/>
          </a:xfrm>
          <a:prstGeom prst="rect">
            <a:avLst/>
          </a:prstGeom>
          <a:noFill/>
        </p:spPr>
        <p:txBody>
          <a:bodyPr wrap="none" lIns="91410" tIns="45705" rIns="91410" bIns="45705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</p:txBody>
      </p:sp>
      <p:sp>
        <p:nvSpPr>
          <p:cNvPr id="6" name="Rectangle 5"/>
          <p:cNvSpPr/>
          <p:nvPr/>
        </p:nvSpPr>
        <p:spPr>
          <a:xfrm>
            <a:off x="72235" y="115845"/>
            <a:ext cx="8949887" cy="1815882"/>
          </a:xfrm>
          <a:prstGeom prst="rect">
            <a:avLst/>
          </a:prstGeom>
          <a:noFill/>
        </p:spPr>
        <p:txBody>
          <a:bodyPr wrap="none" lIns="91410" tIns="45705" rIns="91410" bIns="45705">
            <a:spAutoFit/>
          </a:bodyPr>
          <a:lstStyle/>
          <a:p>
            <a:pPr algn="ctr"/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Số áo và số quần như thế nào? Có bằng nhau không?</a:t>
            </a:r>
          </a:p>
          <a:p>
            <a:pPr algn="ctr"/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Số nào nhiều hơn? Số nào ít hơn?</a:t>
            </a:r>
          </a:p>
          <a:p>
            <a:pPr algn="ctr"/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Muốn số áo và số quần bằng nhau phải làm như thế nào?</a:t>
            </a:r>
          </a:p>
          <a:p>
            <a:pPr algn="ctr"/>
            <a:endParaRPr 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013" y="3395818"/>
            <a:ext cx="1785584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8466568"/>
      </p:ext>
    </p:extLst>
  </p:cSld>
  <p:clrMapOvr>
    <a:masterClrMapping/>
  </p:clrMapOvr>
  <p:transition spd="slow" advTm="150224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46" y="1657365"/>
            <a:ext cx="1638869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996" y="1731563"/>
            <a:ext cx="1719619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853" y="1757165"/>
            <a:ext cx="1757150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281" y="1711823"/>
            <a:ext cx="1794681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10932"/>
            <a:ext cx="1752600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853" y="3299100"/>
            <a:ext cx="1785584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092" y="3210932"/>
            <a:ext cx="1768523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312" y="1904446"/>
            <a:ext cx="3216380" cy="2618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8127071" y="3717925"/>
            <a:ext cx="814647" cy="1569660"/>
          </a:xfrm>
          <a:prstGeom prst="rect">
            <a:avLst/>
          </a:prstGeom>
          <a:noFill/>
        </p:spPr>
        <p:txBody>
          <a:bodyPr wrap="none" lIns="91410" tIns="45705" rIns="91410" bIns="45705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72222" y="115860"/>
            <a:ext cx="8949886" cy="954107"/>
          </a:xfrm>
          <a:prstGeom prst="rect">
            <a:avLst/>
          </a:prstGeom>
          <a:noFill/>
        </p:spPr>
        <p:txBody>
          <a:bodyPr wrap="none" lIns="91410" tIns="45705" rIns="91410" bIns="45705">
            <a:spAutoFit/>
          </a:bodyPr>
          <a:lstStyle/>
          <a:p>
            <a:pPr algn="ctr"/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Muốn số áo và số quần bằng nhau phải làm như thế nào?</a:t>
            </a:r>
          </a:p>
          <a:p>
            <a:pPr algn="ctr"/>
            <a:endParaRPr 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013" y="3395818"/>
            <a:ext cx="1785584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3404488"/>
      </p:ext>
    </p:extLst>
  </p:cSld>
  <p:clrMapOvr>
    <a:masterClrMapping/>
  </p:clrMapOvr>
  <p:transition spd="slow" advTm="100028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2999" y="401256"/>
            <a:ext cx="3239690" cy="844153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Hòm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987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1609" y="1751412"/>
            <a:ext cx="2500313" cy="2500313"/>
          </a:xfrm>
        </p:spPr>
      </p:pic>
      <p:pic>
        <p:nvPicPr>
          <p:cNvPr id="41988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9391" y="1128712"/>
            <a:ext cx="2743200" cy="4014788"/>
          </a:xfrm>
        </p:spPr>
      </p:pic>
      <p:pic>
        <p:nvPicPr>
          <p:cNvPr id="41989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72"/>
          <a:stretch>
            <a:fillRect/>
          </a:stretch>
        </p:blipFill>
        <p:spPr bwMode="auto">
          <a:xfrm>
            <a:off x="4973256" y="2471740"/>
            <a:ext cx="2120503" cy="212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72" b="5641"/>
          <a:stretch>
            <a:fillRect/>
          </a:stretch>
        </p:blipFill>
        <p:spPr bwMode="auto">
          <a:xfrm rot="1504869" flipH="1">
            <a:off x="6229350" y="3194449"/>
            <a:ext cx="1988344" cy="182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2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888"/>
    </mc:Choice>
    <mc:Fallback xmlns="">
      <p:transition spd="slow" advTm="17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òm nâu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583" y="2221719"/>
            <a:ext cx="1187054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hòm vang xa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3" t="3487" r="9103"/>
          <a:stretch>
            <a:fillRect/>
          </a:stretch>
        </p:blipFill>
        <p:spPr bwMode="auto">
          <a:xfrm>
            <a:off x="1221583" y="3337336"/>
            <a:ext cx="1535906" cy="1731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con khủng lo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058" y="2433637"/>
            <a:ext cx="2311004" cy="2272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mặt trời">
            <a:hlinkClick r:id="" action="ppaction://noaction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092" y="160735"/>
            <a:ext cx="778669" cy="1037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>
            <a:hlinkClick r:id="" action="ppaction://noaction"/>
          </p:cNvPr>
          <p:cNvSpPr/>
          <p:nvPr/>
        </p:nvSpPr>
        <p:spPr>
          <a:xfrm>
            <a:off x="2674144" y="2853928"/>
            <a:ext cx="348854" cy="414338"/>
          </a:xfrm>
          <a:prstGeom prst="ellipse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61" tIns="34289" rIns="68561" bIns="34289" anchor="ctr"/>
          <a:lstStyle/>
          <a:p>
            <a:pPr algn="ctr" defTabSz="685596">
              <a:defRPr/>
            </a:pPr>
            <a:r>
              <a:rPr lang="en-US" sz="27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/>
              </a:rPr>
              <a:t>1</a:t>
            </a:r>
            <a:endParaRPr lang="en-US" sz="27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val 14">
            <a:hlinkClick r:id="" action="ppaction://noaction"/>
          </p:cNvPr>
          <p:cNvSpPr/>
          <p:nvPr/>
        </p:nvSpPr>
        <p:spPr>
          <a:xfrm>
            <a:off x="2757487" y="4202907"/>
            <a:ext cx="348854" cy="65484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9" rIns="68561" bIns="34289" anchor="ctr"/>
          <a:lstStyle/>
          <a:p>
            <a:pPr algn="ctr" defTabSz="685596">
              <a:defRPr/>
            </a:pPr>
            <a:endParaRPr lang="en-US" sz="30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596">
              <a:defRPr/>
            </a:pPr>
            <a:r>
              <a:rPr lang="en-US" sz="3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382000" y="4381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49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48"/>
    </mc:Choice>
    <mc:Fallback xmlns="">
      <p:transition spd="slow" advTm="321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0.647 0.2037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44" y="1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2708 L 0.03502 -0.02708 C 0.05143 -0.02708 0.06992 -0.03866 0.08646 -0.04051 C 0.09883 -0.04051 0.12135 -0.02963 0.13177 -0.02963 C 0.14596 -0.02963 0.16041 -0.03287 0.18724 -0.03287 L 0.20573 -0.16204 L 0.22643 -0.00625 L 0.25104 -0.02708 L 0.27174 -0.03287 L 0.32096 -0.02801 C 0.34375 -0.03056 0.36224 -0.0412 0.38476 -0.0456 C 0.3931 -0.0463 0.41159 -0.04722 0.42396 -0.0456 C 0.4362 -0.04375 0.44674 -0.03218 0.45078 -0.03148 C 0.4569 -0.02801 0.47135 -0.03148 0.47942 -0.02963 L 0.49205 -0.02708 L 0.51458 -0.02708 " pathEditMode="relative" rAng="0" ptsTypes="AAAAAAAAAAAAAA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7|10.8|15.9|1.3|1|1.2|14.7|1.3|1.3|1.3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3.6|1.2|1.1|1.2|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2|1.3|1|1.2|2.3|13.5|1.3|1.1|3.3|5|16.6|15.5|21.6|13.2|8.3|3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4.3|9.6|28.2|19.6|15.2|5.8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7.7|2.8|6.5|6.4|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4.8|2|2|1.7|3.4|2.9|25.2|7.1|1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3442</TotalTime>
  <Words>201</Words>
  <Application>Microsoft Office PowerPoint</Application>
  <PresentationFormat>On-screen Show (16:9)</PresentationFormat>
  <Paragraphs>41</Paragraphs>
  <Slides>12</Slides>
  <Notes>0</Notes>
  <HiddenSlides>0</HiddenSlides>
  <MMClips>13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.VnArial</vt:lpstr>
      <vt:lpstr>Arial</vt:lpstr>
      <vt:lpstr>Calibri</vt:lpstr>
      <vt:lpstr>Calibri Light</vt:lpstr>
      <vt:lpstr>Times New Roman</vt:lpstr>
      <vt:lpstr>Office Theme</vt:lpstr>
      <vt:lpstr>4_Office Theme</vt:lpstr>
      <vt:lpstr>5_Office Theme</vt:lpstr>
      <vt:lpstr>6_Office Theme</vt:lpstr>
      <vt:lpstr>7_Office Theme</vt:lpstr>
      <vt:lpstr>1_Office Theme</vt:lpstr>
      <vt:lpstr>          Lĩnh vực phát triển nhận thức      </vt:lpstr>
      <vt:lpstr>PowerPoint Presentation</vt:lpstr>
      <vt:lpstr>Ôn đếm số lượng trong phạm vi 4</vt:lpstr>
      <vt:lpstr>PowerPoint Presentation</vt:lpstr>
      <vt:lpstr>PowerPoint Presentation</vt:lpstr>
      <vt:lpstr>PowerPoint Presentation</vt:lpstr>
      <vt:lpstr>PowerPoint Presentation</vt:lpstr>
      <vt:lpstr>Hòm Tiền Bí ẩn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Lĩnh vực phát triển nhận thức  Bộ môn: Làm quen với toán  Đề tài   : Đếm đến 3. Nhận biết các                  nhóm có 3 đối tượng.  Lứa tuổi: Mẫu giáo nhỡ 4-5 tuổi  Thời gian: 25 – 30 phút  Giáo viên: Nguyễn Thị Tiếp</dc:title>
  <dc:creator>Admin</dc:creator>
  <cp:lastModifiedBy>Administrator</cp:lastModifiedBy>
  <cp:revision>228</cp:revision>
  <dcterms:created xsi:type="dcterms:W3CDTF">2016-10-17T08:30:31Z</dcterms:created>
  <dcterms:modified xsi:type="dcterms:W3CDTF">2022-05-21T03:05:08Z</dcterms:modified>
</cp:coreProperties>
</file>