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8" r:id="rId4"/>
    <p:sldId id="275" r:id="rId5"/>
    <p:sldId id="282" r:id="rId6"/>
    <p:sldId id="280" r:id="rId7"/>
    <p:sldId id="281" r:id="rId8"/>
    <p:sldId id="294" r:id="rId9"/>
    <p:sldId id="263" r:id="rId10"/>
    <p:sldId id="272" r:id="rId11"/>
    <p:sldId id="273" r:id="rId12"/>
    <p:sldId id="274" r:id="rId13"/>
    <p:sldId id="283" r:id="rId14"/>
    <p:sldId id="284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>
      <p:cViewPr varScale="1">
        <p:scale>
          <a:sx n="90" d="100"/>
          <a:sy n="90" d="100"/>
        </p:scale>
        <p:origin x="14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9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6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61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346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92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2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19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517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1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3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BAED-29B1-491B-A1EB-45458E50766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56107-6386-4144-8ABF-705905E1D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938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av"/><Relationship Id="rId7" Type="http://schemas.openxmlformats.org/officeDocument/2006/relationships/image" Target="../media/image3.png"/><Relationship Id="rId2" Type="http://schemas.microsoft.com/office/2007/relationships/media" Target="../media/media12.wav"/><Relationship Id="rId1" Type="http://schemas.openxmlformats.org/officeDocument/2006/relationships/tags" Target="../tags/tag6.xml"/><Relationship Id="rId6" Type="http://schemas.openxmlformats.org/officeDocument/2006/relationships/image" Target="../media/image17.jp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av"/><Relationship Id="rId7" Type="http://schemas.openxmlformats.org/officeDocument/2006/relationships/image" Target="../media/image3.png"/><Relationship Id="rId2" Type="http://schemas.microsoft.com/office/2007/relationships/media" Target="../media/media13.wav"/><Relationship Id="rId1" Type="http://schemas.openxmlformats.org/officeDocument/2006/relationships/tags" Target="../tags/tag7.xml"/><Relationship Id="rId6" Type="http://schemas.openxmlformats.org/officeDocument/2006/relationships/image" Target="../media/image18.jp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wav"/><Relationship Id="rId7" Type="http://schemas.openxmlformats.org/officeDocument/2006/relationships/image" Target="../media/image3.png"/><Relationship Id="rId2" Type="http://schemas.microsoft.com/office/2007/relationships/media" Target="../media/media14.wav"/><Relationship Id="rId1" Type="http://schemas.openxmlformats.org/officeDocument/2006/relationships/tags" Target="../tags/tag8.xml"/><Relationship Id="rId6" Type="http://schemas.openxmlformats.org/officeDocument/2006/relationships/image" Target="../media/image19.jp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wav"/><Relationship Id="rId7" Type="http://schemas.openxmlformats.org/officeDocument/2006/relationships/image" Target="../media/image3.png"/><Relationship Id="rId2" Type="http://schemas.microsoft.com/office/2007/relationships/media" Target="../media/media15.wav"/><Relationship Id="rId1" Type="http://schemas.openxmlformats.org/officeDocument/2006/relationships/tags" Target="../tags/tag9.xml"/><Relationship Id="rId6" Type="http://schemas.openxmlformats.org/officeDocument/2006/relationships/image" Target="../media/image20.jp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wav"/><Relationship Id="rId2" Type="http://schemas.microsoft.com/office/2007/relationships/media" Target="../media/media17.wav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1.jp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wav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2" Type="http://schemas.microsoft.com/office/2007/relationships/media" Target="../media/media4.wav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9.jpg"/><Relationship Id="rId2" Type="http://schemas.microsoft.com/office/2007/relationships/media" Target="../media/media5.wav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8.jp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2" Type="http://schemas.microsoft.com/office/2007/relationships/media" Target="../media/media7.wav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1.jp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av"/><Relationship Id="rId7" Type="http://schemas.openxmlformats.org/officeDocument/2006/relationships/image" Target="../media/image12.png"/><Relationship Id="rId2" Type="http://schemas.microsoft.com/office/2007/relationships/media" Target="../media/media8.wav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10.wav"/><Relationship Id="rId7" Type="http://schemas.openxmlformats.org/officeDocument/2006/relationships/image" Target="../media/image13.png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0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media11.wav"/><Relationship Id="rId7" Type="http://schemas.openxmlformats.org/officeDocument/2006/relationships/image" Target="../media/image15.png"/><Relationship Id="rId2" Type="http://schemas.microsoft.com/office/2007/relationships/media" Target="../media/media11.wav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7038" y="-71191"/>
            <a:ext cx="7772400" cy="1470025"/>
          </a:xfrm>
        </p:spPr>
        <p:txBody>
          <a:bodyPr>
            <a:noAutofit/>
          </a:bodyPr>
          <a:lstStyle/>
          <a:p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PHÒNG GIÁO DỤC VÀ ĐẠO TẠO QUẬN LONG BIÊN </a:t>
            </a:r>
            <a:br>
              <a:rPr lang="en-US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TRƯỜNG MẦM NON THẠCH CẦU</a:t>
            </a:r>
          </a:p>
        </p:txBody>
      </p:sp>
      <p:sp>
        <p:nvSpPr>
          <p:cNvPr id="8" name="Rectangle 7"/>
          <p:cNvSpPr/>
          <p:nvPr/>
        </p:nvSpPr>
        <p:spPr>
          <a:xfrm>
            <a:off x="1295399" y="2166610"/>
            <a:ext cx="658149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Front"/>
              <a:lightRig rig="threePt" dir="t"/>
            </a:scene3d>
          </a:bodyPr>
          <a:lstStyle/>
          <a:p>
            <a:pPr algn="just"/>
            <a:r>
              <a:rPr lang="en-US" sz="2800" b="1">
                <a:ln>
                  <a:solidFill>
                    <a:srgbClr val="002060"/>
                  </a:solidFill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LĨNH VỰC: PHÁT TRIỂN NGÔN NGỮ</a:t>
            </a:r>
            <a:endParaRPr lang="en-US" sz="2800" b="1" dirty="0">
              <a:ln>
                <a:solidFill>
                  <a:srgbClr val="002060"/>
                </a:solidFill>
              </a:ln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65078" y="2665021"/>
            <a:ext cx="54025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vi-VN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          -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Mai </a:t>
            </a:r>
            <a:r>
              <a:rPr lang="en-US" sz="28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Hai-</a:t>
            </a:r>
          </a:p>
        </p:txBody>
      </p:sp>
      <p:pic>
        <p:nvPicPr>
          <p:cNvPr id="22" name="Audio 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89887" y="4002182"/>
            <a:ext cx="5173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Thu Lan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MGN 4 - 5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B7296C-A802-406B-9E5E-D82C41169617}"/>
              </a:ext>
            </a:extLst>
          </p:cNvPr>
          <p:cNvSpPr txBox="1"/>
          <p:nvPr/>
        </p:nvSpPr>
        <p:spPr>
          <a:xfrm>
            <a:off x="3657600" y="6147303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: 2021 - 2022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4AE31A-BD24-40F0-A28D-8ED43A8600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" y="0"/>
            <a:ext cx="1065028" cy="106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7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831"/>
    </mc:Choice>
    <mc:Fallback xmlns="">
      <p:transition spd="slow" advTm="188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1485" y="0"/>
            <a:ext cx="8229600" cy="1143000"/>
          </a:xfrm>
        </p:spPr>
        <p:txBody>
          <a:bodyPr>
            <a:normAutofit/>
          </a:bodyPr>
          <a:lstStyle/>
          <a:p>
            <a:r>
              <a:rPr lang="vi-VN" sz="3600" dirty="0">
                <a:solidFill>
                  <a:srgbClr val="0070C0"/>
                </a:solidFill>
              </a:rPr>
              <a:t>Bố bạn nhỏ làm công việc gì?</a:t>
            </a:r>
            <a:endParaRPr lang="en-US" sz="3600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14" y="1143000"/>
            <a:ext cx="8227494" cy="525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3024" y="4988837"/>
            <a:ext cx="534171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002060"/>
                </a:solidFill>
              </a:rPr>
              <a:t>Nắng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lên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cao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theo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bố</a:t>
            </a:r>
            <a:endParaRPr lang="en-US" sz="3600" b="1" dirty="0">
              <a:solidFill>
                <a:srgbClr val="002060"/>
              </a:solidFill>
            </a:endParaRPr>
          </a:p>
          <a:p>
            <a:r>
              <a:rPr lang="en-US" sz="3600" b="1" dirty="0" err="1">
                <a:solidFill>
                  <a:srgbClr val="002060"/>
                </a:solidFill>
              </a:rPr>
              <a:t>Xây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thẳng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mạch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tường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vôi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078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607">
        <p14:gallery dir="l"/>
      </p:transition>
    </mc:Choice>
    <mc:Fallback xmlns="">
      <p:transition spd="slow" advTm="406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7906"/>
            <a:ext cx="5562600" cy="662506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002060"/>
                </a:solidFill>
              </a:rPr>
              <a:t>Nắng đã giúp mẹ như thế nào?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990600"/>
            <a:ext cx="8403771" cy="541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3035" y="4800600"/>
            <a:ext cx="39966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</a:rPr>
              <a:t>Lại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trải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vàng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sân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phơi</a:t>
            </a:r>
            <a:endParaRPr lang="en-US" sz="3200" b="1" dirty="0">
              <a:solidFill>
                <a:srgbClr val="002060"/>
              </a:solidFill>
            </a:endParaRPr>
          </a:p>
          <a:p>
            <a:r>
              <a:rPr lang="en-US" sz="3200" b="1" dirty="0">
                <a:solidFill>
                  <a:srgbClr val="002060"/>
                </a:solidFill>
              </a:rPr>
              <a:t>Hong </a:t>
            </a:r>
            <a:r>
              <a:rPr lang="en-US" sz="3200" b="1" dirty="0" err="1">
                <a:solidFill>
                  <a:srgbClr val="002060"/>
                </a:solidFill>
              </a:rPr>
              <a:t>thóc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khô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cho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mẹ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0320430"/>
      </p:ext>
    </p:extLst>
  </p:cSld>
  <p:clrMapOvr>
    <a:masterClrMapping/>
  </p:clrMapOvr>
  <p:transition spd="slow" advTm="2634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6" y="340034"/>
            <a:ext cx="7966450" cy="558037"/>
          </a:xfrm>
        </p:spPr>
        <p:txBody>
          <a:bodyPr>
            <a:noAutofit/>
          </a:bodyPr>
          <a:lstStyle/>
          <a:p>
            <a:r>
              <a:rPr lang="vi-VN" sz="3200" b="1"/>
              <a:t>     Nhờ </a:t>
            </a:r>
            <a:r>
              <a:rPr lang="vi-VN" sz="3200" b="1" dirty="0"/>
              <a:t>có nắng mà ông đã làm được </a:t>
            </a:r>
            <a:r>
              <a:rPr lang="vi-VN" sz="3200" b="1"/>
              <a:t>việc gì?</a:t>
            </a:r>
            <a:endParaRPr lang="en-US" sz="3200" b="1" dirty="0"/>
          </a:p>
        </p:txBody>
      </p:sp>
      <p:sp>
        <p:nvSpPr>
          <p:cNvPr id="4" name="AutoShape 4" descr="Uống nước cam nhiều có tốt không câu hỏi được nhiều mẹ quan tâ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Uống nước cam nhiều có tốt không câu hỏi được nhiều mẹ quan tâ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19" y="955221"/>
            <a:ext cx="8746881" cy="56170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1447800"/>
            <a:ext cx="4253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</a:rPr>
              <a:t>Nắng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chạy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nhanh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err="1">
                <a:solidFill>
                  <a:srgbClr val="002060"/>
                </a:solidFill>
              </a:rPr>
              <a:t>lắm</a:t>
            </a:r>
            <a:r>
              <a:rPr lang="en-US" sz="2800" b="1">
                <a:solidFill>
                  <a:srgbClr val="002060"/>
                </a:solidFill>
              </a:rPr>
              <a:t> nhé</a:t>
            </a:r>
            <a:endParaRPr lang="en-US" sz="2800" b="1" dirty="0">
              <a:solidFill>
                <a:srgbClr val="002060"/>
              </a:solidFill>
            </a:endParaRPr>
          </a:p>
          <a:p>
            <a:r>
              <a:rPr lang="en-US" sz="2800" b="1" dirty="0" err="1">
                <a:solidFill>
                  <a:srgbClr val="002060"/>
                </a:solidFill>
              </a:rPr>
              <a:t>Chẳng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ai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đuổi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kịp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đâu</a:t>
            </a:r>
            <a:endParaRPr lang="en-US" sz="2800" b="1" dirty="0">
              <a:solidFill>
                <a:srgbClr val="002060"/>
              </a:solidFill>
            </a:endParaRPr>
          </a:p>
          <a:p>
            <a:r>
              <a:rPr lang="en-US" sz="2800" b="1" dirty="0" err="1">
                <a:solidFill>
                  <a:srgbClr val="002060"/>
                </a:solidFill>
              </a:rPr>
              <a:t>Thoắt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đã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về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vườn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rau</a:t>
            </a:r>
            <a:endParaRPr lang="en-US" sz="2800" b="1" dirty="0">
              <a:solidFill>
                <a:srgbClr val="002060"/>
              </a:solidFill>
            </a:endParaRPr>
          </a:p>
          <a:p>
            <a:r>
              <a:rPr lang="en-US" sz="2800" b="1" dirty="0" err="1">
                <a:solidFill>
                  <a:srgbClr val="002060"/>
                </a:solidFill>
              </a:rPr>
              <a:t>Soi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cho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ông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nhặt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cỏ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578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316">
        <p:blinds dir="vert"/>
      </p:transition>
    </mc:Choice>
    <mc:Fallback xmlns="">
      <p:transition spd="slow" advTm="4531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59" y="340035"/>
            <a:ext cx="7696200" cy="524177"/>
          </a:xfrm>
        </p:spPr>
        <p:txBody>
          <a:bodyPr>
            <a:normAutofit fontScale="90000"/>
          </a:bodyPr>
          <a:lstStyle/>
          <a:p>
            <a:r>
              <a:rPr lang="vi-VN" sz="3200" b="1" dirty="0">
                <a:solidFill>
                  <a:srgbClr val="002060"/>
                </a:solidFill>
              </a:rPr>
              <a:t>Nắng đã giúp bà điều gì</a:t>
            </a:r>
            <a:r>
              <a:rPr lang="en-US" sz="3200" b="1" dirty="0">
                <a:solidFill>
                  <a:srgbClr val="002060"/>
                </a:solidFill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14400"/>
            <a:ext cx="8896350" cy="58864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35687" y="5182673"/>
            <a:ext cx="403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</a:rPr>
              <a:t>Rồi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xuyên</a:t>
            </a:r>
            <a:r>
              <a:rPr lang="en-US" sz="2800" b="1" dirty="0">
                <a:solidFill>
                  <a:srgbClr val="002060"/>
                </a:solidFill>
              </a:rPr>
              <a:t> qua </a:t>
            </a:r>
            <a:r>
              <a:rPr lang="en-US" sz="2800" b="1" dirty="0" err="1">
                <a:solidFill>
                  <a:srgbClr val="002060"/>
                </a:solidFill>
              </a:rPr>
              <a:t>cửa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sổ</a:t>
            </a:r>
            <a:endParaRPr lang="en-US" sz="2800" b="1" dirty="0">
              <a:solidFill>
                <a:srgbClr val="002060"/>
              </a:solidFill>
            </a:endParaRPr>
          </a:p>
          <a:p>
            <a:r>
              <a:rPr lang="en-US" sz="2800" b="1" dirty="0" err="1">
                <a:solidFill>
                  <a:srgbClr val="002060"/>
                </a:solidFill>
              </a:rPr>
              <a:t>Nắng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giúp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bà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xâu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kim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405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824">
        <p14:flip dir="r"/>
      </p:transition>
    </mc:Choice>
    <mc:Fallback xmlns="">
      <p:transition spd="slow" advTm="508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437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rgbClr val="002060"/>
                </a:solidFill>
              </a:rPr>
              <a:t>NẮNG </a:t>
            </a:r>
            <a:r>
              <a:rPr lang="en-US" sz="7200" b="1" dirty="0">
                <a:solidFill>
                  <a:srgbClr val="002060"/>
                </a:solidFill>
              </a:rPr>
              <a:t>   </a:t>
            </a:r>
            <a:r>
              <a:rPr lang="en-US" dirty="0"/>
              <a:t>           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22400"/>
            <a:ext cx="8229600" cy="4953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/>
              <a:t>                                         </a:t>
            </a:r>
            <a:endParaRPr lang="en-US" i="1" dirty="0"/>
          </a:p>
          <a:p>
            <a:pPr marL="0" indent="0" algn="ctr">
              <a:buNone/>
            </a:pPr>
            <a:r>
              <a:rPr lang="en-US" sz="4000" b="1" dirty="0" err="1"/>
              <a:t>Nắng</a:t>
            </a:r>
            <a:r>
              <a:rPr lang="en-US" sz="4000" b="1" dirty="0"/>
              <a:t> </a:t>
            </a:r>
            <a:r>
              <a:rPr lang="en-US" sz="4000" b="1" dirty="0" err="1"/>
              <a:t>lên</a:t>
            </a:r>
            <a:r>
              <a:rPr lang="en-US" sz="4000" b="1" dirty="0"/>
              <a:t> </a:t>
            </a:r>
            <a:r>
              <a:rPr lang="en-US" sz="4000" b="1" dirty="0" err="1"/>
              <a:t>cao</a:t>
            </a:r>
            <a:r>
              <a:rPr lang="en-US" sz="4000" b="1" dirty="0"/>
              <a:t> </a:t>
            </a:r>
            <a:r>
              <a:rPr lang="en-US" sz="4000" b="1" dirty="0" err="1"/>
              <a:t>theo</a:t>
            </a:r>
            <a:r>
              <a:rPr lang="en-US" sz="4000" b="1" dirty="0"/>
              <a:t> </a:t>
            </a:r>
            <a:r>
              <a:rPr lang="en-US" sz="4000" b="1" dirty="0" err="1"/>
              <a:t>bố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Xây</a:t>
            </a:r>
            <a:r>
              <a:rPr lang="en-US" sz="4000" b="1" dirty="0"/>
              <a:t> </a:t>
            </a:r>
            <a:r>
              <a:rPr lang="en-US" sz="4000" b="1" dirty="0" err="1"/>
              <a:t>thẳng</a:t>
            </a:r>
            <a:r>
              <a:rPr lang="en-US" sz="4000" b="1" dirty="0"/>
              <a:t> </a:t>
            </a:r>
            <a:r>
              <a:rPr lang="en-US" sz="4000" b="1" dirty="0" err="1"/>
              <a:t>mạch</a:t>
            </a:r>
            <a:r>
              <a:rPr lang="en-US" sz="4000" b="1" dirty="0"/>
              <a:t> </a:t>
            </a:r>
            <a:r>
              <a:rPr lang="en-US" sz="4000" b="1" dirty="0" err="1"/>
              <a:t>tường</a:t>
            </a:r>
            <a:r>
              <a:rPr lang="en-US" sz="4000" b="1" dirty="0"/>
              <a:t> </a:t>
            </a:r>
            <a:r>
              <a:rPr lang="en-US" sz="4000" b="1" dirty="0" err="1"/>
              <a:t>vôi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Lại</a:t>
            </a:r>
            <a:r>
              <a:rPr lang="en-US" sz="4000" b="1" dirty="0"/>
              <a:t> </a:t>
            </a:r>
            <a:r>
              <a:rPr lang="en-US" sz="4000" b="1" dirty="0" err="1"/>
              <a:t>trải</a:t>
            </a:r>
            <a:r>
              <a:rPr lang="en-US" sz="4000" b="1" dirty="0"/>
              <a:t> </a:t>
            </a:r>
            <a:r>
              <a:rPr lang="en-US" sz="4000" b="1" dirty="0" err="1"/>
              <a:t>vàng</a:t>
            </a:r>
            <a:r>
              <a:rPr lang="en-US" sz="4000" b="1" dirty="0"/>
              <a:t> </a:t>
            </a:r>
            <a:r>
              <a:rPr lang="en-US" sz="4000" b="1" dirty="0" err="1"/>
              <a:t>sân</a:t>
            </a:r>
            <a:r>
              <a:rPr lang="en-US" sz="4000" b="1" dirty="0"/>
              <a:t> </a:t>
            </a:r>
            <a:r>
              <a:rPr lang="en-US" sz="4000" b="1" dirty="0" err="1"/>
              <a:t>phơi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/>
              <a:t>Hong </a:t>
            </a:r>
            <a:r>
              <a:rPr lang="en-US" sz="4000" b="1" dirty="0" err="1"/>
              <a:t>thóc</a:t>
            </a:r>
            <a:r>
              <a:rPr lang="en-US" sz="4000" b="1" dirty="0"/>
              <a:t> </a:t>
            </a:r>
            <a:r>
              <a:rPr lang="en-US" sz="4000" b="1" dirty="0" err="1"/>
              <a:t>khô</a:t>
            </a:r>
            <a:r>
              <a:rPr lang="en-US" sz="4000" b="1" dirty="0"/>
              <a:t> </a:t>
            </a:r>
            <a:r>
              <a:rPr lang="en-US" sz="4000" b="1" dirty="0" err="1"/>
              <a:t>cho</a:t>
            </a:r>
            <a:r>
              <a:rPr lang="en-US" sz="4000" b="1" dirty="0"/>
              <a:t> </a:t>
            </a:r>
            <a:r>
              <a:rPr lang="en-US" sz="4000" b="1" dirty="0" err="1"/>
              <a:t>mẹ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Nắng</a:t>
            </a:r>
            <a:r>
              <a:rPr lang="en-US" sz="4000" b="1" dirty="0"/>
              <a:t> </a:t>
            </a:r>
            <a:r>
              <a:rPr lang="en-US" sz="4000" b="1" dirty="0" err="1"/>
              <a:t>chạy</a:t>
            </a:r>
            <a:r>
              <a:rPr lang="en-US" sz="4000" b="1" dirty="0"/>
              <a:t> </a:t>
            </a:r>
            <a:r>
              <a:rPr lang="en-US" sz="4000" b="1" dirty="0" err="1"/>
              <a:t>nhanh</a:t>
            </a:r>
            <a:r>
              <a:rPr lang="en-US" sz="4000" b="1" dirty="0"/>
              <a:t> </a:t>
            </a:r>
            <a:r>
              <a:rPr lang="en-US" sz="4000" b="1" dirty="0" err="1"/>
              <a:t>lắm</a:t>
            </a:r>
            <a:r>
              <a:rPr lang="en-US" sz="4000" b="1" dirty="0"/>
              <a:t> </a:t>
            </a:r>
            <a:r>
              <a:rPr lang="en-US" sz="4000" b="1" dirty="0" err="1"/>
              <a:t>nhé</a:t>
            </a:r>
            <a:r>
              <a:rPr lang="en-US" sz="4000" b="1" dirty="0"/>
              <a:t>!</a:t>
            </a:r>
          </a:p>
          <a:p>
            <a:pPr marL="0" indent="0" algn="ctr">
              <a:buNone/>
            </a:pPr>
            <a:r>
              <a:rPr lang="en-US" sz="4000" b="1" dirty="0" err="1"/>
              <a:t>Chẳng</a:t>
            </a:r>
            <a:r>
              <a:rPr lang="en-US" sz="4000" b="1" dirty="0"/>
              <a:t> </a:t>
            </a:r>
            <a:r>
              <a:rPr lang="en-US" sz="4000" b="1" dirty="0" err="1"/>
              <a:t>ai</a:t>
            </a:r>
            <a:r>
              <a:rPr lang="en-US" sz="4000" b="1" dirty="0"/>
              <a:t> </a:t>
            </a:r>
            <a:r>
              <a:rPr lang="en-US" sz="4000" b="1" dirty="0" err="1"/>
              <a:t>đuổi</a:t>
            </a:r>
            <a:r>
              <a:rPr lang="en-US" sz="4000" b="1" dirty="0"/>
              <a:t> </a:t>
            </a:r>
            <a:r>
              <a:rPr lang="en-US" sz="4000" b="1" dirty="0" err="1"/>
              <a:t>kịp</a:t>
            </a:r>
            <a:r>
              <a:rPr lang="en-US" sz="4000" b="1" dirty="0"/>
              <a:t> </a:t>
            </a:r>
            <a:r>
              <a:rPr lang="en-US" sz="4000" b="1" dirty="0" err="1"/>
              <a:t>đâu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Thoắt</a:t>
            </a:r>
            <a:r>
              <a:rPr lang="en-US" sz="4000" b="1" dirty="0"/>
              <a:t> </a:t>
            </a:r>
            <a:r>
              <a:rPr lang="en-US" sz="4000" b="1" dirty="0" err="1"/>
              <a:t>đã</a:t>
            </a:r>
            <a:r>
              <a:rPr lang="en-US" sz="4000" b="1" dirty="0"/>
              <a:t> </a:t>
            </a:r>
            <a:r>
              <a:rPr lang="en-US" sz="4000" b="1" dirty="0" err="1"/>
              <a:t>về</a:t>
            </a:r>
            <a:r>
              <a:rPr lang="en-US" sz="4000" b="1" dirty="0"/>
              <a:t> </a:t>
            </a:r>
            <a:r>
              <a:rPr lang="en-US" sz="4000" b="1" dirty="0" err="1"/>
              <a:t>vườn</a:t>
            </a:r>
            <a:r>
              <a:rPr lang="en-US" sz="4000" b="1" dirty="0"/>
              <a:t> </a:t>
            </a:r>
            <a:r>
              <a:rPr lang="en-US" sz="4000" b="1" dirty="0" err="1"/>
              <a:t>rau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Soi</a:t>
            </a:r>
            <a:r>
              <a:rPr lang="en-US" sz="4000" b="1" dirty="0"/>
              <a:t> </a:t>
            </a:r>
            <a:r>
              <a:rPr lang="en-US" sz="4000" b="1" dirty="0" err="1"/>
              <a:t>cho</a:t>
            </a:r>
            <a:r>
              <a:rPr lang="en-US" sz="4000" b="1" dirty="0"/>
              <a:t> </a:t>
            </a:r>
            <a:r>
              <a:rPr lang="en-US" sz="4000" b="1" dirty="0" err="1"/>
              <a:t>ông</a:t>
            </a:r>
            <a:r>
              <a:rPr lang="en-US" sz="4000" b="1" dirty="0"/>
              <a:t> </a:t>
            </a:r>
            <a:r>
              <a:rPr lang="en-US" sz="4000" b="1" dirty="0" err="1"/>
              <a:t>nhặt</a:t>
            </a:r>
            <a:r>
              <a:rPr lang="en-US" sz="4000" b="1" dirty="0"/>
              <a:t> </a:t>
            </a:r>
            <a:r>
              <a:rPr lang="en-US" sz="4000" b="1" dirty="0" err="1"/>
              <a:t>cỏ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Rồi</a:t>
            </a:r>
            <a:r>
              <a:rPr lang="en-US" sz="4000" b="1" dirty="0"/>
              <a:t> </a:t>
            </a:r>
            <a:r>
              <a:rPr lang="en-US" sz="4000" b="1" dirty="0" err="1"/>
              <a:t>xuyên</a:t>
            </a:r>
            <a:r>
              <a:rPr lang="en-US" sz="4000" b="1" dirty="0"/>
              <a:t> qua </a:t>
            </a:r>
            <a:r>
              <a:rPr lang="en-US" sz="4000" b="1" dirty="0" err="1"/>
              <a:t>cửa</a:t>
            </a:r>
            <a:r>
              <a:rPr lang="en-US" sz="4000" b="1" dirty="0"/>
              <a:t> </a:t>
            </a:r>
            <a:r>
              <a:rPr lang="en-US" sz="4000" b="1" dirty="0" err="1"/>
              <a:t>sổ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dirty="0" err="1"/>
              <a:t>Nắng</a:t>
            </a:r>
            <a:r>
              <a:rPr lang="en-US" sz="4000" b="1" dirty="0"/>
              <a:t> </a:t>
            </a:r>
            <a:r>
              <a:rPr lang="en-US" sz="4000" b="1" dirty="0" err="1"/>
              <a:t>giúp</a:t>
            </a:r>
            <a:r>
              <a:rPr lang="en-US" sz="4000" b="1" dirty="0"/>
              <a:t> </a:t>
            </a:r>
            <a:r>
              <a:rPr lang="en-US" sz="4000" b="1" dirty="0" err="1"/>
              <a:t>bà</a:t>
            </a:r>
            <a:r>
              <a:rPr lang="en-US" sz="4000" b="1" dirty="0"/>
              <a:t> </a:t>
            </a:r>
            <a:r>
              <a:rPr lang="en-US" sz="4000" b="1" dirty="0" err="1"/>
              <a:t>xâu</a:t>
            </a:r>
            <a:r>
              <a:rPr lang="en-US" sz="4000" b="1" dirty="0"/>
              <a:t> </a:t>
            </a:r>
            <a:r>
              <a:rPr lang="en-US" sz="4000" b="1" dirty="0" err="1"/>
              <a:t>kim</a:t>
            </a:r>
            <a:r>
              <a:rPr lang="en-US" sz="4000" b="1" dirty="0"/>
              <a:t> </a:t>
            </a:r>
            <a:endParaRPr lang="en-US" sz="4000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39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2614">
        <p14:prism isInverted="1"/>
      </p:transition>
    </mc:Choice>
    <mc:Fallback xmlns="">
      <p:transition spd="slow" advTm="926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762000"/>
            <a:ext cx="75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tx2">
                    <a:lumMod val="75000"/>
                  </a:schemeClr>
                </a:solidFill>
              </a:rPr>
              <a:t>Xin </a:t>
            </a:r>
            <a:r>
              <a:rPr lang="en-US" sz="6600" dirty="0" err="1">
                <a:solidFill>
                  <a:schemeClr val="tx2">
                    <a:lumMod val="75000"/>
                  </a:schemeClr>
                </a:solidFill>
              </a:rPr>
              <a:t>chào</a:t>
            </a:r>
            <a:endParaRPr lang="en-US" sz="66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en-US" sz="6600" dirty="0" err="1">
                <a:solidFill>
                  <a:schemeClr val="tx2">
                    <a:lumMod val="75000"/>
                  </a:schemeClr>
                </a:solidFill>
              </a:rPr>
              <a:t>Hẹn</a:t>
            </a:r>
            <a:r>
              <a:rPr lang="en-US" sz="6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dirty="0" err="1">
                <a:solidFill>
                  <a:schemeClr val="tx2">
                    <a:lumMod val="75000"/>
                  </a:schemeClr>
                </a:solidFill>
              </a:rPr>
              <a:t>gặp</a:t>
            </a:r>
            <a:r>
              <a:rPr lang="en-US" sz="6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dirty="0" err="1">
                <a:solidFill>
                  <a:schemeClr val="tx2">
                    <a:lumMod val="75000"/>
                  </a:schemeClr>
                </a:solidFill>
              </a:rPr>
              <a:t>lại</a:t>
            </a:r>
            <a:r>
              <a:rPr lang="en-US" sz="66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983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875">
        <p:dissolve/>
      </p:transition>
    </mc:Choice>
    <mc:Fallback xmlns="">
      <p:transition spd="slow" advTm="12875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My Video k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228600"/>
            <a:ext cx="8534400" cy="6019800"/>
          </a:xfr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363"/>
    </mc:Choice>
    <mc:Fallback xmlns="">
      <p:transition spd="slow" advTm="70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566" objId="4"/>
        <p14:stopEvt time="69358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7339"/>
            <a:ext cx="6477000" cy="956867"/>
          </a:xfrm>
        </p:spPr>
        <p:txBody>
          <a:bodyPr/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sz="3200" b="1">
                <a:latin typeface="Times New Roman" pitchFamily="18" charset="0"/>
                <a:cs typeface="Times New Roman" pitchFamily="18" charset="0"/>
              </a:rPr>
              <a:t>ài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hát </a:t>
            </a:r>
            <a:r>
              <a:rPr lang="vi-VN" sz="3200" b="1">
                <a:latin typeface="Times New Roman" pitchFamily="18" charset="0"/>
                <a:cs typeface="Times New Roman" pitchFamily="18" charset="0"/>
              </a:rPr>
              <a:t>có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3" y="914400"/>
            <a:ext cx="8504371" cy="5486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96400" y="59436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688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236">
        <p:circle/>
      </p:transition>
    </mc:Choice>
    <mc:Fallback xmlns="">
      <p:transition spd="slow" advTm="2023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en-US" sz="4000" b="1"/>
              <a:t>  Bài </a:t>
            </a:r>
            <a:r>
              <a:rPr lang="en-US" sz="4000" b="1" dirty="0" err="1"/>
              <a:t>hát</a:t>
            </a:r>
            <a:r>
              <a:rPr lang="en-US" sz="4000" b="1" dirty="0"/>
              <a:t> </a:t>
            </a:r>
            <a:r>
              <a:rPr lang="en-US" sz="4000" b="1" dirty="0" err="1"/>
              <a:t>Nắng</a:t>
            </a:r>
            <a:r>
              <a:rPr lang="en-US" sz="4000" b="1" dirty="0"/>
              <a:t> </a:t>
            </a:r>
            <a:r>
              <a:rPr lang="en-US" sz="4000" b="1" err="1"/>
              <a:t>sớm</a:t>
            </a:r>
            <a:r>
              <a:rPr lang="en-US" sz="4000" b="1"/>
              <a:t> nói </a:t>
            </a:r>
            <a:r>
              <a:rPr lang="en-US" sz="4000" b="1" dirty="0" err="1"/>
              <a:t>về</a:t>
            </a:r>
            <a:r>
              <a:rPr lang="en-US" sz="4000" b="1" dirty="0"/>
              <a:t> </a:t>
            </a:r>
            <a:r>
              <a:rPr lang="en-US" sz="4000" b="1" dirty="0" err="1"/>
              <a:t>điều</a:t>
            </a:r>
            <a:r>
              <a:rPr lang="en-US" sz="4000" b="1" dirty="0"/>
              <a:t> </a:t>
            </a:r>
            <a:r>
              <a:rPr lang="en-US" sz="4000" b="1" dirty="0" err="1"/>
              <a:t>gì</a:t>
            </a:r>
            <a:endParaRPr lang="en-US" sz="4000" b="1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65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848">
        <p14:doors dir="vert"/>
      </p:transition>
    </mc:Choice>
    <mc:Fallback xmlns="">
      <p:transition spd="slow" advTm="208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524000"/>
            <a:ext cx="5486400" cy="9143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600" b="1" dirty="0" err="1"/>
              <a:t>Bài</a:t>
            </a:r>
            <a:r>
              <a:rPr lang="en-US" sz="6600" b="1" dirty="0"/>
              <a:t> </a:t>
            </a:r>
            <a:r>
              <a:rPr lang="en-US" sz="6600" b="1" dirty="0" err="1"/>
              <a:t>thơ</a:t>
            </a:r>
            <a:endParaRPr lang="en-US" sz="6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43200" y="2743200"/>
            <a:ext cx="38106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0" y="4617661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Hai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6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268">
        <p14:prism/>
      </p:transition>
    </mc:Choice>
    <mc:Fallback xmlns="">
      <p:transition spd="slow" advTm="7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324902"/>
            <a:ext cx="58674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               NẮNG</a:t>
            </a:r>
          </a:p>
          <a:p>
            <a:pPr algn="ctr"/>
            <a:r>
              <a:rPr lang="en-US" sz="2800"/>
              <a:t>                             </a:t>
            </a:r>
            <a:endParaRPr lang="en-US" sz="2800" i="1"/>
          </a:p>
          <a:p>
            <a:pPr algn="ctr"/>
            <a:r>
              <a:rPr lang="en-US" sz="2800" b="1"/>
              <a:t>Nắng </a:t>
            </a:r>
            <a:r>
              <a:rPr lang="en-US" sz="2800" b="1" dirty="0" err="1"/>
              <a:t>lên</a:t>
            </a:r>
            <a:r>
              <a:rPr lang="en-US" sz="2800" b="1" dirty="0"/>
              <a:t> </a:t>
            </a:r>
            <a:r>
              <a:rPr lang="en-US" sz="2800" b="1" dirty="0" err="1"/>
              <a:t>cao</a:t>
            </a:r>
            <a:r>
              <a:rPr lang="en-US" sz="2800" b="1" dirty="0"/>
              <a:t> </a:t>
            </a:r>
            <a:r>
              <a:rPr lang="en-US" sz="2800" b="1" dirty="0" err="1"/>
              <a:t>theo</a:t>
            </a:r>
            <a:r>
              <a:rPr lang="en-US" sz="2800" b="1" dirty="0"/>
              <a:t> </a:t>
            </a:r>
            <a:r>
              <a:rPr lang="en-US" sz="2800" b="1" dirty="0" err="1"/>
              <a:t>bố</a:t>
            </a:r>
            <a:endParaRPr lang="en-US" sz="2800" b="1" dirty="0"/>
          </a:p>
          <a:p>
            <a:pPr algn="ctr"/>
            <a:r>
              <a:rPr lang="en-US" sz="2800" b="1" dirty="0" err="1"/>
              <a:t>Xây</a:t>
            </a:r>
            <a:r>
              <a:rPr lang="en-US" sz="2800" b="1" dirty="0"/>
              <a:t> </a:t>
            </a:r>
            <a:r>
              <a:rPr lang="en-US" sz="2800" b="1" dirty="0" err="1"/>
              <a:t>thẳng</a:t>
            </a:r>
            <a:r>
              <a:rPr lang="en-US" sz="2800" b="1" dirty="0"/>
              <a:t> </a:t>
            </a:r>
            <a:r>
              <a:rPr lang="en-US" sz="2800" b="1" dirty="0" err="1"/>
              <a:t>mạch</a:t>
            </a:r>
            <a:r>
              <a:rPr lang="en-US" sz="2800" b="1" dirty="0"/>
              <a:t> </a:t>
            </a:r>
            <a:r>
              <a:rPr lang="en-US" sz="2800" b="1" dirty="0" err="1"/>
              <a:t>tường</a:t>
            </a:r>
            <a:r>
              <a:rPr lang="en-US" sz="2800" b="1" dirty="0"/>
              <a:t> </a:t>
            </a:r>
            <a:r>
              <a:rPr lang="en-US" sz="2800" b="1" dirty="0" err="1"/>
              <a:t>vôi</a:t>
            </a:r>
            <a:endParaRPr lang="en-US" sz="2800" b="1" dirty="0"/>
          </a:p>
          <a:p>
            <a:pPr algn="ctr"/>
            <a:r>
              <a:rPr lang="en-US" sz="2800" b="1" dirty="0" err="1"/>
              <a:t>Lại</a:t>
            </a:r>
            <a:r>
              <a:rPr lang="en-US" sz="2800" b="1" dirty="0"/>
              <a:t> </a:t>
            </a:r>
            <a:r>
              <a:rPr lang="en-US" sz="2800" b="1" dirty="0" err="1"/>
              <a:t>trải</a:t>
            </a:r>
            <a:r>
              <a:rPr lang="en-US" sz="2800" b="1" dirty="0"/>
              <a:t> </a:t>
            </a:r>
            <a:r>
              <a:rPr lang="en-US" sz="2800" b="1" dirty="0" err="1"/>
              <a:t>vàng</a:t>
            </a:r>
            <a:r>
              <a:rPr lang="en-US" sz="2800" b="1" dirty="0"/>
              <a:t> </a:t>
            </a:r>
            <a:r>
              <a:rPr lang="en-US" sz="2800" b="1" dirty="0" err="1"/>
              <a:t>sân</a:t>
            </a:r>
            <a:r>
              <a:rPr lang="en-US" sz="2800" b="1" dirty="0"/>
              <a:t> </a:t>
            </a:r>
            <a:r>
              <a:rPr lang="en-US" sz="2800" b="1" dirty="0" err="1"/>
              <a:t>phơi</a:t>
            </a:r>
            <a:endParaRPr lang="en-US" sz="2800" b="1" dirty="0"/>
          </a:p>
          <a:p>
            <a:pPr algn="ctr"/>
            <a:r>
              <a:rPr lang="en-US" sz="2800" b="1" dirty="0"/>
              <a:t>Hong </a:t>
            </a:r>
            <a:r>
              <a:rPr lang="en-US" sz="2800" b="1" dirty="0" err="1"/>
              <a:t>thóc</a:t>
            </a:r>
            <a:r>
              <a:rPr lang="en-US" sz="2800" b="1" dirty="0"/>
              <a:t> </a:t>
            </a:r>
            <a:r>
              <a:rPr lang="en-US" sz="2800" b="1" dirty="0" err="1"/>
              <a:t>khô</a:t>
            </a:r>
            <a:r>
              <a:rPr lang="en-US" sz="2800" b="1" dirty="0"/>
              <a:t> </a:t>
            </a:r>
            <a:r>
              <a:rPr lang="en-US" sz="2800" b="1" dirty="0" err="1"/>
              <a:t>cho</a:t>
            </a:r>
            <a:r>
              <a:rPr lang="en-US" sz="2800" b="1" dirty="0"/>
              <a:t> </a:t>
            </a:r>
            <a:r>
              <a:rPr lang="en-US" sz="2800" b="1" dirty="0" err="1"/>
              <a:t>mẹ</a:t>
            </a:r>
            <a:endParaRPr lang="en-US" sz="2800" b="1" dirty="0"/>
          </a:p>
          <a:p>
            <a:pPr algn="ctr"/>
            <a:r>
              <a:rPr lang="en-US" sz="2800" b="1" dirty="0" err="1"/>
              <a:t>Nắng</a:t>
            </a:r>
            <a:r>
              <a:rPr lang="en-US" sz="2800" b="1" dirty="0"/>
              <a:t> </a:t>
            </a:r>
            <a:r>
              <a:rPr lang="en-US" sz="2800" b="1" dirty="0" err="1"/>
              <a:t>chạy</a:t>
            </a:r>
            <a:r>
              <a:rPr lang="en-US" sz="2800" b="1" dirty="0"/>
              <a:t> </a:t>
            </a:r>
            <a:r>
              <a:rPr lang="en-US" sz="2800" b="1" dirty="0" err="1"/>
              <a:t>nhanh</a:t>
            </a:r>
            <a:r>
              <a:rPr lang="en-US" sz="2800" b="1" dirty="0"/>
              <a:t> </a:t>
            </a:r>
            <a:r>
              <a:rPr lang="en-US" sz="2800" b="1" dirty="0" err="1"/>
              <a:t>lắm</a:t>
            </a:r>
            <a:r>
              <a:rPr lang="en-US" sz="2800" b="1" dirty="0"/>
              <a:t> </a:t>
            </a:r>
            <a:r>
              <a:rPr lang="en-US" sz="2800" b="1" dirty="0" err="1"/>
              <a:t>nhé</a:t>
            </a:r>
            <a:r>
              <a:rPr lang="en-US" sz="2800" b="1" dirty="0"/>
              <a:t>!</a:t>
            </a:r>
          </a:p>
          <a:p>
            <a:pPr algn="ctr"/>
            <a:r>
              <a:rPr lang="en-US" sz="2800" b="1" dirty="0" err="1"/>
              <a:t>Chẳng</a:t>
            </a:r>
            <a:r>
              <a:rPr lang="en-US" sz="2800" b="1" dirty="0"/>
              <a:t> </a:t>
            </a:r>
            <a:r>
              <a:rPr lang="en-US" sz="2800" b="1" dirty="0" err="1"/>
              <a:t>ai</a:t>
            </a:r>
            <a:r>
              <a:rPr lang="en-US" sz="2800" b="1" dirty="0"/>
              <a:t> </a:t>
            </a:r>
            <a:r>
              <a:rPr lang="en-US" sz="2800" b="1" dirty="0" err="1"/>
              <a:t>đuổi</a:t>
            </a:r>
            <a:r>
              <a:rPr lang="en-US" sz="2800" b="1" dirty="0"/>
              <a:t> </a:t>
            </a:r>
            <a:r>
              <a:rPr lang="en-US" sz="2800" b="1" dirty="0" err="1"/>
              <a:t>kịp</a:t>
            </a:r>
            <a:r>
              <a:rPr lang="en-US" sz="2800" b="1" dirty="0"/>
              <a:t> </a:t>
            </a:r>
            <a:r>
              <a:rPr lang="en-US" sz="2800" b="1" dirty="0" err="1"/>
              <a:t>đâu</a:t>
            </a:r>
            <a:endParaRPr lang="en-US" sz="2800" b="1" dirty="0"/>
          </a:p>
          <a:p>
            <a:pPr algn="ctr"/>
            <a:r>
              <a:rPr lang="en-US" sz="2800" b="1" dirty="0" err="1"/>
              <a:t>Thoắt</a:t>
            </a:r>
            <a:r>
              <a:rPr lang="en-US" sz="2800" b="1" dirty="0"/>
              <a:t> </a:t>
            </a:r>
            <a:r>
              <a:rPr lang="en-US" sz="2800" b="1" dirty="0" err="1"/>
              <a:t>đã</a:t>
            </a:r>
            <a:r>
              <a:rPr lang="en-US" sz="2800" b="1" dirty="0"/>
              <a:t> </a:t>
            </a:r>
            <a:r>
              <a:rPr lang="en-US" sz="2800" b="1" dirty="0" err="1"/>
              <a:t>về</a:t>
            </a:r>
            <a:r>
              <a:rPr lang="en-US" sz="2800" b="1" dirty="0"/>
              <a:t> </a:t>
            </a:r>
            <a:r>
              <a:rPr lang="en-US" sz="2800" b="1" dirty="0" err="1"/>
              <a:t>vườn</a:t>
            </a:r>
            <a:r>
              <a:rPr lang="en-US" sz="2800" b="1" dirty="0"/>
              <a:t> </a:t>
            </a:r>
            <a:r>
              <a:rPr lang="en-US" sz="2800" b="1" dirty="0" err="1"/>
              <a:t>rau</a:t>
            </a:r>
            <a:endParaRPr lang="en-US" sz="2800" b="1" dirty="0"/>
          </a:p>
          <a:p>
            <a:pPr algn="ctr"/>
            <a:r>
              <a:rPr lang="en-US" sz="2800" b="1" dirty="0" err="1"/>
              <a:t>Soi</a:t>
            </a:r>
            <a:r>
              <a:rPr lang="en-US" sz="2800" b="1" dirty="0"/>
              <a:t> </a:t>
            </a:r>
            <a:r>
              <a:rPr lang="en-US" sz="2800" b="1" dirty="0" err="1"/>
              <a:t>cho</a:t>
            </a:r>
            <a:r>
              <a:rPr lang="en-US" sz="2800" b="1" dirty="0"/>
              <a:t> </a:t>
            </a:r>
            <a:r>
              <a:rPr lang="en-US" sz="2800" b="1" dirty="0" err="1"/>
              <a:t>ông</a:t>
            </a:r>
            <a:r>
              <a:rPr lang="en-US" sz="2800" b="1" dirty="0"/>
              <a:t> </a:t>
            </a:r>
            <a:r>
              <a:rPr lang="en-US" sz="2800" b="1" dirty="0" err="1"/>
              <a:t>nhặt</a:t>
            </a:r>
            <a:r>
              <a:rPr lang="en-US" sz="2800" b="1" dirty="0"/>
              <a:t> </a:t>
            </a:r>
            <a:r>
              <a:rPr lang="en-US" sz="2800" b="1" dirty="0" err="1"/>
              <a:t>cỏ</a:t>
            </a:r>
            <a:endParaRPr lang="en-US" sz="2800" b="1" dirty="0"/>
          </a:p>
          <a:p>
            <a:pPr algn="ctr"/>
            <a:r>
              <a:rPr lang="en-US" sz="2800" b="1" dirty="0" err="1"/>
              <a:t>Rồi</a:t>
            </a:r>
            <a:r>
              <a:rPr lang="en-US" sz="2800" b="1" dirty="0"/>
              <a:t> </a:t>
            </a:r>
            <a:r>
              <a:rPr lang="en-US" sz="2800" b="1" dirty="0" err="1"/>
              <a:t>xuyên</a:t>
            </a:r>
            <a:r>
              <a:rPr lang="en-US" sz="2800" b="1" dirty="0"/>
              <a:t> qua </a:t>
            </a:r>
            <a:r>
              <a:rPr lang="en-US" sz="2800" b="1" dirty="0" err="1"/>
              <a:t>cửa</a:t>
            </a:r>
            <a:r>
              <a:rPr lang="en-US" sz="2800" b="1" dirty="0"/>
              <a:t> </a:t>
            </a:r>
            <a:r>
              <a:rPr lang="en-US" sz="2800" b="1" dirty="0" err="1"/>
              <a:t>sổ</a:t>
            </a:r>
            <a:endParaRPr lang="en-US" sz="2800" b="1" dirty="0"/>
          </a:p>
          <a:p>
            <a:pPr algn="ctr"/>
            <a:r>
              <a:rPr lang="en-US" sz="2800" b="1" dirty="0" err="1"/>
              <a:t>Nắng</a:t>
            </a:r>
            <a:r>
              <a:rPr lang="en-US" sz="2800" b="1" dirty="0"/>
              <a:t> </a:t>
            </a:r>
            <a:r>
              <a:rPr lang="en-US" sz="2800" b="1" dirty="0" err="1"/>
              <a:t>giúp</a:t>
            </a:r>
            <a:r>
              <a:rPr lang="en-US" sz="2800" b="1" dirty="0"/>
              <a:t> </a:t>
            </a:r>
            <a:r>
              <a:rPr lang="en-US" sz="2800" b="1" dirty="0" err="1"/>
              <a:t>bà</a:t>
            </a:r>
            <a:r>
              <a:rPr lang="en-US" sz="2800" b="1" dirty="0"/>
              <a:t> </a:t>
            </a:r>
            <a:r>
              <a:rPr lang="en-US" sz="2800" b="1" dirty="0" err="1"/>
              <a:t>xâu</a:t>
            </a:r>
            <a:r>
              <a:rPr lang="en-US" sz="2800" b="1" dirty="0"/>
              <a:t> </a:t>
            </a:r>
            <a:r>
              <a:rPr lang="en-US" sz="2800" b="1" dirty="0" err="1"/>
              <a:t>kim</a:t>
            </a:r>
            <a:r>
              <a:rPr lang="en-US" sz="2800" b="1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4165874"/>
      </p:ext>
    </p:extLst>
  </p:cSld>
  <p:clrMapOvr>
    <a:masterClrMapping/>
  </p:clrMapOvr>
  <p:transition spd="slow" advTm="355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46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564" y="574823"/>
            <a:ext cx="8229600" cy="421220"/>
          </a:xfrm>
        </p:spPr>
        <p:txBody>
          <a:bodyPr>
            <a:normAutofit fontScale="90000"/>
          </a:bodyPr>
          <a:lstStyle/>
          <a:p>
            <a:r>
              <a:rPr lang="en-US" sz="2800" b="1"/>
              <a:t>        Cô </a:t>
            </a:r>
            <a:r>
              <a:rPr lang="en-US" sz="2800" b="1" dirty="0" err="1"/>
              <a:t>vừa</a:t>
            </a:r>
            <a:r>
              <a:rPr lang="en-US" sz="2800" b="1" dirty="0"/>
              <a:t> </a:t>
            </a:r>
            <a:r>
              <a:rPr lang="en-US" sz="2800" b="1" dirty="0" err="1"/>
              <a:t>đọc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2800" b="1" dirty="0"/>
              <a:t> </a:t>
            </a:r>
            <a:r>
              <a:rPr lang="en-US" sz="2800" b="1" dirty="0" err="1"/>
              <a:t>thơ</a:t>
            </a:r>
            <a:r>
              <a:rPr lang="en-US" sz="2800" b="1" dirty="0"/>
              <a:t> </a:t>
            </a:r>
            <a:r>
              <a:rPr lang="en-US" sz="2800" b="1" dirty="0" err="1"/>
              <a:t>có</a:t>
            </a:r>
            <a:r>
              <a:rPr lang="en-US" sz="2800" b="1" dirty="0"/>
              <a:t> </a:t>
            </a:r>
            <a:r>
              <a:rPr lang="en-US" sz="2800" b="1" dirty="0" err="1"/>
              <a:t>tên</a:t>
            </a:r>
            <a:r>
              <a:rPr lang="en-US" sz="2800" b="1" dirty="0"/>
              <a:t> </a:t>
            </a:r>
            <a:r>
              <a:rPr lang="en-US" sz="2800" b="1" dirty="0" err="1"/>
              <a:t>là</a:t>
            </a:r>
            <a:r>
              <a:rPr lang="en-US" sz="2800" b="1" dirty="0"/>
              <a:t> </a:t>
            </a:r>
            <a:r>
              <a:rPr lang="en-US" sz="2800" b="1" dirty="0" err="1"/>
              <a:t>gì</a:t>
            </a:r>
            <a:r>
              <a:rPr lang="en-US" sz="2800" b="1" dirty="0"/>
              <a:t>? Do </a:t>
            </a:r>
            <a:r>
              <a:rPr lang="en-US" sz="2800" b="1" dirty="0" err="1"/>
              <a:t>ai</a:t>
            </a:r>
            <a:r>
              <a:rPr lang="en-US" sz="2800" b="1" dirty="0"/>
              <a:t> </a:t>
            </a:r>
            <a:r>
              <a:rPr lang="en-US" sz="2800" b="1" dirty="0" err="1"/>
              <a:t>sáng</a:t>
            </a:r>
            <a:r>
              <a:rPr lang="en-US" sz="2800" b="1" dirty="0"/>
              <a:t> </a:t>
            </a:r>
            <a:r>
              <a:rPr lang="en-US" sz="2800" b="1" dirty="0" err="1"/>
              <a:t>tác</a:t>
            </a:r>
            <a:r>
              <a:rPr lang="en-US" sz="2800" b="1" dirty="0"/>
              <a:t>?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57400"/>
            <a:ext cx="4572000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95800" y="4271317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 Văn Hai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543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57"/>
    </mc:Choice>
    <mc:Fallback xmlns="">
      <p:transition spd="slow" advTm="28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bài thơ nắng lần 5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12133" t="13713" r="12208"/>
          <a:stretch/>
        </p:blipFill>
        <p:spPr>
          <a:xfrm>
            <a:off x="457200" y="304800"/>
            <a:ext cx="8382000" cy="5486400"/>
          </a:xfrm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8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56"/>
    </mc:Choice>
    <mc:Fallback xmlns="">
      <p:transition spd="slow" advTm="34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3649" objId="4"/>
        <p14:stopEvt time="34356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04204"/>
            <a:ext cx="8229600" cy="1143000"/>
          </a:xfrm>
        </p:spPr>
        <p:txBody>
          <a:bodyPr>
            <a:noAutofit/>
          </a:bodyPr>
          <a:lstStyle/>
          <a:p>
            <a:br>
              <a:rPr lang="en-US" sz="2800" b="1" dirty="0">
                <a:latin typeface="Times New Roman" pitchFamily="18" charset="0"/>
                <a:cs typeface="Times New Roman" pitchFamily="18" charset="0"/>
              </a:rPr>
            </a:br>
            <a:endParaRPr lang="en-US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79614"/>
            <a:ext cx="8305800" cy="106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C</a:t>
            </a:r>
            <a:r>
              <a:rPr lang="vi-VN" sz="2800" b="1" dirty="0"/>
              <a:t>ác con nhắc lại cho cô biết bài thơ có tên </a:t>
            </a:r>
          </a:p>
          <a:p>
            <a:r>
              <a:rPr lang="vi-VN" sz="2800" b="1" dirty="0"/>
              <a:t>là gì? Do nhà thơ nào sáng tác?</a:t>
            </a:r>
            <a:endParaRPr lang="en-US" sz="2800" b="1" dirty="0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06625"/>
            <a:ext cx="4572000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328318"/>
            <a:ext cx="34512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408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756">
        <p:split orient="vert"/>
      </p:transition>
    </mc:Choice>
    <mc:Fallback xmlns="">
      <p:transition spd="slow" advTm="1875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3|2.7|3.3|3|2.9|2.6|3.6|2.9|3.1|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9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7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7|2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1|13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4|25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3|20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3353</TotalTime>
  <Words>318</Words>
  <Application>Microsoft Office PowerPoint</Application>
  <PresentationFormat>On-screen Show (4:3)</PresentationFormat>
  <Paragraphs>57</Paragraphs>
  <Slides>15</Slides>
  <Notes>0</Notes>
  <HiddenSlides>0</HiddenSlides>
  <MMClips>17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Tahoma</vt:lpstr>
      <vt:lpstr>Times New Roman</vt:lpstr>
      <vt:lpstr>Office Theme</vt:lpstr>
      <vt:lpstr>PHÒNG GIÁO DỤC VÀ ĐẠO TẠO QUẬN LONG BIÊN  TRƯỜNG MẦM NON THẠCH CẦU</vt:lpstr>
      <vt:lpstr>PowerPoint Presentation</vt:lpstr>
      <vt:lpstr> Bài hát có tên là gì? </vt:lpstr>
      <vt:lpstr>  Bài hát Nắng sớm nói về điều gì</vt:lpstr>
      <vt:lpstr>PowerPoint Presentation</vt:lpstr>
      <vt:lpstr>PowerPoint Presentation</vt:lpstr>
      <vt:lpstr>        Cô vừa đọc bài thơ có tên là gì? Do ai sáng tác?</vt:lpstr>
      <vt:lpstr>PowerPoint Presentation</vt:lpstr>
      <vt:lpstr> </vt:lpstr>
      <vt:lpstr>Bố bạn nhỏ làm công việc gì?</vt:lpstr>
      <vt:lpstr>Nắng đã giúp mẹ như thế nào?</vt:lpstr>
      <vt:lpstr>     Nhờ có nắng mà ông đã làm được việc gì?</vt:lpstr>
      <vt:lpstr>Nắng đã giúp bà điều gì?</vt:lpstr>
      <vt:lpstr>NẮNG            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Administrator</cp:lastModifiedBy>
  <cp:revision>201</cp:revision>
  <dcterms:created xsi:type="dcterms:W3CDTF">2020-04-13T07:52:10Z</dcterms:created>
  <dcterms:modified xsi:type="dcterms:W3CDTF">2022-05-21T02:28:20Z</dcterms:modified>
</cp:coreProperties>
</file>