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</p:sldMasterIdLst>
  <p:notesMasterIdLst>
    <p:notesMasterId r:id="rId22"/>
  </p:notesMasterIdLst>
  <p:sldIdLst>
    <p:sldId id="283" r:id="rId10"/>
    <p:sldId id="291" r:id="rId11"/>
    <p:sldId id="284" r:id="rId12"/>
    <p:sldId id="285" r:id="rId13"/>
    <p:sldId id="286" r:id="rId14"/>
    <p:sldId id="272" r:id="rId15"/>
    <p:sldId id="274" r:id="rId16"/>
    <p:sldId id="275" r:id="rId17"/>
    <p:sldId id="276" r:id="rId18"/>
    <p:sldId id="287" r:id="rId19"/>
    <p:sldId id="289" r:id="rId20"/>
    <p:sldId id="28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954" y="-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6B71-5C0B-446C-8A39-64DF32620B59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9FB72A-0752-49FD-8B15-694C9D6C4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497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F95EEE-8717-46A5-BAFD-CA1AE0295445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245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96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259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610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805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12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5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1881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64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1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1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7712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44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00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0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75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395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05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5159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8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8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456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7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947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920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4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113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3992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630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0717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050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9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51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995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9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1848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649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99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8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8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5274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6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3138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7837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3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180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860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397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556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7902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04211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868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4375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3774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75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75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990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28837"/>
            <a:ext cx="103632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C4EAC-626B-476A-B541-43D56E5C8BA8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54082"/>
      </p:ext>
    </p:extLst>
  </p:cSld>
  <p:clrMapOvr>
    <a:masterClrMapping/>
  </p:clrMapOvr>
  <p:transition spd="slow" advTm="8000">
    <p:diamond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02B8F-0135-4FC1-BB62-60C2129E16D4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023401"/>
      </p:ext>
    </p:extLst>
  </p:cSld>
  <p:clrMapOvr>
    <a:masterClrMapping/>
  </p:clrMapOvr>
  <p:transition spd="slow" advTm="8000">
    <p:diamond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3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89590-A14B-478E-A7A2-2EA47ED2D562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084438"/>
      </p:ext>
    </p:extLst>
  </p:cSld>
  <p:clrMapOvr>
    <a:masterClrMapping/>
  </p:clrMapOvr>
  <p:transition spd="slow" advTm="8000">
    <p:diamond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6CF415-457F-4B80-B220-871DA986F8EC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754148"/>
      </p:ext>
    </p:extLst>
  </p:cSld>
  <p:clrMapOvr>
    <a:masterClrMapping/>
  </p:clrMapOvr>
  <p:transition spd="slow" advTm="8000">
    <p:diamond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9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9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4E4E4-1245-4629-AAF8-4E82BBEF8086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26882"/>
      </p:ext>
    </p:extLst>
  </p:cSld>
  <p:clrMapOvr>
    <a:masterClrMapping/>
  </p:clrMapOvr>
  <p:transition spd="slow" advTm="8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65230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704EB8-1680-4E04-AAE7-C356DD16BA5E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910605"/>
      </p:ext>
    </p:extLst>
  </p:cSld>
  <p:clrMapOvr>
    <a:masterClrMapping/>
  </p:clrMapOvr>
  <p:transition spd="slow" advTm="8000">
    <p:diamond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24133-575D-45CC-964D-F9F1A8F3EAB5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068565"/>
      </p:ext>
    </p:extLst>
  </p:cSld>
  <p:clrMapOvr>
    <a:masterClrMapping/>
  </p:clrMapOvr>
  <p:transition spd="slow" advTm="8000">
    <p:diamond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8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53593-1DB7-4CC8-83B5-E693B2559162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92404"/>
      </p:ext>
    </p:extLst>
  </p:cSld>
  <p:clrMapOvr>
    <a:masterClrMapping/>
  </p:clrMapOvr>
  <p:transition spd="slow" advTm="8000">
    <p:diamond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578B8-0D62-4CAD-BAAD-790C5A7439A9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02338"/>
      </p:ext>
    </p:extLst>
  </p:cSld>
  <p:clrMapOvr>
    <a:masterClrMapping/>
  </p:clrMapOvr>
  <p:transition spd="slow" advTm="8000">
    <p:diamond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1A404-E754-462A-9FC6-03BD0DB06D90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940800"/>
      </p:ext>
    </p:extLst>
  </p:cSld>
  <p:clrMapOvr>
    <a:masterClrMapping/>
  </p:clrMapOvr>
  <p:transition spd="slow" advTm="8000">
    <p:diamond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F4A98-D72E-4F28-8A0D-1AB419B03D78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93591"/>
      </p:ext>
    </p:extLst>
  </p:cSld>
  <p:clrMapOvr>
    <a:masterClrMapping/>
  </p:clrMapOvr>
  <p:transition spd="slow" advTm="8000">
    <p:diamond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54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3113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899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2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0342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52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56494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5273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457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5681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7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2820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5436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08880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67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67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632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2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92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7320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37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525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6122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15959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80449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159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7131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80188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94222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5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5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20781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</p:grpSp>
      <p:sp>
        <p:nvSpPr>
          <p:cNvPr id="48149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28815"/>
            <a:ext cx="103632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8150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4C07E-1FA0-41DD-8EB8-44707956052D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271020"/>
      </p:ext>
    </p:extLst>
  </p:cSld>
  <p:clrMapOvr>
    <a:masterClrMapping/>
  </p:clrMapOvr>
  <p:transition spd="slow" advTm="8000">
    <p:diamond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1A22E1-E26E-4639-9E06-1B4EB18EE11B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884970"/>
      </p:ext>
    </p:extLst>
  </p:cSld>
  <p:clrMapOvr>
    <a:masterClrMapping/>
  </p:clrMapOvr>
  <p:transition spd="slow" advTm="8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7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76441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3663A-5961-4566-9A75-7B51D4C97458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006213"/>
      </p:ext>
    </p:extLst>
  </p:cSld>
  <p:clrMapOvr>
    <a:masterClrMapping/>
  </p:clrMapOvr>
  <p:transition spd="slow" advTm="8000">
    <p:diamond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99A603-AEBE-4FA1-9374-DAC6FFF35AAE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891631"/>
      </p:ext>
    </p:extLst>
  </p:cSld>
  <p:clrMapOvr>
    <a:masterClrMapping/>
  </p:clrMapOvr>
  <p:transition spd="slow" advTm="8000">
    <p:diamond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74C3F-6C1A-4EE4-8C25-9B92476B8B2E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952262"/>
      </p:ext>
    </p:extLst>
  </p:cSld>
  <p:clrMapOvr>
    <a:masterClrMapping/>
  </p:clrMapOvr>
  <p:transition spd="slow" advTm="8000">
    <p:diamond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BBECE-26C7-42A8-A7D3-DD9D095E32AB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95119"/>
      </p:ext>
    </p:extLst>
  </p:cSld>
  <p:clrMapOvr>
    <a:masterClrMapping/>
  </p:clrMapOvr>
  <p:transition spd="slow" advTm="8000">
    <p:diamond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9F0958-7B03-40E7-AA2D-AC865BD6CD98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83073"/>
      </p:ext>
    </p:extLst>
  </p:cSld>
  <p:clrMapOvr>
    <a:masterClrMapping/>
  </p:clrMapOvr>
  <p:transition spd="slow" advTm="8000">
    <p:diamond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32E06B-A021-4D41-A73B-7916F1198A7F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441387"/>
      </p:ext>
    </p:extLst>
  </p:cSld>
  <p:clrMapOvr>
    <a:masterClrMapping/>
  </p:clrMapOvr>
  <p:transition spd="slow" advTm="8000">
    <p:diamond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CF6B7-DB8E-48C6-AF9F-10C4F115A2A5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245551"/>
      </p:ext>
    </p:extLst>
  </p:cSld>
  <p:clrMapOvr>
    <a:masterClrMapping/>
  </p:clrMapOvr>
  <p:transition spd="slow" advTm="8000">
    <p:diamond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33DC8-1E02-4955-A808-C32778F832F9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16880"/>
      </p:ext>
    </p:extLst>
  </p:cSld>
  <p:clrMapOvr>
    <a:masterClrMapping/>
  </p:clrMapOvr>
  <p:transition spd="slow" advTm="8000">
    <p:diamond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415C68-BEDC-4765-B52C-C3EED2946B94}" type="slidenum">
              <a:rPr lang="en-US">
                <a:solidFill>
                  <a:srgbClr val="003366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645137"/>
      </p:ext>
    </p:extLst>
  </p:cSld>
  <p:clrMapOvr>
    <a:masterClrMapping/>
  </p:clrMapOvr>
  <p:transition spd="slow" advTm="8000">
    <p:diamond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794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7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699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26812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6111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0366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6973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4181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16088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19469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4116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9279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97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4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C3641-752B-4A0A-AB8F-80F4AFB78528}" type="datetimeFigureOut">
              <a:rPr lang="en-US" smtClean="0"/>
              <a:t>1/4/2022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4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69FA2-1F3D-4498-A27E-41FE4ABE69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542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4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40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4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84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9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9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9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07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8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8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8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86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FA5F58-5E4D-4BE4-8C6E-83BE0675E44D}" type="slidenum">
              <a:rPr lang="en-US">
                <a:solidFill>
                  <a:srgbClr val="0033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802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Tm="8000"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7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7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7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784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4710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74 w 2123"/>
                <a:gd name="T1" fmla="*/ 933 h 1696"/>
                <a:gd name="T2" fmla="*/ 538 w 2123"/>
                <a:gd name="T3" fmla="*/ 611 h 1696"/>
                <a:gd name="T4" fmla="*/ 664 w 2123"/>
                <a:gd name="T5" fmla="*/ 354 h 1696"/>
                <a:gd name="T6" fmla="*/ 917 w 2123"/>
                <a:gd name="T7" fmla="*/ 525 h 1696"/>
                <a:gd name="T8" fmla="*/ 1202 w 2123"/>
                <a:gd name="T9" fmla="*/ 777 h 1696"/>
                <a:gd name="T10" fmla="*/ 1467 w 2123"/>
                <a:gd name="T11" fmla="*/ 992 h 1696"/>
                <a:gd name="T12" fmla="*/ 1782 w 2123"/>
                <a:gd name="T13" fmla="*/ 1216 h 1696"/>
                <a:gd name="T14" fmla="*/ 1863 w 2123"/>
                <a:gd name="T15" fmla="*/ 1264 h 1696"/>
                <a:gd name="T16" fmla="*/ 1817 w 2123"/>
                <a:gd name="T17" fmla="*/ 1212 h 1696"/>
                <a:gd name="T18" fmla="*/ 1397 w 2123"/>
                <a:gd name="T19" fmla="*/ 896 h 1696"/>
                <a:gd name="T20" fmla="*/ 1076 w 2123"/>
                <a:gd name="T21" fmla="*/ 611 h 1696"/>
                <a:gd name="T22" fmla="*/ 715 w 2123"/>
                <a:gd name="T23" fmla="*/ 294 h 1696"/>
                <a:gd name="T24" fmla="*/ 989 w 2123"/>
                <a:gd name="T25" fmla="*/ 278 h 1696"/>
                <a:gd name="T26" fmla="*/ 1272 w 2123"/>
                <a:gd name="T27" fmla="*/ 284 h 1696"/>
                <a:gd name="T28" fmla="*/ 1598 w 2123"/>
                <a:gd name="T29" fmla="*/ 240 h 1696"/>
                <a:gd name="T30" fmla="*/ 2101 w 2123"/>
                <a:gd name="T31" fmla="*/ 176 h 1696"/>
                <a:gd name="T32" fmla="*/ 2053 w 2123"/>
                <a:gd name="T33" fmla="*/ 155 h 1696"/>
                <a:gd name="T34" fmla="*/ 1527 w 2123"/>
                <a:gd name="T35" fmla="*/ 230 h 1696"/>
                <a:gd name="T36" fmla="*/ 1196 w 2123"/>
                <a:gd name="T37" fmla="*/ 246 h 1696"/>
                <a:gd name="T38" fmla="*/ 751 w 2123"/>
                <a:gd name="T39" fmla="*/ 230 h 1696"/>
                <a:gd name="T40" fmla="*/ 811 w 2123"/>
                <a:gd name="T41" fmla="*/ 203 h 1696"/>
                <a:gd name="T42" fmla="*/ 1130 w 2123"/>
                <a:gd name="T43" fmla="*/ 0 h 1696"/>
                <a:gd name="T44" fmla="*/ 1076 w 2123"/>
                <a:gd name="T45" fmla="*/ 26 h 1696"/>
                <a:gd name="T46" fmla="*/ 1000 w 2123"/>
                <a:gd name="T47" fmla="*/ 75 h 1696"/>
                <a:gd name="T48" fmla="*/ 847 w 2123"/>
                <a:gd name="T49" fmla="*/ 171 h 1696"/>
                <a:gd name="T50" fmla="*/ 664 w 2123"/>
                <a:gd name="T51" fmla="*/ 252 h 1696"/>
                <a:gd name="T52" fmla="*/ 628 w 2123"/>
                <a:gd name="T53" fmla="*/ 322 h 1696"/>
                <a:gd name="T54" fmla="*/ 301 w 2123"/>
                <a:gd name="T55" fmla="*/ 525 h 1696"/>
                <a:gd name="T56" fmla="*/ 0 w 2123"/>
                <a:gd name="T57" fmla="*/ 649 h 1696"/>
                <a:gd name="T58" fmla="*/ 0 w 2123"/>
                <a:gd name="T59" fmla="*/ 654 h 1696"/>
                <a:gd name="T60" fmla="*/ 0 w 2123"/>
                <a:gd name="T61" fmla="*/ 686 h 1696"/>
                <a:gd name="T62" fmla="*/ 295 w 2123"/>
                <a:gd name="T63" fmla="*/ 568 h 1696"/>
                <a:gd name="T64" fmla="*/ 586 w 2123"/>
                <a:gd name="T65" fmla="*/ 386 h 1696"/>
                <a:gd name="T66" fmla="*/ 502 w 2123"/>
                <a:gd name="T67" fmla="*/ 601 h 1696"/>
                <a:gd name="T68" fmla="*/ 520 w 2123"/>
                <a:gd name="T69" fmla="*/ 890 h 1696"/>
                <a:gd name="T70" fmla="*/ 456 w 2123"/>
                <a:gd name="T71" fmla="*/ 1045 h 1696"/>
                <a:gd name="T72" fmla="*/ 325 w 2123"/>
                <a:gd name="T73" fmla="*/ 1324 h 1696"/>
                <a:gd name="T74" fmla="*/ 319 w 2123"/>
                <a:gd name="T75" fmla="*/ 1517 h 1696"/>
                <a:gd name="T76" fmla="*/ 325 w 2123"/>
                <a:gd name="T77" fmla="*/ 1517 h 1696"/>
                <a:gd name="T78" fmla="*/ 343 w 2123"/>
                <a:gd name="T79" fmla="*/ 1388 h 1696"/>
                <a:gd name="T80" fmla="*/ 574 w 2123"/>
                <a:gd name="T81" fmla="*/ 933 h 1696"/>
                <a:gd name="T82" fmla="*/ 574 w 2123"/>
                <a:gd name="T83" fmla="*/ 93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5 w 969"/>
                <a:gd name="T1" fmla="*/ 1192 h 1192"/>
                <a:gd name="T2" fmla="*/ 494 w 969"/>
                <a:gd name="T3" fmla="*/ 1198 h 1192"/>
                <a:gd name="T4" fmla="*/ 584 w 969"/>
                <a:gd name="T5" fmla="*/ 1156 h 1192"/>
                <a:gd name="T6" fmla="*/ 819 w 969"/>
                <a:gd name="T7" fmla="*/ 1091 h 1192"/>
                <a:gd name="T8" fmla="*/ 941 w 969"/>
                <a:gd name="T9" fmla="*/ 1061 h 1192"/>
                <a:gd name="T10" fmla="*/ 765 w 969"/>
                <a:gd name="T11" fmla="*/ 993 h 1192"/>
                <a:gd name="T12" fmla="*/ 560 w 969"/>
                <a:gd name="T13" fmla="*/ 957 h 1192"/>
                <a:gd name="T14" fmla="*/ 199 w 969"/>
                <a:gd name="T15" fmla="*/ 975 h 1192"/>
                <a:gd name="T16" fmla="*/ 301 w 969"/>
                <a:gd name="T17" fmla="*/ 897 h 1192"/>
                <a:gd name="T18" fmla="*/ 500 w 969"/>
                <a:gd name="T19" fmla="*/ 807 h 1192"/>
                <a:gd name="T20" fmla="*/ 700 w 969"/>
                <a:gd name="T21" fmla="*/ 675 h 1192"/>
                <a:gd name="T22" fmla="*/ 706 w 969"/>
                <a:gd name="T23" fmla="*/ 675 h 1192"/>
                <a:gd name="T24" fmla="*/ 718 w 969"/>
                <a:gd name="T25" fmla="*/ 669 h 1192"/>
                <a:gd name="T26" fmla="*/ 759 w 969"/>
                <a:gd name="T27" fmla="*/ 651 h 1192"/>
                <a:gd name="T28" fmla="*/ 783 w 969"/>
                <a:gd name="T29" fmla="*/ 645 h 1192"/>
                <a:gd name="T30" fmla="*/ 795 w 969"/>
                <a:gd name="T31" fmla="*/ 633 h 1192"/>
                <a:gd name="T32" fmla="*/ 801 w 969"/>
                <a:gd name="T33" fmla="*/ 621 h 1192"/>
                <a:gd name="T34" fmla="*/ 795 w 969"/>
                <a:gd name="T35" fmla="*/ 615 h 1192"/>
                <a:gd name="T36" fmla="*/ 789 w 969"/>
                <a:gd name="T37" fmla="*/ 603 h 1192"/>
                <a:gd name="T38" fmla="*/ 789 w 969"/>
                <a:gd name="T39" fmla="*/ 577 h 1192"/>
                <a:gd name="T40" fmla="*/ 801 w 969"/>
                <a:gd name="T41" fmla="*/ 547 h 1192"/>
                <a:gd name="T42" fmla="*/ 813 w 969"/>
                <a:gd name="T43" fmla="*/ 517 h 1192"/>
                <a:gd name="T44" fmla="*/ 831 w 969"/>
                <a:gd name="T45" fmla="*/ 487 h 1192"/>
                <a:gd name="T46" fmla="*/ 843 w 969"/>
                <a:gd name="T47" fmla="*/ 457 h 1192"/>
                <a:gd name="T48" fmla="*/ 849 w 969"/>
                <a:gd name="T49" fmla="*/ 439 h 1192"/>
                <a:gd name="T50" fmla="*/ 857 w 969"/>
                <a:gd name="T51" fmla="*/ 433 h 1192"/>
                <a:gd name="T52" fmla="*/ 857 w 969"/>
                <a:gd name="T53" fmla="*/ 349 h 1192"/>
                <a:gd name="T54" fmla="*/ 857 w 969"/>
                <a:gd name="T55" fmla="*/ 343 h 1192"/>
                <a:gd name="T56" fmla="*/ 863 w 969"/>
                <a:gd name="T57" fmla="*/ 337 h 1192"/>
                <a:gd name="T58" fmla="*/ 881 w 969"/>
                <a:gd name="T59" fmla="*/ 307 h 1192"/>
                <a:gd name="T60" fmla="*/ 893 w 969"/>
                <a:gd name="T61" fmla="*/ 271 h 1192"/>
                <a:gd name="T62" fmla="*/ 905 w 969"/>
                <a:gd name="T63" fmla="*/ 241 h 1192"/>
                <a:gd name="T64" fmla="*/ 911 w 969"/>
                <a:gd name="T65" fmla="*/ 229 h 1192"/>
                <a:gd name="T66" fmla="*/ 917 w 969"/>
                <a:gd name="T67" fmla="*/ 217 h 1192"/>
                <a:gd name="T68" fmla="*/ 935 w 969"/>
                <a:gd name="T69" fmla="*/ 173 h 1192"/>
                <a:gd name="T70" fmla="*/ 953 w 969"/>
                <a:gd name="T71" fmla="*/ 137 h 1192"/>
                <a:gd name="T72" fmla="*/ 959 w 969"/>
                <a:gd name="T73" fmla="*/ 125 h 1192"/>
                <a:gd name="T74" fmla="*/ 959 w 969"/>
                <a:gd name="T75" fmla="*/ 119 h 1192"/>
                <a:gd name="T76" fmla="*/ 977 w 969"/>
                <a:gd name="T77" fmla="*/ 0 h 1192"/>
                <a:gd name="T78" fmla="*/ 953 w 969"/>
                <a:gd name="T79" fmla="*/ 47 h 1192"/>
                <a:gd name="T80" fmla="*/ 789 w 969"/>
                <a:gd name="T81" fmla="*/ 113 h 1192"/>
                <a:gd name="T82" fmla="*/ 712 w 969"/>
                <a:gd name="T83" fmla="*/ 161 h 1192"/>
                <a:gd name="T84" fmla="*/ 464 w 969"/>
                <a:gd name="T85" fmla="*/ 235 h 1192"/>
                <a:gd name="T86" fmla="*/ 283 w 969"/>
                <a:gd name="T87" fmla="*/ 289 h 1192"/>
                <a:gd name="T88" fmla="*/ 175 w 969"/>
                <a:gd name="T89" fmla="*/ 295 h 1192"/>
                <a:gd name="T90" fmla="*/ 12 w 969"/>
                <a:gd name="T91" fmla="*/ 487 h 1192"/>
                <a:gd name="T92" fmla="*/ 0 w 969"/>
                <a:gd name="T93" fmla="*/ 511 h 1192"/>
                <a:gd name="T94" fmla="*/ 0 w 969"/>
                <a:gd name="T95" fmla="*/ 1192 h 1192"/>
                <a:gd name="T96" fmla="*/ 96 w 969"/>
                <a:gd name="T97" fmla="*/ 1186 h 1192"/>
                <a:gd name="T98" fmla="*/ 325 w 969"/>
                <a:gd name="T99" fmla="*/ 1192 h 1192"/>
                <a:gd name="T100" fmla="*/ 325 w 969"/>
                <a:gd name="T101" fmla="*/ 1192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42 w 2176"/>
                <a:gd name="T1" fmla="*/ 771 h 1505"/>
                <a:gd name="T2" fmla="*/ 1200 w 2176"/>
                <a:gd name="T3" fmla="*/ 1239 h 1505"/>
                <a:gd name="T4" fmla="*/ 964 w 2176"/>
                <a:gd name="T5" fmla="*/ 1197 h 1505"/>
                <a:gd name="T6" fmla="*/ 729 w 2176"/>
                <a:gd name="T7" fmla="*/ 1131 h 1505"/>
                <a:gd name="T8" fmla="*/ 446 w 2176"/>
                <a:gd name="T9" fmla="*/ 1113 h 1505"/>
                <a:gd name="T10" fmla="*/ 0 w 2176"/>
                <a:gd name="T11" fmla="*/ 1083 h 1505"/>
                <a:gd name="T12" fmla="*/ 30 w 2176"/>
                <a:gd name="T13" fmla="*/ 1119 h 1505"/>
                <a:gd name="T14" fmla="*/ 500 w 2176"/>
                <a:gd name="T15" fmla="*/ 1137 h 1505"/>
                <a:gd name="T16" fmla="*/ 783 w 2176"/>
                <a:gd name="T17" fmla="*/ 1191 h 1505"/>
                <a:gd name="T18" fmla="*/ 1140 w 2176"/>
                <a:gd name="T19" fmla="*/ 1307 h 1505"/>
                <a:gd name="T20" fmla="*/ 1078 w 2176"/>
                <a:gd name="T21" fmla="*/ 1325 h 1505"/>
                <a:gd name="T22" fmla="*/ 717 w 2176"/>
                <a:gd name="T23" fmla="*/ 1511 h 1505"/>
                <a:gd name="T24" fmla="*/ 771 w 2176"/>
                <a:gd name="T25" fmla="*/ 1487 h 1505"/>
                <a:gd name="T26" fmla="*/ 869 w 2176"/>
                <a:gd name="T27" fmla="*/ 1445 h 1505"/>
                <a:gd name="T28" fmla="*/ 1030 w 2176"/>
                <a:gd name="T29" fmla="*/ 1361 h 1505"/>
                <a:gd name="T30" fmla="*/ 1224 w 2176"/>
                <a:gd name="T31" fmla="*/ 1301 h 1505"/>
                <a:gd name="T32" fmla="*/ 1277 w 2176"/>
                <a:gd name="T33" fmla="*/ 1227 h 1505"/>
                <a:gd name="T34" fmla="*/ 1646 w 2176"/>
                <a:gd name="T35" fmla="*/ 1047 h 1505"/>
                <a:gd name="T36" fmla="*/ 1947 w 2176"/>
                <a:gd name="T37" fmla="*/ 957 h 1505"/>
                <a:gd name="T38" fmla="*/ 2194 w 2176"/>
                <a:gd name="T39" fmla="*/ 825 h 1505"/>
                <a:gd name="T40" fmla="*/ 1977 w 2176"/>
                <a:gd name="T41" fmla="*/ 915 h 1505"/>
                <a:gd name="T42" fmla="*/ 1670 w 2176"/>
                <a:gd name="T43" fmla="*/ 993 h 1505"/>
                <a:gd name="T44" fmla="*/ 1351 w 2176"/>
                <a:gd name="T45" fmla="*/ 1155 h 1505"/>
                <a:gd name="T46" fmla="*/ 1513 w 2176"/>
                <a:gd name="T47" fmla="*/ 909 h 1505"/>
                <a:gd name="T48" fmla="*/ 1634 w 2176"/>
                <a:gd name="T49" fmla="*/ 547 h 1505"/>
                <a:gd name="T50" fmla="*/ 1754 w 2176"/>
                <a:gd name="T51" fmla="*/ 374 h 1505"/>
                <a:gd name="T52" fmla="*/ 1995 w 2176"/>
                <a:gd name="T53" fmla="*/ 60 h 1505"/>
                <a:gd name="T54" fmla="*/ 2019 w 2176"/>
                <a:gd name="T55" fmla="*/ 0 h 1505"/>
                <a:gd name="T56" fmla="*/ 1989 w 2176"/>
                <a:gd name="T57" fmla="*/ 0 h 1505"/>
                <a:gd name="T58" fmla="*/ 1610 w 2176"/>
                <a:gd name="T59" fmla="*/ 482 h 1505"/>
                <a:gd name="T60" fmla="*/ 1489 w 2176"/>
                <a:gd name="T61" fmla="*/ 891 h 1505"/>
                <a:gd name="T62" fmla="*/ 1265 w 2176"/>
                <a:gd name="T63" fmla="*/ 1179 h 1505"/>
                <a:gd name="T64" fmla="*/ 1140 w 2176"/>
                <a:gd name="T65" fmla="*/ 909 h 1505"/>
                <a:gd name="T66" fmla="*/ 1018 w 2176"/>
                <a:gd name="T67" fmla="*/ 542 h 1505"/>
                <a:gd name="T68" fmla="*/ 893 w 2176"/>
                <a:gd name="T69" fmla="*/ 222 h 1505"/>
                <a:gd name="T70" fmla="*/ 795 w 2176"/>
                <a:gd name="T71" fmla="*/ 0 h 1505"/>
                <a:gd name="T72" fmla="*/ 759 w 2176"/>
                <a:gd name="T73" fmla="*/ 0 h 1505"/>
                <a:gd name="T74" fmla="*/ 911 w 2176"/>
                <a:gd name="T75" fmla="*/ 356 h 1505"/>
                <a:gd name="T76" fmla="*/ 1042 w 2176"/>
                <a:gd name="T77" fmla="*/ 771 h 1505"/>
                <a:gd name="T78" fmla="*/ 1042 w 2176"/>
                <a:gd name="T79" fmla="*/ 771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3 w 813"/>
                <a:gd name="T1" fmla="*/ 566 h 804"/>
                <a:gd name="T2" fmla="*/ 331 w 813"/>
                <a:gd name="T3" fmla="*/ 440 h 804"/>
                <a:gd name="T4" fmla="*/ 650 w 813"/>
                <a:gd name="T5" fmla="*/ 218 h 804"/>
                <a:gd name="T6" fmla="*/ 819 w 813"/>
                <a:gd name="T7" fmla="*/ 0 h 804"/>
                <a:gd name="T8" fmla="*/ 681 w 813"/>
                <a:gd name="T9" fmla="*/ 150 h 804"/>
                <a:gd name="T10" fmla="*/ 146 w 813"/>
                <a:gd name="T11" fmla="*/ 506 h 804"/>
                <a:gd name="T12" fmla="*/ 0 w 813"/>
                <a:gd name="T13" fmla="*/ 736 h 804"/>
                <a:gd name="T14" fmla="*/ 0 w 813"/>
                <a:gd name="T15" fmla="*/ 808 h 804"/>
                <a:gd name="T16" fmla="*/ 163 w 813"/>
                <a:gd name="T17" fmla="*/ 566 h 804"/>
                <a:gd name="T18" fmla="*/ 163 w 813"/>
                <a:gd name="T19" fmla="*/ 566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4 w 759"/>
                <a:gd name="T1" fmla="*/ 66 h 107"/>
                <a:gd name="T2" fmla="*/ 765 w 759"/>
                <a:gd name="T3" fmla="*/ 0 h 107"/>
                <a:gd name="T4" fmla="*/ 500 w 759"/>
                <a:gd name="T5" fmla="*/ 36 h 107"/>
                <a:gd name="T6" fmla="*/ 140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4 w 759"/>
                <a:gd name="T15" fmla="*/ 66 h 107"/>
                <a:gd name="T16" fmla="*/ 464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99 w 3169"/>
                <a:gd name="T1" fmla="*/ 241 h 743"/>
                <a:gd name="T2" fmla="*/ 1748 w 3169"/>
                <a:gd name="T3" fmla="*/ 235 h 743"/>
                <a:gd name="T4" fmla="*/ 2105 w 3169"/>
                <a:gd name="T5" fmla="*/ 253 h 743"/>
                <a:gd name="T6" fmla="*/ 2525 w 3169"/>
                <a:gd name="T7" fmla="*/ 235 h 743"/>
                <a:gd name="T8" fmla="*/ 3195 w 3169"/>
                <a:gd name="T9" fmla="*/ 206 h 743"/>
                <a:gd name="T10" fmla="*/ 3141 w 3169"/>
                <a:gd name="T11" fmla="*/ 188 h 743"/>
                <a:gd name="T12" fmla="*/ 2442 w 3169"/>
                <a:gd name="T13" fmla="*/ 223 h 743"/>
                <a:gd name="T14" fmla="*/ 2019 w 3169"/>
                <a:gd name="T15" fmla="*/ 223 h 743"/>
                <a:gd name="T16" fmla="*/ 1471 w 3169"/>
                <a:gd name="T17" fmla="*/ 188 h 743"/>
                <a:gd name="T18" fmla="*/ 1555 w 3169"/>
                <a:gd name="T19" fmla="*/ 168 h 743"/>
                <a:gd name="T20" fmla="*/ 2055 w 3169"/>
                <a:gd name="T21" fmla="*/ 0 h 743"/>
                <a:gd name="T22" fmla="*/ 1977 w 3169"/>
                <a:gd name="T23" fmla="*/ 24 h 743"/>
                <a:gd name="T24" fmla="*/ 1852 w 3169"/>
                <a:gd name="T25" fmla="*/ 66 h 743"/>
                <a:gd name="T26" fmla="*/ 1616 w 3169"/>
                <a:gd name="T27" fmla="*/ 138 h 743"/>
                <a:gd name="T28" fmla="*/ 1350 w 3169"/>
                <a:gd name="T29" fmla="*/ 200 h 743"/>
                <a:gd name="T30" fmla="*/ 1278 w 3169"/>
                <a:gd name="T31" fmla="*/ 253 h 743"/>
                <a:gd name="T32" fmla="*/ 771 w 3169"/>
                <a:gd name="T33" fmla="*/ 415 h 743"/>
                <a:gd name="T34" fmla="*/ 337 w 3169"/>
                <a:gd name="T35" fmla="*/ 505 h 743"/>
                <a:gd name="T36" fmla="*/ 0 w 3169"/>
                <a:gd name="T37" fmla="*/ 621 h 743"/>
                <a:gd name="T38" fmla="*/ 301 w 3169"/>
                <a:gd name="T39" fmla="*/ 541 h 743"/>
                <a:gd name="T40" fmla="*/ 741 w 3169"/>
                <a:gd name="T41" fmla="*/ 451 h 743"/>
                <a:gd name="T42" fmla="*/ 1188 w 3169"/>
                <a:gd name="T43" fmla="*/ 313 h 743"/>
                <a:gd name="T44" fmla="*/ 989 w 3169"/>
                <a:gd name="T45" fmla="*/ 493 h 743"/>
                <a:gd name="T46" fmla="*/ 875 w 3169"/>
                <a:gd name="T47" fmla="*/ 747 h 743"/>
                <a:gd name="T48" fmla="*/ 869 w 3169"/>
                <a:gd name="T49" fmla="*/ 747 h 743"/>
                <a:gd name="T50" fmla="*/ 941 w 3169"/>
                <a:gd name="T51" fmla="*/ 747 h 743"/>
                <a:gd name="T52" fmla="*/ 1030 w 3169"/>
                <a:gd name="T53" fmla="*/ 499 h 743"/>
                <a:gd name="T54" fmla="*/ 1307 w 3169"/>
                <a:gd name="T55" fmla="*/ 283 h 743"/>
                <a:gd name="T56" fmla="*/ 1543 w 3169"/>
                <a:gd name="T57" fmla="*/ 451 h 743"/>
                <a:gd name="T58" fmla="*/ 1784 w 3169"/>
                <a:gd name="T59" fmla="*/ 681 h 743"/>
                <a:gd name="T60" fmla="*/ 1870 w 3169"/>
                <a:gd name="T61" fmla="*/ 747 h 743"/>
                <a:gd name="T62" fmla="*/ 1935 w 3169"/>
                <a:gd name="T63" fmla="*/ 747 h 743"/>
                <a:gd name="T64" fmla="*/ 1706 w 3169"/>
                <a:gd name="T65" fmla="*/ 529 h 743"/>
                <a:gd name="T66" fmla="*/ 1399 w 3169"/>
                <a:gd name="T67" fmla="*/ 241 h 743"/>
                <a:gd name="T68" fmla="*/ 1399 w 3169"/>
                <a:gd name="T69" fmla="*/ 241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1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1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2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4712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srgbClr val="003366"/>
                </a:solidFill>
              </a:endParaRPr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58 w 2153"/>
                <a:gd name="T1" fmla="*/ 855 h 1930"/>
                <a:gd name="T2" fmla="*/ 1953 w 2153"/>
                <a:gd name="T3" fmla="*/ 1023 h 1930"/>
                <a:gd name="T4" fmla="*/ 2069 w 2153"/>
                <a:gd name="T5" fmla="*/ 1172 h 1930"/>
                <a:gd name="T6" fmla="*/ 2135 w 2153"/>
                <a:gd name="T7" fmla="*/ 1252 h 1930"/>
                <a:gd name="T8" fmla="*/ 2171 w 2153"/>
                <a:gd name="T9" fmla="*/ 1300 h 1930"/>
                <a:gd name="T10" fmla="*/ 1905 w 2153"/>
                <a:gd name="T11" fmla="*/ 981 h 1930"/>
                <a:gd name="T12" fmla="*/ 1876 w 2153"/>
                <a:gd name="T13" fmla="*/ 933 h 1930"/>
                <a:gd name="T14" fmla="*/ 1796 w 2153"/>
                <a:gd name="T15" fmla="*/ 1246 h 1930"/>
                <a:gd name="T16" fmla="*/ 1784 w 2153"/>
                <a:gd name="T17" fmla="*/ 1492 h 1930"/>
                <a:gd name="T18" fmla="*/ 1834 w 2153"/>
                <a:gd name="T19" fmla="*/ 1914 h 1930"/>
                <a:gd name="T20" fmla="*/ 1803 w 2153"/>
                <a:gd name="T21" fmla="*/ 1938 h 1930"/>
                <a:gd name="T22" fmla="*/ 1760 w 2153"/>
                <a:gd name="T23" fmla="*/ 1540 h 1930"/>
                <a:gd name="T24" fmla="*/ 1742 w 2153"/>
                <a:gd name="T25" fmla="*/ 1294 h 1930"/>
                <a:gd name="T26" fmla="*/ 1778 w 2153"/>
                <a:gd name="T27" fmla="*/ 1089 h 1930"/>
                <a:gd name="T28" fmla="*/ 1784 w 2153"/>
                <a:gd name="T29" fmla="*/ 879 h 1930"/>
                <a:gd name="T30" fmla="*/ 1278 w 2153"/>
                <a:gd name="T31" fmla="*/ 1011 h 1930"/>
                <a:gd name="T32" fmla="*/ 831 w 2153"/>
                <a:gd name="T33" fmla="*/ 1136 h 1930"/>
                <a:gd name="T34" fmla="*/ 325 w 2153"/>
                <a:gd name="T35" fmla="*/ 1318 h 1930"/>
                <a:gd name="T36" fmla="*/ 18 w 2153"/>
                <a:gd name="T37" fmla="*/ 1426 h 1930"/>
                <a:gd name="T38" fmla="*/ 313 w 2153"/>
                <a:gd name="T39" fmla="*/ 1288 h 1930"/>
                <a:gd name="T40" fmla="*/ 688 w 2153"/>
                <a:gd name="T41" fmla="*/ 1148 h 1930"/>
                <a:gd name="T42" fmla="*/ 1030 w 2153"/>
                <a:gd name="T43" fmla="*/ 1041 h 1930"/>
                <a:gd name="T44" fmla="*/ 1423 w 2153"/>
                <a:gd name="T45" fmla="*/ 933 h 1930"/>
                <a:gd name="T46" fmla="*/ 1706 w 2153"/>
                <a:gd name="T47" fmla="*/ 819 h 1930"/>
                <a:gd name="T48" fmla="*/ 1345 w 2153"/>
                <a:gd name="T49" fmla="*/ 625 h 1930"/>
                <a:gd name="T50" fmla="*/ 869 w 2153"/>
                <a:gd name="T51" fmla="*/ 517 h 1930"/>
                <a:gd name="T52" fmla="*/ 229 w 2153"/>
                <a:gd name="T53" fmla="*/ 161 h 1930"/>
                <a:gd name="T54" fmla="*/ 0 w 2153"/>
                <a:gd name="T55" fmla="*/ 83 h 1930"/>
                <a:gd name="T56" fmla="*/ 331 w 2153"/>
                <a:gd name="T57" fmla="*/ 179 h 1930"/>
                <a:gd name="T58" fmla="*/ 718 w 2153"/>
                <a:gd name="T59" fmla="*/ 385 h 1930"/>
                <a:gd name="T60" fmla="*/ 941 w 2153"/>
                <a:gd name="T61" fmla="*/ 493 h 1930"/>
                <a:gd name="T62" fmla="*/ 1363 w 2153"/>
                <a:gd name="T63" fmla="*/ 595 h 1930"/>
                <a:gd name="T64" fmla="*/ 1664 w 2153"/>
                <a:gd name="T65" fmla="*/ 747 h 1930"/>
                <a:gd name="T66" fmla="*/ 1435 w 2153"/>
                <a:gd name="T67" fmla="*/ 463 h 1930"/>
                <a:gd name="T68" fmla="*/ 1296 w 2153"/>
                <a:gd name="T69" fmla="*/ 191 h 1930"/>
                <a:gd name="T70" fmla="*/ 1164 w 2153"/>
                <a:gd name="T71" fmla="*/ 0 h 1930"/>
                <a:gd name="T72" fmla="*/ 1351 w 2153"/>
                <a:gd name="T73" fmla="*/ 215 h 1930"/>
                <a:gd name="T74" fmla="*/ 1501 w 2153"/>
                <a:gd name="T75" fmla="*/ 487 h 1930"/>
                <a:gd name="T76" fmla="*/ 1760 w 2153"/>
                <a:gd name="T77" fmla="*/ 807 h 1930"/>
                <a:gd name="T78" fmla="*/ 1858 w 2153"/>
                <a:gd name="T79" fmla="*/ 855 h 1930"/>
                <a:gd name="T80" fmla="*/ 1858 w 2153"/>
                <a:gd name="T81" fmla="*/ 855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3366"/>
                </a:solidFill>
              </a:endParaRPr>
            </a:p>
          </p:txBody>
        </p:sp>
      </p:grpSp>
      <p:sp>
        <p:nvSpPr>
          <p:cNvPr id="4712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712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712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712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3366"/>
              </a:solidFill>
            </a:endParaRPr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1ED3BC-08DC-4E11-9793-A1620D42939B}" type="slidenum">
              <a:rPr lang="en-US">
                <a:solidFill>
                  <a:srgbClr val="00336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02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 advTm="8000">
    <p:diamond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9409B4-006A-4D48-90AA-0F1637A4C59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1/4/2022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DFC3-B26B-4090-83BA-374E9ED8DDA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33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84.xml"/><Relationship Id="rId1" Type="http://schemas.openxmlformats.org/officeDocument/2006/relationships/audio" Target="file:///E:\titi\YEN\YenGDMN07B\doc%20lan1.wav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0114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475" y="152400"/>
            <a:ext cx="1097280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D006ACAA-BD2B-480E-B722-4E38782AA5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9269"/>
            <a:ext cx="1096108" cy="1108286"/>
          </a:xfrm>
        </p:spPr>
      </p:pic>
      <p:sp>
        <p:nvSpPr>
          <p:cNvPr id="4" name="TextBox 3"/>
          <p:cNvSpPr txBox="1"/>
          <p:nvPr/>
        </p:nvSpPr>
        <p:spPr>
          <a:xfrm>
            <a:off x="3729299" y="999074"/>
            <a:ext cx="599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GD&amp;ĐT QUẬN LONG BIÊN</a:t>
            </a:r>
          </a:p>
          <a:p>
            <a:pPr algn="ctr"/>
            <a:r>
              <a:rPr lang="en-US" sz="20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THẠC CẦU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32499" y="2542841"/>
            <a:ext cx="558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091" y="3581404"/>
            <a:ext cx="801124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 : ONG VÀ BƯỚM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 ĐỀ : ĐỘNG VẬT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 TƯỢNG : MẪU GIÁO NHỠ 4-5T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LÊ THỊ THU LAN</a:t>
            </a:r>
          </a:p>
        </p:txBody>
      </p:sp>
    </p:spTree>
    <p:extLst>
      <p:ext uri="{BB962C8B-B14F-4D97-AF65-F5344CB8AC3E}">
        <p14:creationId xmlns:p14="http://schemas.microsoft.com/office/powerpoint/2010/main" val="3973602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203200" y="175260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Đàm</a:t>
            </a: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thoại</a:t>
            </a: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nội</a:t>
            </a: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dung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bài</a:t>
            </a:r>
            <a:r>
              <a:rPr lang="en-US" sz="2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thơ</a:t>
            </a:r>
            <a:endParaRPr lang="en-US" sz="2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0153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EJ14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12192000" cy="7696200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67" name="doc lan1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406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930400" y="1295400"/>
            <a:ext cx="9448800" cy="295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600" b="1">
              <a:solidFill>
                <a:srgbClr val="FF00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</a:rPr>
              <a:t>    Dạy trẻ đọc thơ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</a:rPr>
              <a:t>- Cả lớp đọc 2-3 lần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</a:rPr>
              <a:t>- Tổ, nhóm, cá nhân đọc thơ</a:t>
            </a:r>
          </a:p>
        </p:txBody>
      </p:sp>
    </p:spTree>
    <p:extLst>
      <p:ext uri="{BB962C8B-B14F-4D97-AF65-F5344CB8AC3E}">
        <p14:creationId xmlns:p14="http://schemas.microsoft.com/office/powerpoint/2010/main" val="270613712"/>
      </p:ext>
    </p:extLst>
  </p:cSld>
  <p:clrMapOvr>
    <a:masterClrMapping/>
  </p:clrMapOvr>
  <p:transition spd="slow" advTm="25000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48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486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96800" y="2362219"/>
            <a:ext cx="535114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508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60800" y="914402"/>
            <a:ext cx="7823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I.MỤC ĐÍCH YÊU CẦU</a:t>
            </a: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Kiến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thức</a:t>
            </a:r>
            <a:endParaRPr lang="en-US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nhớ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tên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 “</a:t>
            </a:r>
            <a:r>
              <a:rPr lang="en-US" b="1" i="1" dirty="0" err="1">
                <a:solidFill>
                  <a:prstClr val="black"/>
                </a:solidFill>
              </a:rPr>
              <a:t>Ong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và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bướm</a:t>
            </a:r>
            <a:r>
              <a:rPr lang="en-US" b="1" i="1" dirty="0">
                <a:solidFill>
                  <a:prstClr val="black"/>
                </a:solidFill>
              </a:rPr>
              <a:t>”</a:t>
            </a:r>
          </a:p>
          <a:p>
            <a:r>
              <a:rPr lang="en-US" b="1" i="1" dirty="0">
                <a:solidFill>
                  <a:prstClr val="black"/>
                </a:solidFill>
              </a:rPr>
              <a:t> -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hiểu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được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nội</a:t>
            </a:r>
            <a:r>
              <a:rPr lang="en-US" b="1" i="1" dirty="0">
                <a:solidFill>
                  <a:prstClr val="black"/>
                </a:solidFill>
              </a:rPr>
              <a:t> dung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Kỹ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năng</a:t>
            </a:r>
            <a:endParaRPr lang="en-US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Biết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đọc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diễn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cảm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cùng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cô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thể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hiện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được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âm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điệu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vui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tươi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của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Trả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lời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câu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hỏi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rõ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ràng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Thái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</a:t>
            </a:r>
            <a:endParaRPr lang="en-US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 - Qua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giáo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dục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giáo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dục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biết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vâng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lời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người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lớn</a:t>
            </a:r>
            <a:endParaRPr lang="en-US" b="1" i="1" dirty="0">
              <a:solidFill>
                <a:prstClr val="black"/>
              </a:solidFill>
            </a:endParaRP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326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60800" y="914416"/>
            <a:ext cx="7823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prstClr val="black"/>
                </a:solidFill>
              </a:rPr>
              <a:t>I.MỤC ĐÍCH YÊU CẦU</a:t>
            </a: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Kiến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thức</a:t>
            </a:r>
            <a:endParaRPr lang="en-US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biết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tên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 “</a:t>
            </a:r>
            <a:r>
              <a:rPr lang="en-US" b="1" i="1" dirty="0" err="1">
                <a:solidFill>
                  <a:prstClr val="black"/>
                </a:solidFill>
              </a:rPr>
              <a:t>ong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và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bướm</a:t>
            </a:r>
            <a:r>
              <a:rPr lang="en-US" b="1" i="1" dirty="0">
                <a:solidFill>
                  <a:prstClr val="black"/>
                </a:solidFill>
              </a:rPr>
              <a:t>”</a:t>
            </a:r>
          </a:p>
          <a:p>
            <a:r>
              <a:rPr lang="en-US" b="1" i="1" dirty="0">
                <a:solidFill>
                  <a:prstClr val="black"/>
                </a:solidFill>
              </a:rPr>
              <a:t> -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hiểu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được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nội</a:t>
            </a:r>
            <a:r>
              <a:rPr lang="en-US" b="1" i="1" dirty="0">
                <a:solidFill>
                  <a:prstClr val="black"/>
                </a:solidFill>
              </a:rPr>
              <a:t> dung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Kỹ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năng</a:t>
            </a:r>
            <a:endParaRPr lang="en-US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Có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kỹ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năng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đọc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diễn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cảm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cùng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cô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thể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hiện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được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âm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điệu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vui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tươi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của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- </a:t>
            </a:r>
            <a:r>
              <a:rPr lang="en-US" b="1" i="1" dirty="0" err="1">
                <a:solidFill>
                  <a:prstClr val="black"/>
                </a:solidFill>
              </a:rPr>
              <a:t>Trả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lời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câu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hỏi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rõ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ràng</a:t>
            </a:r>
            <a:endParaRPr lang="en-US" b="1" i="1" dirty="0">
              <a:solidFill>
                <a:prstClr val="black"/>
              </a:solidFill>
            </a:endParaRPr>
          </a:p>
          <a:p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Thái</a:t>
            </a:r>
            <a:r>
              <a:rPr lang="en-US" b="1" u="sng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u="sng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độ</a:t>
            </a:r>
            <a:endParaRPr lang="en-US" b="1" u="sng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i="1" dirty="0">
                <a:solidFill>
                  <a:prstClr val="black"/>
                </a:solidFill>
              </a:rPr>
              <a:t> - Qua </a:t>
            </a:r>
            <a:r>
              <a:rPr lang="en-US" b="1" i="1" dirty="0" err="1">
                <a:solidFill>
                  <a:prstClr val="black"/>
                </a:solidFill>
              </a:rPr>
              <a:t>bài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thơ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giáo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dục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giáo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dục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trẻ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biết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vâng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lời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bố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mẹ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ông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bà</a:t>
            </a:r>
            <a:r>
              <a:rPr lang="en-US" b="1" i="1" dirty="0">
                <a:solidFill>
                  <a:prstClr val="black"/>
                </a:solidFill>
              </a:rPr>
              <a:t>, </a:t>
            </a:r>
            <a:r>
              <a:rPr lang="en-US" b="1" i="1" dirty="0" err="1">
                <a:solidFill>
                  <a:prstClr val="black"/>
                </a:solidFill>
              </a:rPr>
              <a:t>không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đi</a:t>
            </a:r>
            <a:r>
              <a:rPr lang="en-US" b="1" i="1" dirty="0">
                <a:solidFill>
                  <a:prstClr val="black"/>
                </a:solidFill>
              </a:rPr>
              <a:t> </a:t>
            </a:r>
            <a:r>
              <a:rPr lang="en-US" b="1" i="1" dirty="0" err="1">
                <a:solidFill>
                  <a:prstClr val="black"/>
                </a:solidFill>
              </a:rPr>
              <a:t>chơi</a:t>
            </a:r>
            <a:r>
              <a:rPr lang="en-US" b="1" i="1" dirty="0">
                <a:solidFill>
                  <a:prstClr val="black"/>
                </a:solidFill>
              </a:rPr>
              <a:t>.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 descr="C:\Users\Administrator\Desktop\HQ-bong hoa cuc trang\anh dong\daisy-landscape-vector-pa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0707" y="-3599657"/>
            <a:ext cx="26033413" cy="140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10178" y="1335834"/>
            <a:ext cx="6005170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Chị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Loa,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chiếu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854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25619" y="1371603"/>
            <a:ext cx="94383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1.GÂY HỨNG THÚ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4345" y="2438439"/>
            <a:ext cx="7997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Chị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ong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nâu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597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lowersFrame_png_ydh_0037_3602x23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600" y="-2667000"/>
            <a:ext cx="15748000" cy="982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aninature5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97388"/>
            <a:ext cx="6197600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1137920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Cô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đọc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thơ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lần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1:  :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Kết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hợp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cử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chỉ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điệu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bộ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Cô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đọc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thơ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lần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2: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Kết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hợp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</a:t>
            </a:r>
            <a:r>
              <a:rPr lang="en-US" sz="2000" dirty="0" err="1">
                <a:solidFill>
                  <a:srgbClr val="003366"/>
                </a:solidFill>
                <a:latin typeface="Arial" charset="0"/>
              </a:rPr>
              <a:t>sd</a:t>
            </a:r>
            <a:r>
              <a:rPr lang="en-US" sz="2000" dirty="0">
                <a:solidFill>
                  <a:srgbClr val="003366"/>
                </a:solidFill>
                <a:latin typeface="Arial" charset="0"/>
              </a:rPr>
              <a:t> PP</a:t>
            </a:r>
          </a:p>
        </p:txBody>
      </p:sp>
      <p:sp>
        <p:nvSpPr>
          <p:cNvPr id="10245" name="TextBox 1"/>
          <p:cNvSpPr txBox="1">
            <a:spLocks noChangeArrowheads="1"/>
          </p:cNvSpPr>
          <p:nvPr/>
        </p:nvSpPr>
        <p:spPr bwMode="auto">
          <a:xfrm>
            <a:off x="1843618" y="838201"/>
            <a:ext cx="783740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>
                <a:solidFill>
                  <a:srgbClr val="FF0000"/>
                </a:solidFill>
              </a:rPr>
              <a:t>II: Phương pháp hình thức tổ chức</a:t>
            </a:r>
          </a:p>
        </p:txBody>
      </p:sp>
    </p:spTree>
    <p:extLst>
      <p:ext uri="{BB962C8B-B14F-4D97-AF65-F5344CB8AC3E}">
        <p14:creationId xmlns:p14="http://schemas.microsoft.com/office/powerpoint/2010/main" val="4008106616"/>
      </p:ext>
    </p:extLst>
  </p:cSld>
  <p:clrMapOvr>
    <a:masterClrMapping/>
  </p:clrMapOvr>
  <p:transition spd="slow"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047135" y="914400"/>
            <a:ext cx="3790336" cy="2300748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624916" y="545742"/>
            <a:ext cx="35541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trắng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hồng</a:t>
            </a:r>
            <a:endParaRPr lang="en-US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828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42105" y="413006"/>
            <a:ext cx="4203291" cy="3716593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731341" y="4129547"/>
            <a:ext cx="6327059" cy="253672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341807" y="737419"/>
            <a:ext cx="34996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bay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vội</a:t>
            </a: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4219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7519" y="2654760"/>
            <a:ext cx="5560143" cy="4041059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707661" y="1474843"/>
            <a:ext cx="6371303" cy="4748981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Callout 11"/>
          <p:cNvSpPr/>
          <p:nvPr/>
        </p:nvSpPr>
        <p:spPr>
          <a:xfrm>
            <a:off x="398241" y="117987"/>
            <a:ext cx="4837471" cy="1681316"/>
          </a:xfrm>
          <a:prstGeom prst="wedgeEllipseCallout">
            <a:avLst>
              <a:gd name="adj1" fmla="val -18699"/>
              <a:gd name="adj2" fmla="val 1063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liền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098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42464" y="0"/>
            <a:ext cx="5468951" cy="64008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911438" y="3569162"/>
            <a:ext cx="6064287" cy="3288889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Callout 5"/>
          <p:cNvSpPr/>
          <p:nvPr/>
        </p:nvSpPr>
        <p:spPr>
          <a:xfrm>
            <a:off x="7270956" y="52"/>
            <a:ext cx="4203291" cy="331838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Ong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rong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47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Maple">
  <a:themeElements>
    <a:clrScheme name="Maple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Map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Maple">
  <a:themeElements>
    <a:clrScheme name="Maple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Map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aple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ple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ple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394</Words>
  <Application>Microsoft Office PowerPoint</Application>
  <PresentationFormat>Widescreen</PresentationFormat>
  <Paragraphs>58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12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Maple</vt:lpstr>
      <vt:lpstr>4_Office Theme</vt:lpstr>
      <vt:lpstr>5_Office Theme</vt:lpstr>
      <vt:lpstr>1_Maple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10 TIMT</dc:creator>
  <cp:lastModifiedBy>Admin</cp:lastModifiedBy>
  <cp:revision>15</cp:revision>
  <dcterms:created xsi:type="dcterms:W3CDTF">2017-12-18T13:44:14Z</dcterms:created>
  <dcterms:modified xsi:type="dcterms:W3CDTF">2022-01-04T04:02:54Z</dcterms:modified>
</cp:coreProperties>
</file>