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87" r:id="rId2"/>
    <p:sldId id="280" r:id="rId3"/>
    <p:sldId id="288" r:id="rId4"/>
    <p:sldId id="293" r:id="rId5"/>
    <p:sldId id="270" r:id="rId6"/>
    <p:sldId id="289" r:id="rId7"/>
    <p:sldId id="291" r:id="rId8"/>
    <p:sldId id="292" r:id="rId9"/>
    <p:sldId id="267" r:id="rId10"/>
    <p:sldId id="28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712"/>
    <a:srgbClr val="CC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4660"/>
  </p:normalViewPr>
  <p:slideViewPr>
    <p:cSldViewPr>
      <p:cViewPr varScale="1">
        <p:scale>
          <a:sx n="85" d="100"/>
          <a:sy n="85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0862-CE4E-4C64-8126-192ACEB539C3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609B-DD7B-42AD-AC41-2D7F4CDBC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609B-DD7B-42AD-AC41-2D7F4CDBC4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0" y="10510"/>
            <a:ext cx="9144000" cy="68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4000"/>
          <a:stretch/>
        </p:blipFill>
        <p:spPr>
          <a:xfrm>
            <a:off x="0" y="0"/>
            <a:ext cx="9144000" cy="68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A28-E208-43AF-9559-CDD714CD5A6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6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2950" y="381000"/>
            <a:ext cx="7658100" cy="5890846"/>
            <a:chOff x="0" y="685800"/>
            <a:chExt cx="8801100" cy="6172200"/>
          </a:xfrm>
        </p:grpSpPr>
        <p:pic>
          <p:nvPicPr>
            <p:cNvPr id="2050" name="Picture 2" descr="C:\Users\TT\Desktop\hình ảnh tay\120428afamily-KT-sang-tao-ve-bang-ban-tay-7_6cd3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85800"/>
              <a:ext cx="4762500" cy="1762125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120428afamily-KT-sang-tao-ve-bang-ban-tay-3_3ddbc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2133600"/>
              <a:ext cx="4762500" cy="2409825"/>
            </a:xfrm>
            <a:prstGeom prst="rect">
              <a:avLst/>
            </a:prstGeom>
            <a:noFill/>
          </p:spPr>
        </p:pic>
        <p:pic>
          <p:nvPicPr>
            <p:cNvPr id="2052" name="Picture 4" descr="C:\Users\TT\Desktop\hình ảnh tay\120428-KT-sang-tao-ve-bang-ban-tay-6_3b86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4572000"/>
              <a:ext cx="4572000" cy="228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ownloads\11261787_506776719500756_3222158138286536452_n.jpg"/>
          <p:cNvPicPr>
            <a:picLocks noChangeAspect="1" noChangeArrowheads="1"/>
          </p:cNvPicPr>
          <p:nvPr/>
        </p:nvPicPr>
        <p:blipFill rotWithShape="1">
          <a:blip r:embed="rId2"/>
          <a:srcRect t="4445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T\Desktop\hình ảnh tay\IMG_3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81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TRIỀN THẨM MỸ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66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390001"/>
            <a:ext cx="556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	Lê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Lan</a:t>
            </a:r>
          </a:p>
          <a:p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57600"/>
            <a:ext cx="9144000" cy="4023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34F19-D607-4217-B1FB-CAAF7ABD0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3433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TT\Desktop\hình ảnh tay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712368" cy="3581400"/>
            </a:xfrm>
            <a:prstGeom prst="rect">
              <a:avLst/>
            </a:prstGeom>
            <a:noFill/>
          </p:spPr>
        </p:pic>
        <p:pic>
          <p:nvPicPr>
            <p:cNvPr id="1027" name="Picture 3" descr="C:\Users\TT\Desktop\hình ảnh tay\homemade-birthday-cards-flamingo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1801" y="3098482"/>
              <a:ext cx="5202199" cy="37595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 descr="C:\Users\TT\Desktop\hình ảnh tay\IMG_3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60" y="304800"/>
            <a:ext cx="8309280" cy="580445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TT\Desktop\hình ảnh tay\77335318570853207_FQTICQe5_c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62400" cy="6858000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tranh2-1427512435_660x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3856" y="0"/>
              <a:ext cx="5190144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098" name="Picture 2" descr="C:\Users\TT\Desktop\hình ảnh tay\8564870_f52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4648201" cy="6858000"/>
            </a:xfrm>
            <a:prstGeom prst="rect">
              <a:avLst/>
            </a:prstGeom>
            <a:noFill/>
          </p:spPr>
        </p:pic>
        <p:pic>
          <p:nvPicPr>
            <p:cNvPr id="4099" name="Picture 3" descr="C:\Users\TT\Desktop\hình ảnh tay\images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0"/>
              <a:ext cx="4495800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T\Desktop\hình ảnh tay\Thanksgiving-Turkey-Hand-Paint2-Craf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614105"/>
          </a:xfrm>
          <a:prstGeom prst="rect">
            <a:avLst/>
          </a:prstGeom>
        </p:spPr>
      </p:pic>
      <p:pic>
        <p:nvPicPr>
          <p:cNvPr id="4100" name="Picture 4" descr="C:\Users\TT\Desktop\Untitle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258" y="2438400"/>
            <a:ext cx="6469960" cy="3581400"/>
          </a:xfrm>
          <a:prstGeom prst="rect">
            <a:avLst/>
          </a:prstGeom>
          <a:noFill/>
        </p:spPr>
      </p:pic>
      <p:pic>
        <p:nvPicPr>
          <p:cNvPr id="4101" name="Picture 5" descr="C:\Users\TT\Desktop\Untitled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9211">
            <a:off x="-3758521" y="1034169"/>
            <a:ext cx="1905000" cy="1943228"/>
          </a:xfrm>
          <a:prstGeom prst="rect">
            <a:avLst/>
          </a:prstGeom>
          <a:noFill/>
        </p:spPr>
      </p:pic>
      <p:pic>
        <p:nvPicPr>
          <p:cNvPr id="4099" name="Picture 3" descr="C:\Users\TT\Desktop\Untitled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958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052 -0.00555 0.00017 -0.01134 0.00156 -0.01666 C 0.00225 -0.01921 0.01354 -0.03588 0.01458 -0.0375 C 0.01701 -0.04815 0.0243 -0.05023 0.03055 -0.05625 C 0.03403 -0.05486 0.03767 -0.05463 0.0408 -0.05208 C 0.04357 -0.04953 0.05208 -0.03125 0.05382 -0.02708 C 0.05486 -0.0243 0.05521 -0.02083 0.05659 -0.01875 C 0.05903 -0.01528 0.06562 -0.01041 0.06562 -0.01018 C 0.07291 0.00579 0.08628 0.00417 0.09878 0.00625 C 0.10642 0.00903 0.11423 0.01019 0.12205 0.0125 C 0.12534 0.01111 0.12899 0.01088 0.13212 0.00834 C 0.13368 0.00695 0.13715 -0.00509 0.13767 -0.00625 C 0.13923 -0.00949 0.14166 -0.0118 0.14357 -0.01458 C 0.14791 -0.0331 0.15555 -0.05301 0.16684 -0.06458 C 0.17291 -0.07083 0.16927 -0.06759 0.17691 -0.07083 C 0.17986 -0.07199 0.18559 -0.075 0.18559 -0.07477 C 0.18993 -0.07384 0.19531 -0.075 0.19861 -0.07083 C 0.2092 -0.05833 0.196 -0.06458 0.21024 -0.06041 C 0.21528 -0.05324 0.22066 -0.04583 0.22465 -0.0375 C 0.22725 -0.03264 0.2276 -0.02616 0.22916 -0.02083 C 0.23003 -0.01805 0.23073 -0.01528 0.23212 -0.0125 C 0.23281 -0.01041 0.2342 -0.00856 0.23489 -0.00625 C 0.23819 0.00301 0.23993 0.0132 0.24219 0.02292 C 0.24392 0.03033 0.24896 0.0419 0.25382 0.04584 C 0.2566 0.04792 0.26232 0.05 0.26232 0.05023 C 0.29479 0.04769 0.29201 0.05695 0.30469 0.02709 C 0.3066 0.01042 0.30903 -0.00602 0.31024 -0.02291 C 0.31146 -0.03333 0.31024 -0.04467 0.31337 -0.05416 C 0.31562 -0.06088 0.31892 -0.06666 0.32205 -0.07291 C 0.32639 -0.08241 0.32604 -0.08472 0.33368 -0.0875 C 0.34427 -0.08495 0.34844 -0.07986 0.35677 -0.07083 C 0.37048 -0.05602 0.38524 -0.04259 0.39739 -0.025 C 0.40191 -0.01852 0.40677 0.00093 0.40903 0.01042 C 0.40955 0.02014 0.40955 0.02986 0.41059 0.03959 C 0.41094 0.04537 0.41319 0.05047 0.41337 0.05625 C 0.41406 0.06806 0.40868 0.08125 0.4033 0.08959 C 0.37031 0.1419 0.37621 0.11088 0.29132 0.11459 C 0.27847 0.17084 0.29132 0.19491 0.32344 0.20417 C 0.41996 0.20093 0.36163 0.21088 0.39305 0.19584 C 0.39861 0.18982 0.40416 0.18611 0.40903 0.17917 C 0.41285 0.1632 0.41719 0.14722 0.42361 0.13334 C 0.42812 0.11042 0.43489 0.0875 0.44531 0.06875 C 0.44844 0.05533 0.46059 0.04653 0.46857 0.03959 C 0.48385 0.02616 0.49861 0.01343 0.51649 0.00834 C 0.52222 0.00903 0.52812 0.0088 0.53385 0.01042 C 0.53993 0.01204 0.54392 0.02014 0.54844 0.025 C 0.55052 0.02732 0.5533 0.02917 0.55555 0.03125 C 0.5585 0.03403 0.56163 0.03658 0.56441 0.03959 C 0.571 0.04699 0.57621 0.05324 0.58472 0.05625 C 0.59774 0.05556 0.61059 0.05533 0.62378 0.05417 C 0.6276 0.05371 0.63281 0.04769 0.63541 0.04584 C 0.65434 0.03241 0.67239 0.01852 0.68906 -2.22222E-6 C 0.69809 -0.00995 0.70712 -0.02384 0.71528 -0.03541 C 0.71771 -0.03889 0.72396 -0.04375 0.72396 -0.04352 C 0.73455 -0.04305 0.74531 -0.04352 0.7559 -0.04166 C 0.76007 -0.04097 0.76805 -0.02963 0.77031 -0.025 C 0.7717 -0.02245 0.77187 -0.01875 0.77326 -0.01666 C 0.78212 -0.00393 0.79722 -0.00324 0.80816 0.00209 C 0.84305 -0.00046 0.82708 0.00209 0.84878 -0.00833 C 0.85364 -0.01551 0.8592 -0.02268 0.86475 -0.02916 C 0.86875 -0.03403 0.87257 -0.03426 0.87639 -0.03958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  <Words>35</Words>
  <Application>Microsoft Office PowerPoint</Application>
  <PresentationFormat>On-screen Show (4:3)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Admin</cp:lastModifiedBy>
  <cp:revision>113</cp:revision>
  <dcterms:created xsi:type="dcterms:W3CDTF">2015-09-25T16:41:52Z</dcterms:created>
  <dcterms:modified xsi:type="dcterms:W3CDTF">2021-10-23T15:00:20Z</dcterms:modified>
</cp:coreProperties>
</file>