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40" r:id="rId2"/>
    <p:sldMasterId id="2147483757" r:id="rId3"/>
  </p:sldMasterIdLst>
  <p:notesMasterIdLst>
    <p:notesMasterId r:id="rId28"/>
  </p:notesMasterIdLst>
  <p:sldIdLst>
    <p:sldId id="301" r:id="rId4"/>
    <p:sldId id="256" r:id="rId5"/>
    <p:sldId id="257" r:id="rId6"/>
    <p:sldId id="282" r:id="rId7"/>
    <p:sldId id="284" r:id="rId8"/>
    <p:sldId id="285" r:id="rId9"/>
    <p:sldId id="286" r:id="rId10"/>
    <p:sldId id="287" r:id="rId11"/>
    <p:sldId id="270" r:id="rId12"/>
    <p:sldId id="288" r:id="rId13"/>
    <p:sldId id="289" r:id="rId14"/>
    <p:sldId id="290" r:id="rId15"/>
    <p:sldId id="292" r:id="rId16"/>
    <p:sldId id="291" r:id="rId17"/>
    <p:sldId id="299" r:id="rId18"/>
    <p:sldId id="283" r:id="rId19"/>
    <p:sldId id="293" r:id="rId20"/>
    <p:sldId id="295" r:id="rId21"/>
    <p:sldId id="296" r:id="rId22"/>
    <p:sldId id="297" r:id="rId23"/>
    <p:sldId id="294" r:id="rId24"/>
    <p:sldId id="300" r:id="rId25"/>
    <p:sldId id="298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AD7C8-20DE-445E-97D1-90BB6986439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7BECB-DC7C-4CD6-BD31-69DBC144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4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7BECB-DC7C-4CD6-BD31-69DBC1445E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6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87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1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4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37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59BA17-D31A-4140-AAE9-3477C183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ED03CB-6FAF-4546-ACA3-EFE48F33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81AF0-7376-4E7E-8652-5367BCD7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7FC4A5-4C24-4C22-82FC-9D49490E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056215-AFBD-4FEB-8101-710E0F72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21DC58-6171-48A4-BE47-02A5623B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72B01-71CA-43F9-B245-4B86C2384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41C304-AD1F-41BC-A30C-50A6BAD3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FFDED0-08A7-45B3-9EC7-B42B128F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5A24D-D5DA-4146-A8D5-D6ED020A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40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962B3-C056-424E-B62D-A8058C9DC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D0F8F79-5277-413F-8D3A-F472781D3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E84C8F-F61C-4299-A8D6-B2E33050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9CA308-EA5A-4921-A0A9-77CEA230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DEDB8F-1190-4A62-9CCC-EF417702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98361-D86B-45DE-BA93-56FFB8EE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FAE3BE-9325-430E-9C46-A4715E133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B55727-1617-4A75-8D9A-53E88E343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8ABD05-342E-4F03-A1C4-9E15B065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2D7424-693F-4FD4-A7A7-47C5BD46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BF1608-1F4A-4763-AB16-AEDD447F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52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94327-5FDF-49CE-B6C1-4DFF1D8F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30BE1A-B83D-4A35-9CB3-A6E761A5A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248AE3-2F10-451F-ADA8-6B1B1FC51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91F1BD-2268-4FE8-A6E4-0CA5FE19D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81A67F-2EC7-4845-9D0F-AFA389D62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0CB040-5574-4C8B-B345-71B11D70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C08291-CF01-4294-ABBE-A42D9A14E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5A0E5-8863-46F5-AE34-BFDA6290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16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EFA51C-7AD2-4935-8BF7-73C5A2B8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2EAB8C-1ADD-449D-BDFD-A9A1E706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FC78D9-7D90-4221-AAD0-CF930BDF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A7AF12-5E35-43C5-9F32-7FCC115D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1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7194A8-07B8-4F85-B8A9-2DFACE90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C8BFE7-1FE2-4E04-9DDB-4244405E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A38CA1-E8E2-427C-8C25-5C027299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8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44B39C-7E33-4C34-BC7B-16EF3B04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883094-5AF7-4B86-842C-71BF8FF2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225F40-859D-4739-8B9E-1BBDE6587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4F9120-9F19-462C-86E0-C6B965F3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EB57A0-25FD-4280-8007-B0C3F4E6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759B57-2683-4777-937D-CE417823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DA600-CE38-4283-B6F9-9601309B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922BA6F-1E1B-4CE5-A592-01873E152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27F3E4-D565-443B-B172-9F2A57B24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B8668A-2DE0-4CBB-A809-ABD062A3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21F533-25A9-475E-BDDB-389D681AD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1C0BF1-804E-42D1-B2E8-48C07A78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41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F5628-B93E-4AB1-AA41-D2228A6C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6AA43-5920-4908-99D5-60CC8FDE4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66E7D9-F4D9-4DF2-ADDA-6E1ECDF8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0AB53B-AD78-4324-899C-4BEB049F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B9B49B-5A0F-44D7-8598-0DF4B2A5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528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53EB34-EE4E-4494-8963-E115F0DB7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952084-1B5F-4BA5-BAE3-342F2D0A2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3E20C-3727-404C-8CA3-84244318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544846-B552-470F-A9DF-1C9036C8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1A628E-4684-4EB5-B18B-1ABDB19D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2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DCDD-980C-42DD-9848-443AC31139F4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B8B9-25A8-42D4-92C8-5272282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8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CDCDD-980C-42DD-9848-443AC31139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0EB8B9-25A8-42D4-92C8-5272282ABB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91A7CE-476C-4CC4-9AAE-FD1269B5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1067EF-C7E8-480E-BBF2-76BBCDEBC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B59C02-07A2-4D76-ABB2-A0EAEEA50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67F5-5972-4008-9AB4-495DD0B0B1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2C5F1F-D5D2-4A96-9CD0-D241358B2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9B7EB-937E-44A1-BC5D-B1C647EDA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18F8-A942-416D-A5CC-95D263DB1D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1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.jp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.jpg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/>
          <a:stretch>
            <a:fillRect/>
          </a:stretch>
        </p:blipFill>
        <p:spPr bwMode="auto">
          <a:xfrm>
            <a:off x="22225" y="0"/>
            <a:ext cx="12169775" cy="682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149475" y="246063"/>
            <a:ext cx="8001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05631" y="2276043"/>
            <a:ext cx="59362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l</a:t>
            </a:r>
            <a:r>
              <a:rPr lang="vi-VN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ượng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1, 2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So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2 </a:t>
            </a:r>
            <a:r>
              <a:rPr lang="vi-VN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cs typeface="Calibri" panose="020F0502020204030204" pitchFamily="34" charset="0"/>
              </a:rPr>
              <a:t>ượng</a:t>
            </a:r>
            <a:endParaRPr lang="en-US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3751" y="2305050"/>
            <a:ext cx="138113" cy="692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endParaRPr lang="en-US" sz="405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3875089" y="2351088"/>
            <a:ext cx="623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992563" y="2351088"/>
            <a:ext cx="5999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0" name="Rectangle 4"/>
          <p:cNvSpPr>
            <a:spLocks noChangeArrowheads="1"/>
          </p:cNvSpPr>
          <p:nvPr/>
        </p:nvSpPr>
        <p:spPr bwMode="auto">
          <a:xfrm>
            <a:off x="2484439" y="1521322"/>
            <a:ext cx="70564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 VỚI TOÁN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TextBox 17"/>
          <p:cNvSpPr txBox="1">
            <a:spLocks noChangeArrowheads="1"/>
          </p:cNvSpPr>
          <p:nvPr/>
        </p:nvSpPr>
        <p:spPr bwMode="auto">
          <a:xfrm>
            <a:off x="3381954" y="3635955"/>
            <a:ext cx="571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4 -5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2" name="TextBox 18"/>
          <p:cNvSpPr txBox="1">
            <a:spLocks noChangeArrowheads="1"/>
          </p:cNvSpPr>
          <p:nvPr/>
        </p:nvSpPr>
        <p:spPr bwMode="auto">
          <a:xfrm>
            <a:off x="4570413" y="4318578"/>
            <a:ext cx="2401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4924"/>
      </p:ext>
    </p:extLst>
  </p:cSld>
  <p:clrMapOvr>
    <a:masterClrMapping/>
  </p:clrMapOvr>
  <p:transition advTm="2355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Câu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đố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gì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không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phải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ăn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dùng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đá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lăn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để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truyền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Đố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con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gì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8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91" y="5175954"/>
            <a:ext cx="4749934" cy="742121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89" y="211845"/>
            <a:ext cx="4749935" cy="4730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5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42" y="298549"/>
            <a:ext cx="3386303" cy="50612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</a:t>
            </a:r>
            <a:r>
              <a:rPr lang="en-US" sz="17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1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69184" y="749343"/>
            <a:ext cx="3386303" cy="518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endParaRPr lang="en-US" sz="1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08791" y="852374"/>
            <a:ext cx="3386303" cy="518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endParaRPr lang="en-US" sz="1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so 1 (convert-video-online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319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7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91" y="5175954"/>
            <a:ext cx="4749934" cy="742121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Búp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95" y="501330"/>
            <a:ext cx="4393396" cy="4358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5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94704" y="365124"/>
            <a:ext cx="4209246" cy="5181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Font typeface="Wingdings 3" charset="2"/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</a:t>
            </a:r>
            <a:r>
              <a:rPr lang="en-US" sz="178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1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so 2 (convert-video-online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8474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2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759" y="5000234"/>
            <a:ext cx="1486081" cy="742122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Một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03" y="351691"/>
            <a:ext cx="4665125" cy="43047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81443" y="351691"/>
            <a:ext cx="4665125" cy="430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3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4351" y="4945136"/>
            <a:ext cx="1406770" cy="797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Hai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73936" y="1650868"/>
            <a:ext cx="10515600" cy="170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PHẦN </a:t>
            </a:r>
            <a:r>
              <a:rPr lang="en-US" sz="60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3</a:t>
            </a:r>
            <a:r>
              <a:rPr lang="en-US" sz="60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: ÔN SO SÁNH CHIỀU DÀI HAI ĐỐI TƯỢNG</a:t>
            </a:r>
            <a:endParaRPr lang="en-US" sz="60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2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184855" y="231820"/>
            <a:ext cx="8859477" cy="901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- 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0918" y="1918952"/>
            <a:ext cx="4778062" cy="108182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90918" y="3534392"/>
            <a:ext cx="3603113" cy="10818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90918" y="1294228"/>
            <a:ext cx="0" cy="471267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589280" y="5687740"/>
            <a:ext cx="8859477" cy="901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  <a:buFontTx/>
              <a:buChar char="-"/>
            </a:pP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đỏ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dài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xanh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xanh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đỏ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buClr>
                <a:srgbClr val="90C226"/>
              </a:buClr>
              <a:buFontTx/>
              <a:buChar char="-"/>
            </a:pP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sao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nhỉ</a:t>
            </a:r>
            <a:r>
              <a:rPr lang="en-US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37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90917" y="2112549"/>
            <a:ext cx="5319371" cy="108182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0918" y="3843881"/>
            <a:ext cx="3603113" cy="10818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90918" y="1294228"/>
            <a:ext cx="0" cy="471267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41082" y="485455"/>
            <a:ext cx="9511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en-US" sz="2000" dirty="0" err="1" smtClean="0"/>
              <a:t>Vì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đặt</a:t>
            </a:r>
            <a:r>
              <a:rPr lang="en-US" sz="2000" dirty="0" smtClean="0"/>
              <a:t> </a:t>
            </a:r>
            <a:r>
              <a:rPr lang="en-US" sz="2000" dirty="0" err="1" smtClean="0"/>
              <a:t>trùng</a:t>
            </a:r>
            <a:r>
              <a:rPr lang="en-US" sz="2000" dirty="0" smtClean="0"/>
              <a:t> </a:t>
            </a:r>
            <a:r>
              <a:rPr lang="en-US" sz="2000" dirty="0" err="1" smtClean="0"/>
              <a:t>khít</a:t>
            </a:r>
            <a:r>
              <a:rPr lang="en-US" sz="2000" dirty="0"/>
              <a:t> </a:t>
            </a:r>
            <a:r>
              <a:rPr lang="en-US" sz="2000" dirty="0" err="1" smtClean="0"/>
              <a:t>băng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đỏ</a:t>
            </a:r>
            <a:r>
              <a:rPr lang="en-US" sz="2000" dirty="0" smtClean="0"/>
              <a:t> </a:t>
            </a:r>
            <a:r>
              <a:rPr lang="en-US" sz="2000" dirty="0" err="1" smtClean="0"/>
              <a:t>lên</a:t>
            </a:r>
            <a:r>
              <a:rPr lang="en-US" sz="2000" dirty="0" smtClean="0"/>
              <a:t> </a:t>
            </a:r>
            <a:r>
              <a:rPr lang="en-US" sz="2000" dirty="0" err="1" smtClean="0"/>
              <a:t>băng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xanh</a:t>
            </a:r>
            <a:r>
              <a:rPr lang="en-US" sz="2000" dirty="0" smtClean="0"/>
              <a:t> ta </a:t>
            </a:r>
            <a:r>
              <a:rPr lang="en-US" sz="2000" dirty="0" err="1" smtClean="0"/>
              <a:t>thấy</a:t>
            </a:r>
            <a:r>
              <a:rPr lang="en-US" sz="2000" dirty="0" smtClean="0"/>
              <a:t> </a:t>
            </a:r>
            <a:r>
              <a:rPr lang="en-US" sz="2000" dirty="0" err="1" smtClean="0"/>
              <a:t>băng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đỏ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,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băng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màu</a:t>
            </a:r>
            <a:r>
              <a:rPr lang="en-US" sz="2000" dirty="0" smtClean="0"/>
              <a:t> </a:t>
            </a:r>
            <a:r>
              <a:rPr lang="en-US" sz="2000" dirty="0" err="1" smtClean="0"/>
              <a:t>xanh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ngắn</a:t>
            </a:r>
            <a:r>
              <a:rPr lang="en-US" sz="2000" dirty="0" smtClean="0"/>
              <a:t> </a:t>
            </a:r>
            <a:r>
              <a:rPr lang="en-US" sz="2000" dirty="0" err="1" smtClean="0"/>
              <a:t>hơn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con </a:t>
            </a:r>
            <a:r>
              <a:rPr lang="en-US" sz="2000" dirty="0" err="1" smtClean="0"/>
              <a:t>nhé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0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1.45833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184855" y="231820"/>
            <a:ext cx="8859477" cy="901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- 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Hai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này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như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thế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nào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với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nhau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0918" y="1918952"/>
            <a:ext cx="4778062" cy="10818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90918" y="1294228"/>
            <a:ext cx="0" cy="471267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2589280" y="5687740"/>
            <a:ext cx="8859477" cy="901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  <a:buFontTx/>
              <a:buChar char="-"/>
            </a:pP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 Hai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băng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giấy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dài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bằng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nhau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>
              <a:buClr>
                <a:srgbClr val="90C226"/>
              </a:buClr>
              <a:buFontTx/>
              <a:buChar char="-"/>
            </a:pP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Tại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sao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con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biết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nhỉ</a:t>
            </a:r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18" y="3699191"/>
            <a:ext cx="4779678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6610"/>
            <a:ext cx="11436626" cy="109259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CON CÙNG NGHE BÀI HÁT: “TẬP ĐẾM”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2874" y="1561515"/>
            <a:ext cx="10283483" cy="4037428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Deflate">
              <a:avLst/>
            </a:prstTxWarp>
            <a:normAutofit/>
          </a:bodyPr>
          <a:lstStyle/>
          <a:p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8289" y="6091311"/>
            <a:ext cx="77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5" name="y2meta.com-Bài Hát Tập Đếm - Dạy Bé Hát Vui Nhộn-(480p)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55" y="1378812"/>
            <a:ext cx="10283483" cy="5296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97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36548" y="239563"/>
            <a:ext cx="8859477" cy="98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en-US" sz="2000" dirty="0">
                <a:solidFill>
                  <a:prstClr val="black"/>
                </a:solidFill>
              </a:rPr>
              <a:t>- </a:t>
            </a:r>
            <a:r>
              <a:rPr lang="en-US" sz="2000" dirty="0" err="1">
                <a:solidFill>
                  <a:prstClr val="black"/>
                </a:solidFill>
              </a:rPr>
              <a:t>Vì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đặt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trùng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khít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băng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giấy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màu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vàng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băng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giấy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màu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đỏ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ta </a:t>
            </a:r>
            <a:r>
              <a:rPr lang="en-US" sz="2000" dirty="0" err="1">
                <a:solidFill>
                  <a:prstClr val="black"/>
                </a:solidFill>
              </a:rPr>
              <a:t>thấy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hai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đầu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của</a:t>
            </a:r>
            <a:r>
              <a:rPr lang="en-US" sz="2000" dirty="0" smtClean="0">
                <a:solidFill>
                  <a:prstClr val="black"/>
                </a:solidFill>
              </a:rPr>
              <a:t> 2 </a:t>
            </a:r>
            <a:r>
              <a:rPr lang="en-US" sz="2000" dirty="0" err="1" smtClean="0">
                <a:solidFill>
                  <a:prstClr val="black"/>
                </a:solidFill>
              </a:rPr>
              <a:t>băng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giấy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có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phần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thừa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ra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nên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băng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giấy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màu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vàng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bằng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băng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giấy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màu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đỏ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các</a:t>
            </a:r>
            <a:r>
              <a:rPr lang="en-US" sz="2000" dirty="0" smtClean="0">
                <a:solidFill>
                  <a:prstClr val="black"/>
                </a:solidFill>
              </a:rPr>
              <a:t> con </a:t>
            </a:r>
            <a:r>
              <a:rPr lang="en-US" sz="2000" dirty="0" err="1" smtClean="0">
                <a:solidFill>
                  <a:prstClr val="black"/>
                </a:solidFill>
              </a:rPr>
              <a:t>nhé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0918" y="1918952"/>
            <a:ext cx="4778062" cy="10818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90918" y="1294228"/>
            <a:ext cx="0" cy="471267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918" y="3699191"/>
            <a:ext cx="4779678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3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63991" y="1839890"/>
            <a:ext cx="10515600" cy="170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PHẦN 4: TRÒ CHƠI CỦNG CỐ</a:t>
            </a:r>
            <a:endParaRPr lang="en-US" sz="60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29" y="205466"/>
            <a:ext cx="11358968" cy="886265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Nối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ghép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đối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tượng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120" y="1447863"/>
            <a:ext cx="1645724" cy="1691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021" y="5299808"/>
            <a:ext cx="1772530" cy="1527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212" y="5194846"/>
            <a:ext cx="1614632" cy="1632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5021" y="3249054"/>
            <a:ext cx="1772530" cy="1771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021" y="1496461"/>
            <a:ext cx="1772530" cy="147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6120" y="3396628"/>
            <a:ext cx="1645724" cy="15409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10048" y="1976888"/>
            <a:ext cx="1406769" cy="186204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10048" y="4557325"/>
            <a:ext cx="1406769" cy="186204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Connector 15"/>
          <p:cNvCxnSpPr>
            <a:stCxn id="7" idx="3"/>
            <a:endCxn id="13" idx="1"/>
          </p:cNvCxnSpPr>
          <p:nvPr/>
        </p:nvCxnSpPr>
        <p:spPr>
          <a:xfrm>
            <a:off x="3101844" y="2293605"/>
            <a:ext cx="2008204" cy="61430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3"/>
            <a:endCxn id="14" idx="1"/>
          </p:cNvCxnSpPr>
          <p:nvPr/>
        </p:nvCxnSpPr>
        <p:spPr>
          <a:xfrm>
            <a:off x="3101844" y="4167096"/>
            <a:ext cx="2008204" cy="132125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3"/>
            <a:endCxn id="13" idx="1"/>
          </p:cNvCxnSpPr>
          <p:nvPr/>
        </p:nvCxnSpPr>
        <p:spPr>
          <a:xfrm flipV="1">
            <a:off x="3101844" y="2907912"/>
            <a:ext cx="2008204" cy="310328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3"/>
            <a:endCxn id="11" idx="1"/>
          </p:cNvCxnSpPr>
          <p:nvPr/>
        </p:nvCxnSpPr>
        <p:spPr>
          <a:xfrm flipV="1">
            <a:off x="6516817" y="2233289"/>
            <a:ext cx="2008204" cy="3255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3"/>
          </p:cNvCxnSpPr>
          <p:nvPr/>
        </p:nvCxnSpPr>
        <p:spPr>
          <a:xfrm>
            <a:off x="6516817" y="5488349"/>
            <a:ext cx="2008204" cy="7999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3"/>
          </p:cNvCxnSpPr>
          <p:nvPr/>
        </p:nvCxnSpPr>
        <p:spPr>
          <a:xfrm>
            <a:off x="6516817" y="2907912"/>
            <a:ext cx="2008204" cy="145307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5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483" y="450165"/>
            <a:ext cx="10592972" cy="886265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khoanh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đối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tượng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ngắn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hơn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5" y="3394488"/>
            <a:ext cx="3212884" cy="1540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65" y="5196227"/>
            <a:ext cx="4242756" cy="1411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146" y="4612352"/>
            <a:ext cx="5179257" cy="1994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146" y="1582353"/>
            <a:ext cx="5179257" cy="1974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65" y="1152058"/>
            <a:ext cx="2939798" cy="892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565" y="1957007"/>
            <a:ext cx="2931655" cy="762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610" y="2000656"/>
            <a:ext cx="2932430" cy="762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610" y="3594470"/>
            <a:ext cx="3224820" cy="729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565" y="5222418"/>
            <a:ext cx="4242756" cy="591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4146" y="2719288"/>
            <a:ext cx="5179257" cy="843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576" y="5518410"/>
            <a:ext cx="5154827" cy="1159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1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98" y="913765"/>
            <a:ext cx="10515600" cy="514703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 CÁC CON CHĂM NGOAN,HỌC GIỎI!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870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178150"/>
            <a:ext cx="10515600" cy="17028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 SÁNH CHIỀU DÀI CỦA 2 ĐỐI TƯỢNG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517526"/>
            <a:ext cx="10515600" cy="170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 1: ÔN SỐ LƯỢNG 1, 2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8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992882"/>
            <a:ext cx="10515600" cy="1702826"/>
          </a:xfrm>
        </p:spPr>
        <p:txBody>
          <a:bodyPr>
            <a:normAutofit/>
          </a:bodyPr>
          <a:lstStyle/>
          <a:p>
            <a:pPr algn="ctr"/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3652" y="1910227"/>
            <a:ext cx="10515600" cy="170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PHẦN 1: QUAN SÁT TRANH VÀ TRẢ LỜI CÂU HỎI CÙNG CÔ</a:t>
            </a:r>
            <a:endParaRPr lang="en-US" sz="60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1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914" y="5764695"/>
            <a:ext cx="5380989" cy="742121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1764406"/>
            <a:ext cx="2394630" cy="37826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</a:t>
            </a:r>
            <a:r>
              <a:rPr lang="en-US" sz="12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1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365124"/>
            <a:ext cx="6799811" cy="5181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2642" y="792051"/>
            <a:ext cx="1649352" cy="2002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4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914" y="5764695"/>
            <a:ext cx="5380989" cy="742121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trượt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08" y="365124"/>
            <a:ext cx="5449390" cy="2675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08" y="3040982"/>
            <a:ext cx="5450296" cy="2676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250" y="616396"/>
            <a:ext cx="1742706" cy="2173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3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13" y="5914634"/>
            <a:ext cx="5380989" cy="742121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Bập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bênh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18" y="29701"/>
            <a:ext cx="4715077" cy="304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19" y="2928113"/>
            <a:ext cx="4715076" cy="2986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695" y="483543"/>
            <a:ext cx="2243522" cy="3340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13" y="5914634"/>
            <a:ext cx="5380989" cy="742121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</a:t>
            </a:r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8012" y="365124"/>
            <a:ext cx="3849944" cy="5181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87" y="120427"/>
            <a:ext cx="6007015" cy="5794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824" y="648530"/>
            <a:ext cx="2158171" cy="3139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4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72" y="4358642"/>
            <a:ext cx="10515600" cy="1702826"/>
          </a:xfrm>
        </p:spPr>
        <p:txBody>
          <a:bodyPr>
            <a:normAutofit/>
          </a:bodyPr>
          <a:lstStyle/>
          <a:p>
            <a:pPr algn="ctr"/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0772" y="1206843"/>
            <a:ext cx="10515600" cy="170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PHẦN 2: TÌM HIỂU</a:t>
            </a:r>
            <a:endParaRPr lang="en-US" sz="6000" b="1" dirty="0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3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7|2.4|2.3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375</Words>
  <Application>Microsoft Office PowerPoint</Application>
  <PresentationFormat>Custom</PresentationFormat>
  <Paragraphs>78</Paragraphs>
  <Slides>24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Facet</vt:lpstr>
      <vt:lpstr>1_Facet</vt:lpstr>
      <vt:lpstr>Office Theme</vt:lpstr>
      <vt:lpstr>PowerPoint Presentation</vt:lpstr>
      <vt:lpstr>CÁC CON CÙNG NGHE BÀI HÁT: “TẬP ĐẾM”</vt:lpstr>
      <vt:lpstr>SO SÁNH CHIỀU DÀI CỦA 2 ĐỐI TƯỢNG</vt:lpstr>
      <vt:lpstr>PowerPoint Presentation</vt:lpstr>
      <vt:lpstr>Nhà bóng</vt:lpstr>
      <vt:lpstr>Cầu trượt</vt:lpstr>
      <vt:lpstr>Bập bênh</vt:lpstr>
      <vt:lpstr>Đu quay</vt:lpstr>
      <vt:lpstr>PowerPoint Presentation</vt:lpstr>
      <vt:lpstr>Câu đố</vt:lpstr>
      <vt:lpstr>Quả bóng</vt:lpstr>
      <vt:lpstr>PowerPoint Presentation</vt:lpstr>
      <vt:lpstr>Búp bê</vt:lpstr>
      <vt:lpstr>PowerPoint Presentation</vt:lpstr>
      <vt:lpstr>Một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Nối số ghép tương ứng với  số lượng đối tượng trong tranh </vt:lpstr>
      <vt:lpstr>Bé hãy khoanh tròn vào đối tượng ngắn hơn</vt:lpstr>
      <vt:lpstr>CHÚC CÁC CON CHĂM NGOAN,HỌC GIỎI!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T.T TRÂU QUỲ MẦM NON BAN MAI KIDS</dc:title>
  <dc:creator>Admin</dc:creator>
  <cp:lastModifiedBy>Admin</cp:lastModifiedBy>
  <cp:revision>170</cp:revision>
  <dcterms:created xsi:type="dcterms:W3CDTF">2021-09-06T14:31:08Z</dcterms:created>
  <dcterms:modified xsi:type="dcterms:W3CDTF">2021-10-08T07:44:15Z</dcterms:modified>
</cp:coreProperties>
</file>