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g" ContentType="vide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61" r:id="rId4"/>
    <p:sldId id="262" r:id="rId5"/>
    <p:sldId id="288" r:id="rId6"/>
    <p:sldId id="291" r:id="rId7"/>
    <p:sldId id="292" r:id="rId8"/>
    <p:sldId id="293" r:id="rId9"/>
    <p:sldId id="294" r:id="rId10"/>
    <p:sldId id="295" r:id="rId11"/>
    <p:sldId id="263" r:id="rId12"/>
    <p:sldId id="296" r:id="rId13"/>
    <p:sldId id="297" r:id="rId14"/>
    <p:sldId id="271" r:id="rId15"/>
    <p:sldId id="299" r:id="rId16"/>
    <p:sldId id="300" r:id="rId17"/>
    <p:sldId id="301" r:id="rId18"/>
    <p:sldId id="304" r:id="rId19"/>
    <p:sldId id="302" r:id="rId20"/>
    <p:sldId id="281" r:id="rId21"/>
    <p:sldId id="307" r:id="rId22"/>
    <p:sldId id="28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494" autoAdjust="0"/>
  </p:normalViewPr>
  <p:slideViewPr>
    <p:cSldViewPr>
      <p:cViewPr varScale="1">
        <p:scale>
          <a:sx n="58" d="100"/>
          <a:sy n="58" d="100"/>
        </p:scale>
        <p:origin x="133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609ED-FE25-462C-AE16-3F06320928B0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98482-B7A4-40EF-B33F-31F54030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F9EF98C2-C217-477E-AD39-8F5B92DED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42446B62-D2BF-48B4-845F-F6846A898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7CDB84E3-92E1-46F0-900E-277AD0910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70BD0-B1E8-40C9-8B67-323BCFB39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B0503020204020204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EFE6FF-FED5-495D-AA76-886207A0F09B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B6E8-F2CD-4857-A740-85D43E3BB72B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9ADD-1DEF-491A-BD4D-E8FAC651C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4CD8-B480-4CB6-8EFA-8C448D1C1F2C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3824-57CE-4DDB-813F-BCDA9E6E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EE165-1903-44E1-ADC3-1DBB6D7AB777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BC491-9574-4567-86D4-A2C77530F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F0B72-911B-48E5-8E5F-FCE9AD2D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6BFD0-5FC3-401A-84F8-8051E6EB67BD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CEA2B-B29B-4988-82E4-C0DA8619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9002F-B60E-4CFE-B318-DF1F5C2D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2A51-30ED-4CE5-916F-924F96B42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24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981CD-E8B5-4B3C-8278-8B4C721DC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775E5-2A0C-46ED-9E6F-DD1351E2530C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0B52D-068D-4E39-8650-632C7383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45416-9C14-4DF0-9918-E1327D64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BD6C7-06D2-44EC-9884-2F757F41C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FEB7-0D7A-49F6-A0AC-DFEB142C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5F483-1978-4882-90C3-7F6C4594202A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1546-AADF-460E-86FA-3F68B375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43D57-2570-4F37-8770-B50BEA9B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FE5A-149A-4F20-9C8A-A1E341C14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5062A6-1CA2-4D0B-83F1-1EC34A02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F2CC-ECF7-42A7-83D6-A7C07EB3F30C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15BAAA-8870-4513-9465-07975F42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CB66C0-E785-46E9-B4AC-C6EEC65F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F2C5-0FD4-4C09-AE5A-05C0B85D8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3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BD92A0-65B5-446B-BFF6-E8C4A071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710B5-9326-426D-8506-8718B4B82EC8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32DE59-302C-498B-9C5B-C2CAA2E9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7F758E-973A-4442-BF83-0ACC698E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4C7E9-8A70-4598-8901-7A2EE95E8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65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053AA5-4555-4E90-B4D2-F378B34D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66694-5349-4298-937F-35D1F665A0C0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BB8D36-E7F3-4407-9A02-D8B9E561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E7145-F852-4B25-BBDF-47892F05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2645-C09D-4242-AF2F-BF28D391B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1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830E101-1CDE-4853-9BCD-145E8949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F99B-D0CD-43C9-9DC9-83FD572A8B13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794EDC-2099-45AF-935F-3857D612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5E951E-783C-4F7A-989C-B80BB47F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84CE5-B872-4332-8AC3-8E3A5EB03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4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703927-ED96-4D35-9E75-385222CC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7F38-E786-4534-A7A8-8A90B166BEEA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5B1909-E07C-4EE9-B90B-CBC8B0ED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CFCCF4-367C-4186-8E20-43C7A649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6B99B-0F32-40D0-A98A-24DF499D3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73106-D5EC-47FF-829C-3AD93FCCE6B9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E574-58E7-4997-8BB5-F39A19D3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A4F6B4-04D9-43A4-B752-B6E4A9F2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CA6EC-083C-4208-ACD0-7A91C25FE8C2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4570FE-7425-4C70-9064-E1691906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0C019E-B235-4CB4-BAE1-0057E6CA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9EF7-E8F0-4431-83E6-8341B9B4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1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FBD36-ED0A-4693-B34B-2798137C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791E2-838F-4AEC-8EF3-8F4D5F733E1E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99A4-BC2F-4946-8224-07D6C711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B44BF-D176-48D0-B5AB-D4F791AC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8355-7F43-49B5-A1E8-C58083DA0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726CF-D32A-4F11-AF98-90847BC1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9FAF-5919-4DD4-8D89-4C57FFD2CBCF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0C39C-A158-4414-B182-DA8F8700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AA00B-0C77-4E3E-BF68-78B61C97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D81E6-1EAA-43DE-8B61-C23DCF9AC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8770-B301-4274-8BE1-CFA82A3C1A63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0BFC-C5A3-41D9-9EF0-5091BEA00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853C-94F9-46D6-8F10-CF2E7D2BA34A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0E0F-1CCD-462B-8EBB-28F04D0F4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F26C-CD04-42A4-BBA4-8179E0A906FE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3D52-B3E7-4F20-B02C-368BA102E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1F1B-5605-4E04-85B8-882894347BF1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CC26-624F-488C-B8C8-0D776A452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9F45-BD0E-424C-81B9-619F74939D45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23C3-3DD1-4E0B-895E-923E57805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6C24-A6C8-443D-9654-E08AB8BE93EF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DCB4-463F-4105-969C-BFFBEC1AA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F64D-210C-4D41-AD22-25CED83BE423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8B8F-B358-40E6-9FBC-9C5CDC20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3DAD12-09BE-4332-BADC-63D827111675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DDC1CA-C633-45F8-A843-084A17928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7AF2D0EC-58B6-4FF2-9DB8-62594198D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D0ECB-8B59-49A0-92F4-77B839D63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64C2F-D62A-4BFD-8C9A-42793041C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83AB21-02DB-4705-B173-F35EBFE89451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F015D-44D3-45AD-B54E-E9BC9328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BDEC-30D0-4413-A130-BEC126E2F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1B7977-EE50-4FF6-B74B-74FA3C1D4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1.wav"/><Relationship Id="rId7" Type="http://schemas.openxmlformats.org/officeDocument/2006/relationships/image" Target="../media/image24.png"/><Relationship Id="rId2" Type="http://schemas.openxmlformats.org/officeDocument/2006/relationships/video" Target="../media/media10.mpg"/><Relationship Id="rId1" Type="http://schemas.microsoft.com/office/2007/relationships/media" Target="../media/media10.mpg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video" Target="../media/media14.mpg"/><Relationship Id="rId1" Type="http://schemas.microsoft.com/office/2007/relationships/media" Target="../media/media14.mpg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microsoft.com/office/2007/relationships/media" Target="../media/media1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16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0.jpe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1.jp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2.wa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1.mpg"/><Relationship Id="rId1" Type="http://schemas.microsoft.com/office/2007/relationships/media" Target="../media/media21.mpg"/><Relationship Id="rId6" Type="http://schemas.openxmlformats.org/officeDocument/2006/relationships/audio" Target="../media/media23.wma"/><Relationship Id="rId5" Type="http://schemas.microsoft.com/office/2007/relationships/media" Target="../media/media23.wma"/><Relationship Id="rId4" Type="http://schemas.openxmlformats.org/officeDocument/2006/relationships/audio" Target="../media/media22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5.mp3"/><Relationship Id="rId7" Type="http://schemas.openxmlformats.org/officeDocument/2006/relationships/image" Target="../media/image36.jpe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>
            <a:extLst>
              <a:ext uri="{FF2B5EF4-FFF2-40B4-BE49-F238E27FC236}">
                <a16:creationId xmlns:a16="http://schemas.microsoft.com/office/drawing/2014/main" id="{52E849C6-1BCC-4677-B249-B54E7FFF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65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725271-CE2F-47EC-B484-16906F95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363" y="628650"/>
            <a:ext cx="10633076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D68A5D8-D12A-4B99-A0AC-762007D9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792163"/>
            <a:ext cx="92995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35C7D5-10CD-4DA3-964B-9B3D8847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4103688"/>
            <a:ext cx="12557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410728-2DA6-4E0F-8924-EB46C4AE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947">
            <a:off x="-414338" y="4552950"/>
            <a:ext cx="3286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3A14E6-4C0E-4602-9233-1A5E1C68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7826">
            <a:off x="9202738" y="5105400"/>
            <a:ext cx="2619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E7ACB3-C0D8-45AE-9A36-0BE6E885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901700"/>
            <a:ext cx="8366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960107-C8EF-4C38-A1CD-AF645D74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512888"/>
            <a:ext cx="11239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1">
            <a:extLst>
              <a:ext uri="{FF2B5EF4-FFF2-40B4-BE49-F238E27FC236}">
                <a16:creationId xmlns:a16="http://schemas.microsoft.com/office/drawing/2014/main" id="{2B53318D-FF94-46F9-81E6-2C79A6E3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525" y="1425575"/>
            <a:ext cx="49926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6858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defTabSz="6858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defTabSz="6858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defTabSz="6858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defTabSz="6858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DUC VÀ ĐÀO TẠO QUẬN LONG BIÊN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SG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MẦM NON THẠCH CẦU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7EA47D-F95D-4639-9711-95735486F425}"/>
              </a:ext>
            </a:extLst>
          </p:cNvPr>
          <p:cNvSpPr/>
          <p:nvPr/>
        </p:nvSpPr>
        <p:spPr>
          <a:xfrm>
            <a:off x="1494547" y="2423701"/>
            <a:ext cx="6377783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5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45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lang="en-US" sz="45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cs typeface="+mn-cs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cs typeface="+mn-cs"/>
              </a:rPr>
              <a:t>toán</a:t>
            </a:r>
            <a:endParaRPr kumimoji="0" lang="en-US" sz="45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sng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000" b="1" i="1" u="sng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1" u="sng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Tài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</a:t>
            </a:r>
            <a:r>
              <a:rPr kumimoji="0" lang="vi-VN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ượng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</a:t>
            </a:r>
            <a:r>
              <a:rPr kumimoji="0" lang="vi-VN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endParaRPr kumimoji="0" lang="en-US" sz="3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1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1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4 - 5 </a:t>
            </a:r>
            <a:r>
              <a:rPr kumimoji="0" lang="en-US" sz="21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1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i="1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kumimoji="0" lang="en-US" sz="2400" b="1" i="1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1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Thu Lan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F106C2-B4CC-48C6-BE74-8D4C76E4B0EE}"/>
              </a:ext>
            </a:extLst>
          </p:cNvPr>
          <p:cNvSpPr/>
          <p:nvPr/>
        </p:nvSpPr>
        <p:spPr>
          <a:xfrm>
            <a:off x="3779838" y="4797425"/>
            <a:ext cx="154080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2020 - 21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5C862C-8B65-4740-BE2C-B24538797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4784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8C7A1-F648-491F-8647-0F582850584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45846" y="1090569"/>
            <a:ext cx="942925" cy="793494"/>
          </a:xfrm>
          <a:prstGeom prst="rect">
            <a:avLst/>
          </a:prstGeom>
          <a:solidFill>
            <a:schemeClr val="tx2">
              <a:alpha val="54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<p:cBhvr>
                                        <p:cTn id="1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<p:cBhvr>
                                        <p:cTn id="1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58928"/>
            <a:ext cx="8001000" cy="6121571"/>
          </a:xfrm>
          <a:prstGeom prst="rect">
            <a:avLst/>
          </a:prstGeom>
        </p:spPr>
      </p:pic>
      <p:pic>
        <p:nvPicPr>
          <p:cNvPr id="2" name="vcnv-Segment 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855" y="0"/>
            <a:ext cx="9265920" cy="7010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/>
              <a:t>Đo chiều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khúc</a:t>
            </a:r>
            <a:r>
              <a:rPr lang="en-US" sz="3200" b="1" dirty="0"/>
              <a:t> </a:t>
            </a:r>
            <a:r>
              <a:rPr lang="en-US" sz="3200" b="1" err="1"/>
              <a:t>gỗ</a:t>
            </a:r>
            <a:r>
              <a:rPr lang="en-US" sz="3200" b="1"/>
              <a:t> bằng thước.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Vượt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chướng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ật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079614" y="3769228"/>
            <a:ext cx="2444517" cy="538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3974763" y="2404514"/>
            <a:ext cx="661073" cy="61664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38802" y="3020986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1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/>
              <a:t>Đo chiều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err="1"/>
              <a:t>khúc</a:t>
            </a:r>
            <a:r>
              <a:rPr lang="en-US" sz="3200" b="1"/>
              <a:t> gỗ bằng </a:t>
            </a:r>
            <a:r>
              <a:rPr lang="en-US" sz="3200" b="1" dirty="0" err="1"/>
              <a:t>thước</a:t>
            </a:r>
            <a:r>
              <a:rPr lang="en-US" sz="3200" b="1" dirty="0"/>
              <a:t>.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Vượt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chướng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ật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079614" y="3769228"/>
            <a:ext cx="2444517" cy="538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3966562" y="1587455"/>
            <a:ext cx="661073" cy="6166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38802" y="3020986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 (2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381000"/>
            <a:ext cx="10515600" cy="7848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00" end="2486.34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7236" y="5837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3256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Tăng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4019031" y="2660005"/>
            <a:ext cx="661073" cy="634952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8090" y="4314645"/>
            <a:ext cx="2612366" cy="28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38802" y="3020986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inus 6"/>
          <p:cNvSpPr/>
          <p:nvPr/>
        </p:nvSpPr>
        <p:spPr>
          <a:xfrm>
            <a:off x="3298515" y="5157192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Minus 16"/>
          <p:cNvSpPr/>
          <p:nvPr/>
        </p:nvSpPr>
        <p:spPr>
          <a:xfrm>
            <a:off x="5390377" y="5121545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7053" y="4314645"/>
            <a:ext cx="2612366" cy="28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115616" y="5445224"/>
            <a:ext cx="2444517" cy="53874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1" name="Minus 20"/>
          <p:cNvSpPr/>
          <p:nvPr/>
        </p:nvSpPr>
        <p:spPr>
          <a:xfrm>
            <a:off x="7478609" y="5185277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5285" y="4297580"/>
            <a:ext cx="2612366" cy="28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31640" y="980728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/>
              <a:t>Đo chiều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err="1"/>
              <a:t>khúc</a:t>
            </a:r>
            <a:r>
              <a:rPr lang="en-US" sz="3200" b="1"/>
              <a:t> gỗ bằng </a:t>
            </a:r>
            <a:r>
              <a:rPr lang="en-US" sz="3200" b="1" dirty="0" err="1"/>
              <a:t>thước</a:t>
            </a:r>
            <a:r>
              <a:rPr lang="en-US" sz="3200" b="1" dirty="0"/>
              <a:t>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78854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0.00799 -0.00301 L 0.22847 -1.1111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22847 -1.85185E-6 L 0.45694 0.0030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Tăng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4019031" y="2660005"/>
            <a:ext cx="661073" cy="63495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8802" y="3020986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inus 6"/>
          <p:cNvSpPr/>
          <p:nvPr/>
        </p:nvSpPr>
        <p:spPr>
          <a:xfrm>
            <a:off x="3298515" y="5157192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Minus 16"/>
          <p:cNvSpPr/>
          <p:nvPr/>
        </p:nvSpPr>
        <p:spPr>
          <a:xfrm>
            <a:off x="5390377" y="5121545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063703" y="4300076"/>
            <a:ext cx="2444517" cy="538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56376" y="5185277"/>
            <a:ext cx="9042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1" name="Minus 20"/>
          <p:cNvSpPr/>
          <p:nvPr/>
        </p:nvSpPr>
        <p:spPr>
          <a:xfrm>
            <a:off x="7478609" y="5185277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7.494" end="1675.22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31640" y="1124744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/>
              <a:t>Đo chiều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err="1"/>
              <a:t>khúc</a:t>
            </a:r>
            <a:r>
              <a:rPr lang="en-US" sz="3200" b="1"/>
              <a:t> gỗ bằng </a:t>
            </a:r>
            <a:r>
              <a:rPr lang="en-US" sz="3200" b="1" dirty="0" err="1"/>
              <a:t>thước</a:t>
            </a:r>
            <a:r>
              <a:rPr lang="en-US" sz="3200" b="1" dirty="0"/>
              <a:t>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5855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Tăng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4019031" y="2660005"/>
            <a:ext cx="661073" cy="63495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8802" y="3020986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inus 6"/>
          <p:cNvSpPr/>
          <p:nvPr/>
        </p:nvSpPr>
        <p:spPr>
          <a:xfrm>
            <a:off x="3298515" y="5157192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Minus 16"/>
          <p:cNvSpPr/>
          <p:nvPr/>
        </p:nvSpPr>
        <p:spPr>
          <a:xfrm>
            <a:off x="5390377" y="5121545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063703" y="4300076"/>
            <a:ext cx="2444517" cy="538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56376" y="5185277"/>
            <a:ext cx="9042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1" name="Minus 20"/>
          <p:cNvSpPr/>
          <p:nvPr/>
        </p:nvSpPr>
        <p:spPr>
          <a:xfrm>
            <a:off x="7478609" y="5185277"/>
            <a:ext cx="45719" cy="98276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31640" y="980728"/>
            <a:ext cx="7633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/>
              <a:t>Chiều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err="1"/>
              <a:t>khúc</a:t>
            </a:r>
            <a:r>
              <a:rPr lang="en-US" sz="3200" b="1"/>
              <a:t> gỗ bằng 3 lần chiều dài của thước đo.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2254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89" y="1071931"/>
            <a:ext cx="76335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.</a:t>
            </a:r>
          </a:p>
          <a:p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: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lần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.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Tăng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378658" y="4038600"/>
            <a:ext cx="2444517" cy="538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74569" r="21861" b="7845"/>
          <a:stretch/>
        </p:blipFill>
        <p:spPr>
          <a:xfrm>
            <a:off x="1532843" y="4919208"/>
            <a:ext cx="7090457" cy="14180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182758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89" y="1071931"/>
            <a:ext cx="7633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4 </a:t>
            </a:r>
            <a:r>
              <a:rPr lang="en-US" sz="3200" b="1" dirty="0" err="1"/>
              <a:t>lần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.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Tăng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84" y="5114313"/>
            <a:ext cx="6377318" cy="918187"/>
          </a:xfrm>
          <a:prstGeom prst="rect">
            <a:avLst/>
          </a:prstGeom>
        </p:spPr>
      </p:pic>
      <p:sp>
        <p:nvSpPr>
          <p:cNvPr id="7" name="Minus 6"/>
          <p:cNvSpPr/>
          <p:nvPr/>
        </p:nvSpPr>
        <p:spPr>
          <a:xfrm>
            <a:off x="2771800" y="4688108"/>
            <a:ext cx="45719" cy="118916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Minus 16"/>
          <p:cNvSpPr/>
          <p:nvPr/>
        </p:nvSpPr>
        <p:spPr>
          <a:xfrm>
            <a:off x="4355976" y="4713932"/>
            <a:ext cx="45719" cy="1235348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063990" y="4350087"/>
            <a:ext cx="1825824" cy="538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56376" y="5185277"/>
            <a:ext cx="9042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Minus 20"/>
          <p:cNvSpPr/>
          <p:nvPr/>
        </p:nvSpPr>
        <p:spPr>
          <a:xfrm>
            <a:off x="5940152" y="4725144"/>
            <a:ext cx="45719" cy="1152128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03.85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đ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-228600"/>
            <a:ext cx="10552007" cy="7848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Audio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012" objId="2"/>
        <p14:stopEvt time="1518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57" y="18143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1629"/>
            <a:ext cx="8001000" cy="6121571"/>
          </a:xfrm>
          <a:prstGeom prst="rect">
            <a:avLst/>
          </a:prstGeom>
        </p:spPr>
      </p:pic>
      <p:pic>
        <p:nvPicPr>
          <p:cNvPr id="2" name="Bộ hình hiệu Đường lên đỉnh Olympia năm thứ 16 (Full HD, no logo)(1)-Segment 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626.09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-381000"/>
            <a:ext cx="9035143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50" objId="2"/>
        <p14:stopEvt time="13518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17"/>
            <a:ext cx="9144000" cy="7403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89" y="1071931"/>
            <a:ext cx="76335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 </a:t>
            </a:r>
            <a:r>
              <a:rPr lang="en-US" sz="3200" b="1" dirty="0" err="1"/>
              <a:t>bất</a:t>
            </a:r>
            <a:r>
              <a:rPr lang="en-US" sz="3200" b="1" dirty="0"/>
              <a:t> </a:t>
            </a:r>
            <a:r>
              <a:rPr lang="en-US" sz="3200" b="1" dirty="0" err="1"/>
              <a:t>kì</a:t>
            </a:r>
            <a:r>
              <a:rPr lang="en-US" sz="3200" b="1" dirty="0"/>
              <a:t> ( gang </a:t>
            </a:r>
            <a:r>
              <a:rPr lang="en-US" sz="3200" b="1" dirty="0" err="1"/>
              <a:t>tay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mình</a:t>
            </a:r>
            <a:r>
              <a:rPr lang="en-US" sz="3200" b="1" dirty="0"/>
              <a:t>,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, </a:t>
            </a:r>
            <a:r>
              <a:rPr lang="en-US" sz="3200" b="1" dirty="0" err="1"/>
              <a:t>ống</a:t>
            </a:r>
            <a:r>
              <a:rPr lang="en-US" sz="3200" b="1" dirty="0"/>
              <a:t> </a:t>
            </a:r>
            <a:r>
              <a:rPr lang="en-US" sz="3200" b="1" dirty="0" err="1"/>
              <a:t>hút</a:t>
            </a:r>
            <a:r>
              <a:rPr lang="en-US" sz="3200" b="1" dirty="0"/>
              <a:t>…)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bàn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cài</a:t>
            </a:r>
            <a:r>
              <a:rPr lang="en-US" sz="3200" b="1" dirty="0"/>
              <a:t> </a:t>
            </a:r>
            <a:r>
              <a:rPr lang="en-US" sz="3200" b="1" dirty="0" err="1"/>
              <a:t>ghế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đình</a:t>
            </a:r>
            <a:r>
              <a:rPr lang="en-US" sz="3200" b="1" dirty="0"/>
              <a:t> </a:t>
            </a:r>
            <a:r>
              <a:rPr lang="en-US" sz="3200" b="1" dirty="0" err="1"/>
              <a:t>mình</a:t>
            </a:r>
            <a:r>
              <a:rPr lang="en-US" sz="3200" b="1" dirty="0"/>
              <a:t> . </a:t>
            </a:r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nhờ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r>
              <a:rPr lang="en-US" sz="3200" b="1" dirty="0"/>
              <a:t> </a:t>
            </a:r>
            <a:r>
              <a:rPr lang="en-US" sz="3200" b="1" dirty="0" err="1"/>
              <a:t>chụp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ghi</a:t>
            </a:r>
            <a:r>
              <a:rPr lang="en-US" sz="3200" b="1" dirty="0"/>
              <a:t> </a:t>
            </a:r>
            <a:r>
              <a:rPr lang="en-US" sz="3200" b="1" dirty="0" err="1"/>
              <a:t>âm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213884" y="-891480"/>
            <a:ext cx="710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đích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lowerba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A0210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371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659204qfhni5vgx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1315570erpqxojwm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81400"/>
            <a:ext cx="685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1315570erpqxojwm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3657600"/>
            <a:ext cx="762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noFill/>
        </p:spPr>
        <p:txBody>
          <a:bodyPr>
            <a:normAutofit fontScale="90000"/>
          </a:bodyPr>
          <a:lstStyle/>
          <a:p>
            <a:br>
              <a:rPr lang="en-US" sz="3200" b="1">
                <a:solidFill>
                  <a:srgbClr val="FF0000"/>
                </a:solidFill>
              </a:rPr>
            </a:br>
            <a:br>
              <a:rPr lang="en-US" sz="3200" b="1">
                <a:solidFill>
                  <a:srgbClr val="FF0000"/>
                </a:solidFill>
              </a:rPr>
            </a:br>
            <a:br>
              <a:rPr lang="en-US" sz="3200" b="1">
                <a:solidFill>
                  <a:srgbClr val="FF0000"/>
                </a:solidFill>
              </a:rPr>
            </a:br>
            <a:br>
              <a:rPr lang="en-US" sz="3200" b="1">
                <a:solidFill>
                  <a:srgbClr val="FF0000"/>
                </a:solidFill>
              </a:rPr>
            </a:br>
            <a:br>
              <a:rPr lang="en-US" sz="3200" b="1">
                <a:solidFill>
                  <a:srgbClr val="FF0000"/>
                </a:solidFill>
              </a:rPr>
            </a:br>
            <a:br>
              <a:rPr lang="en-US" sz="3200" b="1">
                <a:solidFill>
                  <a:srgbClr val="FF0000"/>
                </a:solidFill>
              </a:rPr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2514600" y="5791200"/>
            <a:ext cx="38909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2286000" y="2667000"/>
            <a:ext cx="5105400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 b="1">
              <a:solidFill>
                <a:srgbClr val="CC0066"/>
              </a:solidFill>
              <a:latin typeface="Tahoma" charset="0"/>
            </a:endParaRPr>
          </a:p>
        </p:txBody>
      </p:sp>
      <p:pic>
        <p:nvPicPr>
          <p:cNvPr id="13" name="Picture 5" descr="Butterfly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1875" y="-952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Butterfly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38700" y="-36560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utterfly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5102" y="39742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uongLenDinhOlympia-TopCa_rr3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662.824" end="113598.461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1200" y="357577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6A60-AD06-4010-B28C-4F46B2DB7567}"/>
              </a:ext>
            </a:extLst>
          </p:cNvPr>
          <p:cNvSpPr txBox="1"/>
          <p:nvPr/>
        </p:nvSpPr>
        <p:spPr>
          <a:xfrm>
            <a:off x="1676401" y="1123951"/>
            <a:ext cx="6324599" cy="40296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5429"/>
            <a:ext cx="8001000" cy="6121571"/>
          </a:xfrm>
          <a:prstGeom prst="rect">
            <a:avLst/>
          </a:prstGeom>
        </p:spPr>
      </p:pic>
      <p:pic>
        <p:nvPicPr>
          <p:cNvPr id="2" name="kđ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265920" cy="7086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00" end="2524.7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5493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115616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3236477" y="1812195"/>
            <a:ext cx="661073" cy="6342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2909315" y="863746"/>
            <a:ext cx="661073" cy="5688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2776"/>
            <a:ext cx="7633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Các con đoán xem khúc gỗ nào dài hơn</a:t>
            </a:r>
            <a:endParaRPr lang="vi-VN" sz="3200" b="1"/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91" y="-163885"/>
            <a:ext cx="723582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115616"/>
            <a:ext cx="9108504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3236477" y="1812195"/>
            <a:ext cx="661073" cy="6342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98" r="8996" b="1"/>
          <a:stretch/>
        </p:blipFill>
        <p:spPr>
          <a:xfrm rot="16200000">
            <a:off x="2909315" y="863746"/>
            <a:ext cx="661073" cy="5688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248" y="1412776"/>
            <a:ext cx="7633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Khúc</a:t>
            </a:r>
            <a:r>
              <a:rPr lang="en-US" sz="3200" b="1" dirty="0"/>
              <a:t> </a:t>
            </a:r>
            <a:r>
              <a:rPr lang="en-US" sz="3200" b="1" dirty="0" err="1"/>
              <a:t>gỗ</a:t>
            </a:r>
            <a:r>
              <a:rPr lang="en-US" sz="3200" b="1" dirty="0"/>
              <a:t> </a:t>
            </a:r>
            <a:r>
              <a:rPr lang="en-US" sz="3200" b="1" dirty="0" err="1"/>
              <a:t>màu</a:t>
            </a:r>
            <a:r>
              <a:rPr lang="en-US" sz="3200" b="1" dirty="0"/>
              <a:t> </a:t>
            </a:r>
            <a:r>
              <a:rPr lang="en-US" sz="3200" b="1" dirty="0" err="1"/>
              <a:t>xanh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khúc</a:t>
            </a:r>
            <a:r>
              <a:rPr lang="en-US" sz="3200" b="1" dirty="0"/>
              <a:t> </a:t>
            </a:r>
            <a:r>
              <a:rPr lang="en-US" sz="3200" b="1" dirty="0" err="1"/>
              <a:t>gỗ</a:t>
            </a:r>
            <a:r>
              <a:rPr lang="en-US" sz="3200" b="1" dirty="0"/>
              <a:t> </a:t>
            </a:r>
            <a:r>
              <a:rPr lang="en-US" sz="3200" b="1" dirty="0" err="1"/>
              <a:t>màu</a:t>
            </a:r>
            <a:r>
              <a:rPr lang="en-US" sz="3200" b="1" dirty="0"/>
              <a:t> </a:t>
            </a:r>
            <a:r>
              <a:rPr lang="en-US" sz="3200" b="1" dirty="0" err="1"/>
              <a:t>nâu</a:t>
            </a:r>
            <a:endParaRPr lang="vi-VN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5.8671" end="1510.25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96" y="-166787"/>
            <a:ext cx="723582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115616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r="45749"/>
          <a:stretch/>
        </p:blipFill>
        <p:spPr>
          <a:xfrm rot="16200000">
            <a:off x="3274156" y="-469608"/>
            <a:ext cx="639220" cy="8377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đoán</a:t>
            </a:r>
            <a:r>
              <a:rPr lang="en-US" sz="3200" b="1" dirty="0"/>
              <a:t> </a:t>
            </a: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2 </a:t>
            </a:r>
            <a:r>
              <a:rPr lang="en-US" sz="3200" b="1" dirty="0" err="1"/>
              <a:t>chiếc</a:t>
            </a:r>
            <a:r>
              <a:rPr lang="en-US" sz="3200" b="1" dirty="0"/>
              <a:t> </a:t>
            </a:r>
            <a:r>
              <a:rPr lang="en-US" sz="3200" b="1" dirty="0" err="1"/>
              <a:t>bút</a:t>
            </a:r>
            <a:r>
              <a:rPr lang="en-US" sz="3200" b="1" dirty="0"/>
              <a:t> </a:t>
            </a:r>
            <a:r>
              <a:rPr lang="en-US" sz="3200" b="1" dirty="0" err="1"/>
              <a:t>chì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so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vi-VN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r="45749"/>
          <a:stretch/>
        </p:blipFill>
        <p:spPr>
          <a:xfrm rot="16200000">
            <a:off x="3274156" y="250111"/>
            <a:ext cx="639220" cy="837719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7.6402" end="2182.9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3884" y="-494365"/>
            <a:ext cx="71046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1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-1849896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9929" y="188640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r="45749"/>
          <a:stretch/>
        </p:blipFill>
        <p:spPr>
          <a:xfrm rot="16200000">
            <a:off x="3274156" y="-469608"/>
            <a:ext cx="639220" cy="8377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chiếc</a:t>
            </a:r>
            <a:r>
              <a:rPr lang="en-US" sz="3200" b="1" dirty="0"/>
              <a:t> </a:t>
            </a:r>
            <a:r>
              <a:rPr lang="en-US" sz="3200" b="1" dirty="0" err="1"/>
              <a:t>bút</a:t>
            </a:r>
            <a:r>
              <a:rPr lang="en-US" sz="3200" b="1" dirty="0"/>
              <a:t> </a:t>
            </a:r>
            <a:r>
              <a:rPr lang="en-US" sz="3200" b="1" dirty="0" err="1"/>
              <a:t>chì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.</a:t>
            </a:r>
            <a:endParaRPr lang="vi-VN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r="45749"/>
          <a:stretch/>
        </p:blipFill>
        <p:spPr>
          <a:xfrm rot="16200000">
            <a:off x="3274156" y="250111"/>
            <a:ext cx="639220" cy="837719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3884" y="411629"/>
            <a:ext cx="71046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9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3000" fill="remove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3000" fill="remove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208727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-179132" y="3918353"/>
            <a:ext cx="8968863" cy="878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3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,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, </a:t>
            </a:r>
            <a:r>
              <a:rPr lang="en-US" sz="3200" b="1" dirty="0" err="1"/>
              <a:t>ngắn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.</a:t>
            </a:r>
            <a:endParaRPr lang="vi-VN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213884" y="-494365"/>
            <a:ext cx="71046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8866" y="2960286"/>
            <a:ext cx="6032542" cy="756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-35116" y="4926465"/>
            <a:ext cx="7415428" cy="8787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" y="-2087274"/>
            <a:ext cx="914501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-901358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-179132" y="3054257"/>
            <a:ext cx="8968863" cy="878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2776"/>
            <a:ext cx="763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vàng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,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đỏ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,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vàng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.</a:t>
            </a:r>
            <a:endParaRPr lang="vi-VN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2636912"/>
            <a:ext cx="7200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18866" y="5408558"/>
            <a:ext cx="6032542" cy="756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0255" r="-2001" b="40255"/>
          <a:stretch/>
        </p:blipFill>
        <p:spPr>
          <a:xfrm>
            <a:off x="-35116" y="4278393"/>
            <a:ext cx="7415428" cy="8787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3884" y="-494365"/>
            <a:ext cx="71046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8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9CE99D4E-FDDB-4189-A025-EE9885E49D8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374</Words>
  <Application>Microsoft Office PowerPoint</Application>
  <PresentationFormat>On-screen Show (4:3)</PresentationFormat>
  <Paragraphs>112</Paragraphs>
  <Slides>21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153</cp:revision>
  <dcterms:created xsi:type="dcterms:W3CDTF">2017-11-09T09:08:16Z</dcterms:created>
  <dcterms:modified xsi:type="dcterms:W3CDTF">2021-10-23T15:18:09Z</dcterms:modified>
</cp:coreProperties>
</file>