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8" r:id="rId3"/>
    <p:sldId id="268" r:id="rId4"/>
    <p:sldId id="274" r:id="rId5"/>
    <p:sldId id="269" r:id="rId6"/>
    <p:sldId id="275" r:id="rId7"/>
    <p:sldId id="271" r:id="rId8"/>
    <p:sldId id="270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6" autoAdjust="0"/>
  </p:normalViewPr>
  <p:slideViewPr>
    <p:cSldViewPr>
      <p:cViewPr varScale="1">
        <p:scale>
          <a:sx n="92" d="100"/>
          <a:sy n="92" d="100"/>
        </p:scale>
        <p:origin x="118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1E66E-31F8-413F-83F8-93543D9CA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B30A5-E871-4E21-9792-3BC3A7013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2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B3120-0171-4650-849D-FDD6415D6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9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6BF9F-2068-4C9A-93F7-79E35622C3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13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D0D4A-5CD4-49EB-BF23-07FDB0DA52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2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E0924-EAE0-418F-AFFB-D57AE9D0BE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27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318ED-3C87-41B3-82D5-08D2CEECC0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87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804DB-142B-4944-B0FE-3629413E9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83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A2480-8E8B-4980-AD43-7489EC16D6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56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75A7A-50F2-4E10-BFF8-211ED4A0F0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3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FB64-28A4-4B3B-9F59-9E0F79B50C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7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B039F-79C7-4D56-AB56-2C7C7170F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0BAC-42C4-4BD0-A31F-83CBED8F37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45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98582-26BE-457A-931C-E55399AF19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95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900F2-F912-41A5-B1C8-562B4D19E9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7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F4B25-F775-430A-A1B4-70A92D73A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8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AD2DF-EB12-49B0-96CB-4652C1F4C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92DC5-9CC9-4665-A0A3-B34928DD2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5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A78D-E28B-44D2-B149-084FEFE4C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DDFBE-C645-4F4C-8E5C-3F1A472F2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17CC5-EF9C-47A2-B393-CD00B9124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8B57A-4677-4EF3-91A0-2CA39AE8B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9FD816-F219-418D-A739-D662AC0C86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DC3AC2-57D2-4FB8-8050-57359B9A7F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F6CD5C-8A5B-4D07-33BD-2FDF4391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543236-A0CE-4F8A-A162-00A6A1ABD855}"/>
              </a:ext>
            </a:extLst>
          </p:cNvPr>
          <p:cNvSpPr txBox="1"/>
          <p:nvPr/>
        </p:nvSpPr>
        <p:spPr>
          <a:xfrm>
            <a:off x="1981200" y="2286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PHÒNG GIÁO DỤC VÀ ĐÀO TẠO QUẬN LONG BIÊN</a:t>
            </a:r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5B1EA3-1B73-FB75-0A11-DCA39EF0A7D6}"/>
              </a:ext>
            </a:extLst>
          </p:cNvPr>
          <p:cNvSpPr txBox="1"/>
          <p:nvPr/>
        </p:nvSpPr>
        <p:spPr>
          <a:xfrm>
            <a:off x="3048000" y="609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TRƯỜNG MẦM NON THẠCH CẦU</a:t>
            </a:r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96EDF9-8D68-60C2-512F-7AAC471BE5F7}"/>
              </a:ext>
            </a:extLst>
          </p:cNvPr>
          <p:cNvSpPr txBox="1"/>
          <p:nvPr/>
        </p:nvSpPr>
        <p:spPr>
          <a:xfrm>
            <a:off x="3325091" y="3067186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LÀM QUEN VĂN HỌC</a:t>
            </a:r>
            <a:endParaRPr lang="vi-VN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63CD7C-D036-0489-4851-856EB260706E}"/>
              </a:ext>
            </a:extLst>
          </p:cNvPr>
          <p:cNvSpPr txBox="1"/>
          <p:nvPr/>
        </p:nvSpPr>
        <p:spPr>
          <a:xfrm>
            <a:off x="3325091" y="3848296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Đề tài: Thơ “Làm Bác Sĩ”</a:t>
            </a:r>
          </a:p>
          <a:p>
            <a:r>
              <a:rPr lang="en-US"/>
              <a:t>Lứa tuổi: 4-5 tuổi</a:t>
            </a:r>
          </a:p>
          <a:p>
            <a:r>
              <a:rPr lang="en-US"/>
              <a:t>Giáo viên: Lâm Thúy Hà</a:t>
            </a:r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412D9F-7043-3B47-2E21-BDB9D944E36A}"/>
              </a:ext>
            </a:extLst>
          </p:cNvPr>
          <p:cNvSpPr txBox="1"/>
          <p:nvPr/>
        </p:nvSpPr>
        <p:spPr>
          <a:xfrm>
            <a:off x="3505200" y="550497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Năm học: 2021-2022</a:t>
            </a:r>
            <a:endParaRPr lang="vi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A127C2-FE8D-423E-A4E4-B2CB65C42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68355"/>
            <a:ext cx="1549500" cy="154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4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587" r="20035" b="12500"/>
          <a:stretch/>
        </p:blipFill>
        <p:spPr bwMode="auto">
          <a:xfrm>
            <a:off x="0" y="56636"/>
            <a:ext cx="9144000" cy="680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339" b="87760" l="50366" r="76501">
                        <a14:foregroundMark x1="59810" y1="84896" x2="59810" y2="84896"/>
                        <a14:foregroundMark x1="58272" y1="65104" x2="58272" y2="65104"/>
                        <a14:foregroundMark x1="58199" y1="64193" x2="58199" y2="64193"/>
                        <a14:foregroundMark x1="57833" y1="66016" x2="57833" y2="66016"/>
                        <a14:foregroundMark x1="53001" y1="50781" x2="53001" y2="50781"/>
                        <a14:foregroundMark x1="52562" y1="49089" x2="52562" y2="49089"/>
                        <a14:backgroundMark x1="75256" y1="42969" x2="75256" y2="42969"/>
                        <a14:backgroundMark x1="70937" y1="52604" x2="70937" y2="52604"/>
                        <a14:backgroundMark x1="73060" y1="53646" x2="73060" y2="53646"/>
                        <a14:backgroundMark x1="58272" y1="50391" x2="58272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5953" r="19682" b="12500"/>
          <a:stretch/>
        </p:blipFill>
        <p:spPr bwMode="auto">
          <a:xfrm>
            <a:off x="4343400" y="228600"/>
            <a:ext cx="88392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0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3333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5532" r="19583" b="11886"/>
          <a:stretch/>
        </p:blipFill>
        <p:spPr bwMode="auto">
          <a:xfrm>
            <a:off x="-85847" y="0"/>
            <a:ext cx="92298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99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6420" r="19465" b="12161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81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t="5532" r="19468" b="12500"/>
          <a:stretch/>
        </p:blipFill>
        <p:spPr bwMode="auto">
          <a:xfrm>
            <a:off x="0" y="0"/>
            <a:ext cx="91377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53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5405" r="19465" b="123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18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081" r="19465" b="119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04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5376" r="19249" b="12088"/>
          <a:stretch/>
        </p:blipFill>
        <p:spPr bwMode="auto">
          <a:xfrm>
            <a:off x="0" y="0"/>
            <a:ext cx="9144000" cy="68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44" b="46667" l="31875" r="69375">
                        <a14:foregroundMark x1="45208" y1="25833" x2="45208" y2="25833"/>
                        <a14:foregroundMark x1="42708" y1="25000" x2="42708" y2="25000"/>
                        <a14:foregroundMark x1="36250" y1="27778" x2="36250" y2="27778"/>
                        <a14:foregroundMark x1="44167" y1="25833" x2="44167" y2="25833"/>
                        <a14:foregroundMark x1="41875" y1="27500" x2="41875" y2="27500"/>
                        <a14:foregroundMark x1="44167" y1="28611" x2="44167" y2="28611"/>
                        <a14:foregroundMark x1="45208" y1="29167" x2="45208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14422" r="34769" b="53043"/>
          <a:stretch/>
        </p:blipFill>
        <p:spPr bwMode="auto">
          <a:xfrm>
            <a:off x="3048000" y="76200"/>
            <a:ext cx="3387777" cy="218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4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2" t="6539" r="25583" b="11683"/>
          <a:stretch/>
        </p:blipFill>
        <p:spPr bwMode="auto">
          <a:xfrm>
            <a:off x="0" y="-51286"/>
            <a:ext cx="9144000" cy="690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1673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42</Words>
  <Application>Microsoft Office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HTCOM</dc:creator>
  <cp:lastModifiedBy>Windows 10</cp:lastModifiedBy>
  <cp:revision>33</cp:revision>
  <dcterms:created xsi:type="dcterms:W3CDTF">2008-12-13T23:59:25Z</dcterms:created>
  <dcterms:modified xsi:type="dcterms:W3CDTF">2022-06-07T09:26:11Z</dcterms:modified>
</cp:coreProperties>
</file>