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1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5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9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7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1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5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5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9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0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1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7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B9260-5639-4FED-A1D9-2EC504CD5CB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92955-8A28-45C3-8F3A-E97A88B8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8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7027" y="179109"/>
            <a:ext cx="5194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45" y="1286437"/>
            <a:ext cx="1840932" cy="1840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1039" y="3526812"/>
            <a:ext cx="81824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 – 5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ẽ cây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5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5"/>
            <a:ext cx="12192000" cy="6827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2834" y="1627037"/>
            <a:ext cx="6074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– HỌC GIỎI</a:t>
            </a:r>
          </a:p>
        </p:txBody>
      </p:sp>
      <p:pic>
        <p:nvPicPr>
          <p:cNvPr id="8" name="S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4289" y="56767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8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45</Words>
  <Application>Microsoft Office PowerPoint</Application>
  <PresentationFormat>Widescreen</PresentationFormat>
  <Paragraphs>8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2022-02-14T00:13:30Z</dcterms:created>
  <dcterms:modified xsi:type="dcterms:W3CDTF">2022-02-14T02:20:10Z</dcterms:modified>
</cp:coreProperties>
</file>