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11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53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6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2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6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1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0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4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9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0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7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4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06EF6-8CD4-4E2A-809D-A705F574F19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100DA-0378-4AC0-8129-68683F37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0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1219809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440" y="274320"/>
            <a:ext cx="421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96" y="984659"/>
            <a:ext cx="1339271" cy="1339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0440" y="2595357"/>
            <a:ext cx="75986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 – 5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2021- 2022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4800" y="62831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1702399315888152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"/>
            <a:ext cx="12192000" cy="682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0335" y="2119622"/>
            <a:ext cx="9430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– HỌC GIỎI</a:t>
            </a:r>
          </a:p>
        </p:txBody>
      </p:sp>
      <p:pic>
        <p:nvPicPr>
          <p:cNvPr id="6" name="S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8536" y="59049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47</Words>
  <Application>Microsoft Office PowerPoint</Application>
  <PresentationFormat>Widescreen</PresentationFormat>
  <Paragraphs>9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2022-02-07T02:42:36Z</dcterms:created>
  <dcterms:modified xsi:type="dcterms:W3CDTF">2022-02-07T08:11:02Z</dcterms:modified>
</cp:coreProperties>
</file>