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884EF-1098-4B23-9530-5E686FA4F796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D0C5-BCFA-4346-A2F5-2E143DFF0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85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884EF-1098-4B23-9530-5E686FA4F796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D0C5-BCFA-4346-A2F5-2E143DFF0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6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884EF-1098-4B23-9530-5E686FA4F796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D0C5-BCFA-4346-A2F5-2E143DFF0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4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884EF-1098-4B23-9530-5E686FA4F796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D0C5-BCFA-4346-A2F5-2E143DFF0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7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884EF-1098-4B23-9530-5E686FA4F796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D0C5-BCFA-4346-A2F5-2E143DFF0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5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884EF-1098-4B23-9530-5E686FA4F796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D0C5-BCFA-4346-A2F5-2E143DFF0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62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884EF-1098-4B23-9530-5E686FA4F796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D0C5-BCFA-4346-A2F5-2E143DFF0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59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884EF-1098-4B23-9530-5E686FA4F796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D0C5-BCFA-4346-A2F5-2E143DFF0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8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884EF-1098-4B23-9530-5E686FA4F796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D0C5-BCFA-4346-A2F5-2E143DFF0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884EF-1098-4B23-9530-5E686FA4F796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D0C5-BCFA-4346-A2F5-2E143DFF0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7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884EF-1098-4B23-9530-5E686FA4F796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0D0C5-BCFA-4346-A2F5-2E143DFF0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4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884EF-1098-4B23-9530-5E686FA4F796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0D0C5-BCFA-4346-A2F5-2E143DFF0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8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4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0128" y="64008"/>
            <a:ext cx="5797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 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44" y="895005"/>
            <a:ext cx="1430711" cy="1430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8107" y="2612414"/>
            <a:ext cx="74157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VĐCB: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ản ghi Mớ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808" y="63795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8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8125"/>
          </a:xfrm>
          <a:prstGeom prst="rect">
            <a:avLst/>
          </a:prstGeom>
        </p:spPr>
      </p:pic>
      <p:pic>
        <p:nvPicPr>
          <p:cNvPr id="5" name="Bản ghi Mớ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6280" y="52923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5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ườ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9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2167128"/>
            <a:ext cx="785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– HỌC GIỎI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ản ghi Mớ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2896" y="58592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5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48</Words>
  <Application>Microsoft Office PowerPoint</Application>
  <PresentationFormat>Widescreen</PresentationFormat>
  <Paragraphs>10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2022-01-08T02:22:55Z</dcterms:created>
  <dcterms:modified xsi:type="dcterms:W3CDTF">2022-01-13T18:58:22Z</dcterms:modified>
</cp:coreProperties>
</file>