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85C6-6443-4452-9B13-DE77E71825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0691-786E-4787-8E76-0B06660A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31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85C6-6443-4452-9B13-DE77E71825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0691-786E-4787-8E76-0B06660A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77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85C6-6443-4452-9B13-DE77E71825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0691-786E-4787-8E76-0B06660A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49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85C6-6443-4452-9B13-DE77E71825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0691-786E-4787-8E76-0B06660A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9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85C6-6443-4452-9B13-DE77E71825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0691-786E-4787-8E76-0B06660A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16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85C6-6443-4452-9B13-DE77E71825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0691-786E-4787-8E76-0B06660A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67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85C6-6443-4452-9B13-DE77E71825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0691-786E-4787-8E76-0B06660A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69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85C6-6443-4452-9B13-DE77E71825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0691-786E-4787-8E76-0B06660A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85C6-6443-4452-9B13-DE77E71825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0691-786E-4787-8E76-0B06660A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88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85C6-6443-4452-9B13-DE77E71825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0691-786E-4787-8E76-0B06660A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14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85C6-6443-4452-9B13-DE77E71825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0691-786E-4787-8E76-0B06660A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08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B85C6-6443-4452-9B13-DE77E71825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70691-786E-4787-8E76-0B06660A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6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02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7288" y="155448"/>
            <a:ext cx="512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512" y="986445"/>
            <a:ext cx="1448999" cy="1448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3824" y="2572795"/>
            <a:ext cx="60990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 – 5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2021 - 2022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đầu mở cử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4296" y="62616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6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3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uyện bé n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8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84" y="0"/>
            <a:ext cx="12192000" cy="6857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8552" y="1489858"/>
            <a:ext cx="9253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MẠNH KHỎE – CHĂM NGOAN – HỌC GIỎI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au k  mở cử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2280" y="55392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51</Words>
  <Application>Microsoft Office PowerPoint</Application>
  <PresentationFormat>Widescreen</PresentationFormat>
  <Paragraphs>8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2022-01-05T07:47:26Z</dcterms:created>
  <dcterms:modified xsi:type="dcterms:W3CDTF">2022-01-05T17:30:20Z</dcterms:modified>
</cp:coreProperties>
</file>