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BED7-627E-43B0-B2EB-0200C73FDE9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FCEC-C065-4B72-ADE3-A525711C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84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BED7-627E-43B0-B2EB-0200C73FDE9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FCEC-C065-4B72-ADE3-A525711C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73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BED7-627E-43B0-B2EB-0200C73FDE9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FCEC-C065-4B72-ADE3-A525711C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34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BED7-627E-43B0-B2EB-0200C73FDE9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FCEC-C065-4B72-ADE3-A525711C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2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BED7-627E-43B0-B2EB-0200C73FDE9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FCEC-C065-4B72-ADE3-A525711C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23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BED7-627E-43B0-B2EB-0200C73FDE9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FCEC-C065-4B72-ADE3-A525711C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07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BED7-627E-43B0-B2EB-0200C73FDE9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FCEC-C065-4B72-ADE3-A525711C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8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BED7-627E-43B0-B2EB-0200C73FDE9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FCEC-C065-4B72-ADE3-A525711C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46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BED7-627E-43B0-B2EB-0200C73FDE9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FCEC-C065-4B72-ADE3-A525711C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34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BED7-627E-43B0-B2EB-0200C73FDE9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FCEC-C065-4B72-ADE3-A525711C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13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BED7-627E-43B0-B2EB-0200C73FDE9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FCEC-C065-4B72-ADE3-A525711C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27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0BED7-627E-43B0-B2EB-0200C73FDE9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1FCEC-C065-4B72-ADE3-A525711C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7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9114" y="0"/>
            <a:ext cx="5447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36" y="811988"/>
            <a:ext cx="1540820" cy="15712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1385" y="3434586"/>
            <a:ext cx="672277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4- 5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2021- 2022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FILE_20211116_025641_Đầu gđ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9718" y="5944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1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04481828143302673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8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242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0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5927" y="1442434"/>
            <a:ext cx="7057622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HỌC GIỎI – NGHE LỜI ÔNG BÀ CHA MẸ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FILE_20211116_025955_Sau gđ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8051" y="5906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9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5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53</Words>
  <Application>Microsoft Office PowerPoint</Application>
  <PresentationFormat>Widescreen</PresentationFormat>
  <Paragraphs>8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4</cp:revision>
  <dcterms:created xsi:type="dcterms:W3CDTF">2021-11-15T19:40:12Z</dcterms:created>
  <dcterms:modified xsi:type="dcterms:W3CDTF">2021-11-15T20:02:01Z</dcterms:modified>
</cp:coreProperties>
</file>