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9780-4572-406C-A427-E4F8D0B2F145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7A0D-2219-4393-8184-63C56154E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7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9780-4572-406C-A427-E4F8D0B2F145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7A0D-2219-4393-8184-63C56154E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7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9780-4572-406C-A427-E4F8D0B2F145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7A0D-2219-4393-8184-63C56154E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0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9780-4572-406C-A427-E4F8D0B2F145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7A0D-2219-4393-8184-63C56154E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2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9780-4572-406C-A427-E4F8D0B2F145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7A0D-2219-4393-8184-63C56154E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5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9780-4572-406C-A427-E4F8D0B2F145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7A0D-2219-4393-8184-63C56154E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9780-4572-406C-A427-E4F8D0B2F145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7A0D-2219-4393-8184-63C56154E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3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9780-4572-406C-A427-E4F8D0B2F145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7A0D-2219-4393-8184-63C56154E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1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9780-4572-406C-A427-E4F8D0B2F145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7A0D-2219-4393-8184-63C56154E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20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9780-4572-406C-A427-E4F8D0B2F145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7A0D-2219-4393-8184-63C56154E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50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9780-4572-406C-A427-E4F8D0B2F145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7A0D-2219-4393-8184-63C56154E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8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19780-4572-406C-A427-E4F8D0B2F145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A7A0D-2219-4393-8184-63C56154E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7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9912" y="158046"/>
            <a:ext cx="6163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018" y="1086346"/>
            <a:ext cx="1895094" cy="1932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1810" y="3429001"/>
            <a:ext cx="65836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học: Truyện: Cháu ngoan của bà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MGN 4- 5 tuổi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Lâm Thúy Hà</a:t>
            </a:r>
          </a:p>
          <a:p>
            <a:pPr algn="ctr">
              <a:lnSpc>
                <a:spcPct val="150000"/>
              </a:lnSpc>
            </a:pPr>
            <a:endParaRPr lang="vi-VN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2021- 2022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ILE_20211107_232525_Xuân d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1890" y="6015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7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1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9" y="0"/>
            <a:ext cx="122464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2990" y="1417320"/>
            <a:ext cx="9955530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NGOAN- HỌC GIỎI – NGHE LỜI ÔNG BÀ BỐ MẸ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FILE_20211107_232912_S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8520" y="5970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8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50</Words>
  <Application>Microsoft Office PowerPoint</Application>
  <PresentationFormat>Widescreen</PresentationFormat>
  <Paragraphs>8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3</cp:revision>
  <dcterms:created xsi:type="dcterms:W3CDTF">2021-11-07T16:00:06Z</dcterms:created>
  <dcterms:modified xsi:type="dcterms:W3CDTF">2021-11-07T16:41:57Z</dcterms:modified>
</cp:coreProperties>
</file>