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3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7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6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0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1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3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9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E610D-7714-4457-B659-BB33ED0E14B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CD679-1BD2-41CD-B71A-BFAAAC34C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799" y="259644"/>
            <a:ext cx="4842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50" y="967530"/>
            <a:ext cx="1552899" cy="1583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7109" y="2887682"/>
            <a:ext cx="51703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nan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–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12316178" cy="70232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75220" y="434340"/>
            <a:ext cx="6446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rgbClr val="00FFFF"/>
                </a:solidFill>
              </a:rPr>
              <a:t>Ước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gì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cháu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mau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lớn</a:t>
            </a:r>
            <a:endParaRPr lang="en-US" altLang="en-US" dirty="0">
              <a:solidFill>
                <a:srgbClr val="00FFFF"/>
              </a:solidFill>
            </a:endParaRPr>
          </a:p>
          <a:p>
            <a:r>
              <a:rPr lang="en-US" altLang="en-US" dirty="0" err="1">
                <a:solidFill>
                  <a:srgbClr val="00FFFF"/>
                </a:solidFill>
              </a:rPr>
              <a:t>Ngày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đêm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quạt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cho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bà</a:t>
            </a:r>
            <a:endParaRPr lang="en-US" altLang="en-US" dirty="0">
              <a:solidFill>
                <a:srgbClr val="00FFFF"/>
              </a:solidFill>
            </a:endParaRPr>
          </a:p>
          <a:p>
            <a:r>
              <a:rPr lang="en-US" altLang="en-US" dirty="0" err="1">
                <a:solidFill>
                  <a:srgbClr val="00FFFF"/>
                </a:solidFill>
              </a:rPr>
              <a:t>Bà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ngon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giấc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ngủ</a:t>
            </a:r>
            <a:r>
              <a:rPr lang="en-US" altLang="en-US" dirty="0">
                <a:solidFill>
                  <a:srgbClr val="00FFFF"/>
                </a:solidFill>
              </a:rPr>
              <a:t> say</a:t>
            </a:r>
          </a:p>
          <a:p>
            <a:r>
              <a:rPr lang="en-US" altLang="en-US" dirty="0" err="1">
                <a:solidFill>
                  <a:srgbClr val="00FFFF"/>
                </a:solidFill>
              </a:rPr>
              <a:t>Bàn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tay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cháu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gọi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gió</a:t>
            </a:r>
            <a:endParaRPr lang="en-US" alt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6619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332090" y="993422"/>
            <a:ext cx="7924800" cy="375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93510" y="4687711"/>
            <a:ext cx="4967111" cy="19812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356" y="880533"/>
            <a:ext cx="7495822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688" y="129367"/>
            <a:ext cx="4139543" cy="399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003" y="5564836"/>
            <a:ext cx="914479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88"/>
            <a:ext cx="12191999" cy="6828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48" y="194938"/>
            <a:ext cx="498086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12316178" cy="70232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75220" y="434340"/>
            <a:ext cx="6446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>
                <a:solidFill>
                  <a:srgbClr val="00FFFF"/>
                </a:solidFill>
              </a:rPr>
              <a:t>Ước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gì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cháu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mau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lớn</a:t>
            </a:r>
            <a:endParaRPr lang="en-US" altLang="en-US" dirty="0">
              <a:solidFill>
                <a:srgbClr val="00FFFF"/>
              </a:solidFill>
            </a:endParaRPr>
          </a:p>
          <a:p>
            <a:r>
              <a:rPr lang="en-US" altLang="en-US" dirty="0" err="1">
                <a:solidFill>
                  <a:srgbClr val="00FFFF"/>
                </a:solidFill>
              </a:rPr>
              <a:t>Ngày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đêm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quạt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cho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bà</a:t>
            </a:r>
            <a:endParaRPr lang="en-US" altLang="en-US" dirty="0">
              <a:solidFill>
                <a:srgbClr val="00FFFF"/>
              </a:solidFill>
            </a:endParaRPr>
          </a:p>
          <a:p>
            <a:r>
              <a:rPr lang="en-US" altLang="en-US" dirty="0" err="1">
                <a:solidFill>
                  <a:srgbClr val="00FFFF"/>
                </a:solidFill>
              </a:rPr>
              <a:t>Bà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ngon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giấc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ngủ</a:t>
            </a:r>
            <a:r>
              <a:rPr lang="en-US" altLang="en-US" dirty="0">
                <a:solidFill>
                  <a:srgbClr val="00FFFF"/>
                </a:solidFill>
              </a:rPr>
              <a:t> say</a:t>
            </a:r>
          </a:p>
          <a:p>
            <a:r>
              <a:rPr lang="en-US" altLang="en-US" dirty="0" err="1">
                <a:solidFill>
                  <a:srgbClr val="00FFFF"/>
                </a:solidFill>
              </a:rPr>
              <a:t>Bàn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tay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cháu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gọi</a:t>
            </a:r>
            <a:r>
              <a:rPr lang="en-US" altLang="en-US" dirty="0">
                <a:solidFill>
                  <a:srgbClr val="00FFFF"/>
                </a:solidFill>
              </a:rPr>
              <a:t> </a:t>
            </a:r>
            <a:r>
              <a:rPr lang="en-US" altLang="en-US" dirty="0" err="1">
                <a:solidFill>
                  <a:srgbClr val="00FFFF"/>
                </a:solidFill>
              </a:rPr>
              <a:t>gió</a:t>
            </a:r>
            <a:endParaRPr lang="en-US" alt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110" y="2562577"/>
            <a:ext cx="784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"/>
            <a:ext cx="12192000" cy="683593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92917" y="203200"/>
            <a:ext cx="4176889" cy="25061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22" y="1837055"/>
            <a:ext cx="7395089" cy="487722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7123289" y="203200"/>
            <a:ext cx="4727437" cy="206586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28112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101601" y="-79022"/>
            <a:ext cx="4447821" cy="1840089"/>
          </a:xfrm>
          <a:prstGeom prst="star6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7416800" y="428977"/>
            <a:ext cx="3984978" cy="1411111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829"/>
            <a:ext cx="12225039" cy="69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601"/>
            <a:ext cx="12314987" cy="702320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445956" y="-82601"/>
            <a:ext cx="4775200" cy="149013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153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8</cp:revision>
  <dcterms:created xsi:type="dcterms:W3CDTF">2021-10-23T19:08:23Z</dcterms:created>
  <dcterms:modified xsi:type="dcterms:W3CDTF">2021-10-24T03:32:45Z</dcterms:modified>
</cp:coreProperties>
</file>