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F1FB-028E-4F4D-A3D5-A328DB04D7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F77A-9EC4-44A1-B447-06163461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54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F1FB-028E-4F4D-A3D5-A328DB04D7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F77A-9EC4-44A1-B447-06163461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18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F1FB-028E-4F4D-A3D5-A328DB04D7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F77A-9EC4-44A1-B447-06163461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7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F1FB-028E-4F4D-A3D5-A328DB04D7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F77A-9EC4-44A1-B447-06163461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2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F1FB-028E-4F4D-A3D5-A328DB04D7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F77A-9EC4-44A1-B447-06163461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32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F1FB-028E-4F4D-A3D5-A328DB04D7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F77A-9EC4-44A1-B447-06163461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2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F1FB-028E-4F4D-A3D5-A328DB04D7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F77A-9EC4-44A1-B447-06163461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9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F1FB-028E-4F4D-A3D5-A328DB04D7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F77A-9EC4-44A1-B447-06163461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24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F1FB-028E-4F4D-A3D5-A328DB04D7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F77A-9EC4-44A1-B447-06163461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8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F1FB-028E-4F4D-A3D5-A328DB04D7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F77A-9EC4-44A1-B447-06163461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5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F1FB-028E-4F4D-A3D5-A328DB04D7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F77A-9EC4-44A1-B447-06163461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79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9F1FB-028E-4F4D-A3D5-A328DB04D762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0F77A-9EC4-44A1-B447-061634611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0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0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4087" y="146756"/>
            <a:ext cx="5779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29" y="1100864"/>
            <a:ext cx="1636172" cy="1668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5644" y="3352800"/>
            <a:ext cx="35108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MGB 3 –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0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ẽ mư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71022" cy="688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162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6800" y="1636889"/>
            <a:ext cx="7473244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KHỎE MẠNH – NGOAN NGOÃN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42</Words>
  <Application>Microsoft Office PowerPoint</Application>
  <PresentationFormat>Widescreen</PresentationFormat>
  <Paragraphs>9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2</cp:revision>
  <dcterms:created xsi:type="dcterms:W3CDTF">2021-10-24T12:05:47Z</dcterms:created>
  <dcterms:modified xsi:type="dcterms:W3CDTF">2021-10-24T12:16:31Z</dcterms:modified>
</cp:coreProperties>
</file>