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5" autoAdjust="0"/>
    <p:restoredTop sz="94660"/>
  </p:normalViewPr>
  <p:slideViewPr>
    <p:cSldViewPr snapToGrid="0">
      <p:cViewPr varScale="1">
        <p:scale>
          <a:sx n="84" d="100"/>
          <a:sy n="84" d="100"/>
        </p:scale>
        <p:origin x="21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F63AE-A7BA-451D-AF33-6B8DFD4C754F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29055-DA83-4946-BB34-3CEE12D75A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1481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F63AE-A7BA-451D-AF33-6B8DFD4C754F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29055-DA83-4946-BB34-3CEE12D75A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020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F63AE-A7BA-451D-AF33-6B8DFD4C754F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29055-DA83-4946-BB34-3CEE12D75A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028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F63AE-A7BA-451D-AF33-6B8DFD4C754F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29055-DA83-4946-BB34-3CEE12D75A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0938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F63AE-A7BA-451D-AF33-6B8DFD4C754F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29055-DA83-4946-BB34-3CEE12D75A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69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F63AE-A7BA-451D-AF33-6B8DFD4C754F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29055-DA83-4946-BB34-3CEE12D75A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807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F63AE-A7BA-451D-AF33-6B8DFD4C754F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29055-DA83-4946-BB34-3CEE12D75A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0285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F63AE-A7BA-451D-AF33-6B8DFD4C754F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29055-DA83-4946-BB34-3CEE12D75A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1960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F63AE-A7BA-451D-AF33-6B8DFD4C754F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29055-DA83-4946-BB34-3CEE12D75A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0019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F63AE-A7BA-451D-AF33-6B8DFD4C754F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29055-DA83-4946-BB34-3CEE12D75A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055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F63AE-A7BA-451D-AF33-6B8DFD4C754F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29055-DA83-4946-BB34-3CEE12D75A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917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AF63AE-A7BA-451D-AF33-6B8DFD4C754F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F29055-DA83-4946-BB34-3CEE12D75A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758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9219"/>
            <a:ext cx="12226363" cy="68387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11880" y="228600"/>
            <a:ext cx="54063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THẠCH CẦU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431" y="1059597"/>
            <a:ext cx="1347159" cy="13737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29100" y="3394710"/>
            <a:ext cx="56007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</a:p>
          <a:p>
            <a:pPr>
              <a:lnSpc>
                <a:spcPct val="150000"/>
              </a:lnSpc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MGB 3- 4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Thúy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2020 - 2021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0523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ẽ con gà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410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56089" y="1851378"/>
            <a:ext cx="7236177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CON LUÔN MẠNH KHỎE – CHĂM NGOAN – HỌC GIỎI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9670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47</Words>
  <Application>Microsoft Office PowerPoint</Application>
  <PresentationFormat>Widescreen</PresentationFormat>
  <Paragraphs>8</Paragraphs>
  <Slides>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asus</cp:lastModifiedBy>
  <cp:revision>2</cp:revision>
  <dcterms:created xsi:type="dcterms:W3CDTF">2021-10-24T06:52:40Z</dcterms:created>
  <dcterms:modified xsi:type="dcterms:W3CDTF">2021-10-24T06:57:18Z</dcterms:modified>
</cp:coreProperties>
</file>