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73D3-2BDA-4280-BBA0-852BF1E1596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6CA4-EED4-4F36-9F4F-E79DABE1B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9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73D3-2BDA-4280-BBA0-852BF1E1596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6CA4-EED4-4F36-9F4F-E79DABE1B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6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73D3-2BDA-4280-BBA0-852BF1E1596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6CA4-EED4-4F36-9F4F-E79DABE1B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34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73D3-2BDA-4280-BBA0-852BF1E1596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6CA4-EED4-4F36-9F4F-E79DABE1B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2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73D3-2BDA-4280-BBA0-852BF1E1596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6CA4-EED4-4F36-9F4F-E79DABE1B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0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73D3-2BDA-4280-BBA0-852BF1E1596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6CA4-EED4-4F36-9F4F-E79DABE1B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6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73D3-2BDA-4280-BBA0-852BF1E1596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6CA4-EED4-4F36-9F4F-E79DABE1B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3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73D3-2BDA-4280-BBA0-852BF1E1596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6CA4-EED4-4F36-9F4F-E79DABE1B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42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73D3-2BDA-4280-BBA0-852BF1E1596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6CA4-EED4-4F36-9F4F-E79DABE1B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2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73D3-2BDA-4280-BBA0-852BF1E1596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6CA4-EED4-4F36-9F4F-E79DABE1B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4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73D3-2BDA-4280-BBA0-852BF1E1596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6CA4-EED4-4F36-9F4F-E79DABE1B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5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473D3-2BDA-4280-BBA0-852BF1E1596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66CA4-EED4-4F36-9F4F-E79DABE1B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6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19"/>
            <a:ext cx="12192000" cy="6819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4978" y="203200"/>
            <a:ext cx="4628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95" y="911086"/>
            <a:ext cx="1251628" cy="1276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4462" y="3053341"/>
            <a:ext cx="6224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choai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MGB 3 -4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2020 - 2021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1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4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3180" y="1805940"/>
            <a:ext cx="8561070" cy="243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– HỌC GIỎI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4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52</Words>
  <Application>Microsoft Office PowerPoint</Application>
  <PresentationFormat>Widescreen</PresentationFormat>
  <Paragraphs>8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4</cp:revision>
  <dcterms:created xsi:type="dcterms:W3CDTF">2021-10-24T11:14:32Z</dcterms:created>
  <dcterms:modified xsi:type="dcterms:W3CDTF">2021-10-24T11:35:14Z</dcterms:modified>
</cp:coreProperties>
</file>