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8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14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8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14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14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35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6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9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8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39028-563E-4E2C-A78E-6DBC46BC6F7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DF43-CAAE-4921-B9E1-0DE0B1553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2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09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7690" y="0"/>
            <a:ext cx="61411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81" y="1280160"/>
            <a:ext cx="1621479" cy="1653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7690" y="3177540"/>
            <a:ext cx="61411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MGB 3 -4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2020 - 2021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1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á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965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8145" y="1165860"/>
            <a:ext cx="11098530" cy="368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LUÔN MẠNH KHỎE – CHĂM NGOAN – HỌC GIỎI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58</Words>
  <Application>Microsoft Office PowerPoint</Application>
  <PresentationFormat>Widescreen</PresentationFormat>
  <Paragraphs>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3</cp:revision>
  <dcterms:created xsi:type="dcterms:W3CDTF">2021-10-24T16:16:19Z</dcterms:created>
  <dcterms:modified xsi:type="dcterms:W3CDTF">2021-10-24T16:35:29Z</dcterms:modified>
</cp:coreProperties>
</file>