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2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2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9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628C-156D-4AB3-994D-8A7D51131CB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61D7F-939A-4F19-B98B-7335B77A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0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3467" y="383822"/>
            <a:ext cx="528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30" y="1214819"/>
            <a:ext cx="1646738" cy="1679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6365" y="3429000"/>
            <a:ext cx="457127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–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dứ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8756" y="2912533"/>
            <a:ext cx="9403644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 – CHĂM NGOAN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48</Words>
  <Application>Microsoft Office PowerPoint</Application>
  <PresentationFormat>Widescreen</PresentationFormat>
  <Paragraphs>10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2021-10-24T08:52:48Z</dcterms:created>
  <dcterms:modified xsi:type="dcterms:W3CDTF">2021-10-24T10:00:42Z</dcterms:modified>
</cp:coreProperties>
</file>