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262" r:id="rId3"/>
    <p:sldId id="261" r:id="rId4"/>
    <p:sldId id="266" r:id="rId5"/>
    <p:sldId id="267" r:id="rId6"/>
    <p:sldId id="268" r:id="rId7"/>
    <p:sldId id="264" r:id="rId8"/>
    <p:sldId id="265" r:id="rId9"/>
    <p:sldId id="263" r:id="rId10"/>
    <p:sldId id="277" r:id="rId11"/>
    <p:sldId id="280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0D758-5C8F-4306-B360-DD443905A26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2061E-2F55-4BC7-90BD-1F0D8C864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7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2061E-2F55-4BC7-90BD-1F0D8C864A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0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gif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8" y="0"/>
            <a:ext cx="9148948" cy="6858000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572543" y="3337124"/>
            <a:ext cx="55808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ột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loại quả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: MGB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uổi </a:t>
            </a:r>
            <a:endParaRPr lang="en-US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048000" y="5626299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2020 - 2021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600200" y="274638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102711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4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9" y="578807"/>
            <a:ext cx="2514600" cy="1828800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57775"/>
            <a:ext cx="2132611" cy="195535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11758"/>
            <a:ext cx="2418607" cy="198449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6" y="2760871"/>
            <a:ext cx="2694538" cy="174267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42" y="2741079"/>
            <a:ext cx="2362200" cy="1697489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5" y="4714308"/>
            <a:ext cx="2917250" cy="2115006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8" y="4721654"/>
            <a:ext cx="2667001" cy="193533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8" y="2623945"/>
            <a:ext cx="2286000" cy="18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1" y="4720246"/>
            <a:ext cx="2670463" cy="1878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2353" y="83353"/>
            <a:ext cx="463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545" y="1967345"/>
            <a:ext cx="6400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29600" y="581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a - Nhat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7261" y="1967345"/>
            <a:ext cx="584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Qua - Nhat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29600" y="5819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1430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9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4774"/>
            <a:ext cx="45720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2268"/>
            <a:ext cx="914400" cy="7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88" y="1573887"/>
            <a:ext cx="627011" cy="64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43" y="4253344"/>
            <a:ext cx="757650" cy="62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490135" y="4201583"/>
            <a:ext cx="697616" cy="6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58456" y="319087"/>
            <a:ext cx="40957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196770" y="3494193"/>
            <a:ext cx="675093" cy="56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6456" y="192241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: </a:t>
            </a:r>
            <a:r>
              <a:rPr lang="en-US" dirty="0" err="1" smtClean="0"/>
              <a:t>Quả</a:t>
            </a:r>
            <a:endParaRPr lang="en-US" dirty="0"/>
          </a:p>
        </p:txBody>
      </p:sp>
      <p:pic>
        <p:nvPicPr>
          <p:cNvPr id="5" name="yt1s.com - Quả Gì  Bài Hát Thiếu Nhi Vui Nhộn Hay Nhất  Quyết Vlo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0337" y="2706338"/>
            <a:ext cx="6831713" cy="384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7578" y="486469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/>
          </a:p>
        </p:txBody>
      </p:sp>
      <p:pic>
        <p:nvPicPr>
          <p:cNvPr id="7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3759359" y="1173030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477000" cy="4724399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-36320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95" y="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94546"/>
            <a:ext cx="3962400" cy="297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36070"/>
            <a:ext cx="3607119" cy="27053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730148"/>
            <a:ext cx="4203062" cy="31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05000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137</Words>
  <Application>Microsoft Office PowerPoint</Application>
  <PresentationFormat>On-screen Show (4:3)</PresentationFormat>
  <Paragraphs>22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PowerPoint Presentation</vt:lpstr>
      <vt:lpstr>* Hoạt động 3: So sánh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asus</cp:lastModifiedBy>
  <cp:revision>29</cp:revision>
  <dcterms:created xsi:type="dcterms:W3CDTF">2015-04-04T14:56:35Z</dcterms:created>
  <dcterms:modified xsi:type="dcterms:W3CDTF">2021-10-24T09:24:14Z</dcterms:modified>
</cp:coreProperties>
</file>