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7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2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9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5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6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0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1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4A2A6-FDCB-407F-9910-453D2CAD403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76780-8D6A-41F5-AAA3-C8432AC96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8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542"/>
            <a:ext cx="12192000" cy="6863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3245" y="-90311"/>
            <a:ext cx="68072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09" y="1217226"/>
            <a:ext cx="1511272" cy="1541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0533" y="3168547"/>
            <a:ext cx="6863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3 -4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3230" y="2868930"/>
            <a:ext cx="788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 – NGOAN, NGHE LỜI ÔNG BÀ BỐ MẸ NHÉ !!!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56</Words>
  <Application>Microsoft Office PowerPoint</Application>
  <PresentationFormat>Widescreen</PresentationFormat>
  <Paragraphs>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2021-10-24T07:24:33Z</dcterms:created>
  <dcterms:modified xsi:type="dcterms:W3CDTF">2021-10-24T07:35:16Z</dcterms:modified>
</cp:coreProperties>
</file>