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>
        <p:scale>
          <a:sx n="60" d="100"/>
          <a:sy n="60" d="100"/>
        </p:scale>
        <p:origin x="105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7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6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1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1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0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54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1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3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0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383A5-B60F-48E4-B2CD-27F7FCA251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46F6F-8793-4F45-A0F5-FD330B10B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0"/>
            <a:ext cx="121759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1936" y="112296"/>
            <a:ext cx="8438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8" y="1312625"/>
            <a:ext cx="1716505" cy="1750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1347" y="3593432"/>
            <a:ext cx="51013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3- 4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2021 - 2022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FILE_20210926_123547_Đoạn đầu vẽ khuon mặ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8632" y="5963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3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8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6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1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0462" y="943255"/>
            <a:ext cx="87910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LUÔN MẠNH KHỎE – CHĂM NGOAN HỌC GIỎI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 !!!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FILE_20210926_123547_Đoạn sau tạm biệ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7158" y="5819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53</Words>
  <Application>Microsoft Office PowerPoint</Application>
  <PresentationFormat>Widescreen</PresentationFormat>
  <Paragraphs>11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6</cp:revision>
  <dcterms:created xsi:type="dcterms:W3CDTF">2021-10-07T17:04:14Z</dcterms:created>
  <dcterms:modified xsi:type="dcterms:W3CDTF">2021-10-07T17:20:46Z</dcterms:modified>
</cp:coreProperties>
</file>