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3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7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7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3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0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77A9-BF70-4DFA-B4A5-A69A22FCAF2A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E3A0-0A1C-434A-AB00-F632AAA29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9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120" y="217170"/>
            <a:ext cx="5269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01" y="1048167"/>
            <a:ext cx="1712919" cy="1746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9915" y="3687901"/>
            <a:ext cx="57721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3- 4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ÂU 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7620" cy="6942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6944" y="1394460"/>
            <a:ext cx="7397175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 – CHĂM NGOAN – HỌC GIỎI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51</Words>
  <Application>Microsoft Office PowerPoint</Application>
  <PresentationFormat>Widescreen</PresentationFormat>
  <Paragraphs>11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2021-10-23T17:32:31Z</dcterms:created>
  <dcterms:modified xsi:type="dcterms:W3CDTF">2021-10-23T17:41:29Z</dcterms:modified>
</cp:coreProperties>
</file>