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70" d="100"/>
          <a:sy n="70" d="100"/>
        </p:scale>
        <p:origin x="66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1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2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0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4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9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0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E7F-C6B8-45F1-B721-48F5FBA7CC0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158D7-48D5-401E-B498-44DD6A0B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8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5" y="-1"/>
            <a:ext cx="12298195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974" y="0"/>
            <a:ext cx="7622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THẠCH CẦU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2981" y="3318571"/>
            <a:ext cx="49219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MGN 3- 4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2021- 2022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9" y="1200329"/>
            <a:ext cx="1726481" cy="1760547"/>
          </a:xfrm>
          <a:prstGeom prst="rect">
            <a:avLst/>
          </a:prstGeom>
        </p:spPr>
      </p:pic>
      <p:pic>
        <p:nvPicPr>
          <p:cNvPr id="10" name="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6281" y="5943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502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1818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à kỹ năng sống rửa tay = dds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41</Words>
  <Application>Microsoft Office PowerPoint</Application>
  <PresentationFormat>Widescreen</PresentationFormat>
  <Paragraphs>9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9</cp:revision>
  <dcterms:created xsi:type="dcterms:W3CDTF">2021-10-07T13:53:04Z</dcterms:created>
  <dcterms:modified xsi:type="dcterms:W3CDTF">2021-10-07T16:37:42Z</dcterms:modified>
</cp:coreProperties>
</file>