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7" r:id="rId3"/>
    <p:sldId id="258" r:id="rId4"/>
    <p:sldId id="259" r:id="rId5"/>
    <p:sldId id="261" r:id="rId6"/>
    <p:sldId id="263" r:id="rId7"/>
    <p:sldId id="264" r:id="rId8"/>
    <p:sldId id="265" r:id="rId9"/>
    <p:sldId id="266" r:id="rId10"/>
    <p:sldId id="26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08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740" y="0"/>
            <a:ext cx="9144000" cy="6858000"/>
          </a:xfrm>
          <a:prstGeom prst="rect">
            <a:avLst/>
          </a:prstGeom>
        </p:spPr>
      </p:pic>
      <p:sp>
        <p:nvSpPr>
          <p:cNvPr id="3" name="TextBox 1"/>
          <p:cNvSpPr txBox="1">
            <a:spLocks noChangeArrowheads="1"/>
          </p:cNvSpPr>
          <p:nvPr/>
        </p:nvSpPr>
        <p:spPr bwMode="auto">
          <a:xfrm>
            <a:off x="2362200" y="2976618"/>
            <a:ext cx="6045611" cy="203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vi-VN" alt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Đề </a:t>
            </a:r>
            <a:r>
              <a:rPr lang="vi-VN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tài : </a:t>
            </a:r>
            <a:r>
              <a:rPr lang="vi-VN" alt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Khám phá đôi bàn tay </a:t>
            </a: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vi-VN" alt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Lứa </a:t>
            </a:r>
            <a:r>
              <a:rPr lang="vi-VN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tuổi : </a:t>
            </a:r>
            <a:r>
              <a:rPr lang="vi-VN" alt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MGB ( 3 </a:t>
            </a:r>
            <a:r>
              <a:rPr lang="vi-VN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vi-VN" alt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 Tuổi )</a:t>
            </a:r>
            <a:endParaRPr lang="en-US" altLang="vi-VN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vi-VN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alt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alt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altLang="vi-VN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Lâm</a:t>
            </a:r>
            <a:r>
              <a:rPr lang="en-US" alt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Thú</a:t>
            </a:r>
            <a:r>
              <a:rPr lang="en-US" altLang="vi-VN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</a:t>
            </a:r>
            <a:endParaRPr lang="vi-VN" alt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2"/>
          <p:cNvSpPr txBox="1">
            <a:spLocks noChangeArrowheads="1"/>
          </p:cNvSpPr>
          <p:nvPr/>
        </p:nvSpPr>
        <p:spPr bwMode="auto">
          <a:xfrm>
            <a:off x="3124200" y="6172200"/>
            <a:ext cx="3962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vi-VN" alt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 học : 2020 - 2021</a:t>
            </a: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1600200" y="274638"/>
            <a:ext cx="6553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vi-VN" altLang="vi-VN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PHÒNG GIÁO DỤC VÀ ĐÀO TẠO QUẬN LONG BIÊN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vi-VN" altLang="vi-VN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THẠCH CẦU</a:t>
            </a:r>
          </a:p>
        </p:txBody>
      </p:sp>
      <p:pic>
        <p:nvPicPr>
          <p:cNvPr id="6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7488" y="1027113"/>
            <a:ext cx="1524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lide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79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676400" y="1371600"/>
            <a:ext cx="5907387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bé</a:t>
            </a:r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khéo</a:t>
            </a:r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tay</a:t>
            </a:r>
            <a:endParaRPr lang="en-US" sz="5400" b="1" cap="all" spc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pngtree-child-fleshy-back-png-clipart_158535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609600"/>
            <a:ext cx="5562600" cy="52451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ải xuốn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533401"/>
            <a:ext cx="7341462" cy="5334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maxresdefault.jpg"/>
          <p:cNvPicPr>
            <a:picLocks noChangeAspect="1"/>
          </p:cNvPicPr>
          <p:nvPr/>
        </p:nvPicPr>
        <p:blipFill>
          <a:blip r:embed="rId2"/>
          <a:srcRect b="7037"/>
          <a:stretch>
            <a:fillRect/>
          </a:stretch>
        </p:blipFill>
        <p:spPr>
          <a:xfrm>
            <a:off x="0" y="857250"/>
            <a:ext cx="9144000" cy="51625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20180829-meo-giup-me-day-be-cach-giu-gin-do-choi-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8364" y="838200"/>
            <a:ext cx="7349836" cy="549767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1" y="990600"/>
            <a:ext cx="8458199" cy="5181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eNuYYs-5c82c.gif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685800"/>
            <a:ext cx="8382000" cy="5791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maxresdefaul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:\ngoc(5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914400"/>
            <a:ext cx="8153400" cy="5638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48</Words>
  <Application>Microsoft Office PowerPoint</Application>
  <PresentationFormat>On-screen Show (4:3)</PresentationFormat>
  <Paragraphs>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asus</cp:lastModifiedBy>
  <cp:revision>10</cp:revision>
  <dcterms:created xsi:type="dcterms:W3CDTF">2006-08-16T00:00:00Z</dcterms:created>
  <dcterms:modified xsi:type="dcterms:W3CDTF">2021-10-23T18:10:30Z</dcterms:modified>
</cp:coreProperties>
</file>