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58" r:id="rId3"/>
    <p:sldId id="260" r:id="rId4"/>
    <p:sldId id="271" r:id="rId5"/>
    <p:sldId id="263" r:id="rId6"/>
    <p:sldId id="265" r:id="rId7"/>
    <p:sldId id="264" r:id="rId8"/>
    <p:sldId id="262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D196-7B26-4C0A-8FB2-CC90E40F45E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497-0916-4939-9E86-5BB7B59A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9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D196-7B26-4C0A-8FB2-CC90E40F45E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497-0916-4939-9E86-5BB7B59A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D196-7B26-4C0A-8FB2-CC90E40F45E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497-0916-4939-9E86-5BB7B59A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5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D196-7B26-4C0A-8FB2-CC90E40F45E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497-0916-4939-9E86-5BB7B59A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D196-7B26-4C0A-8FB2-CC90E40F45E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497-0916-4939-9E86-5BB7B59A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6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D196-7B26-4C0A-8FB2-CC90E40F45E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497-0916-4939-9E86-5BB7B59A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9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D196-7B26-4C0A-8FB2-CC90E40F45E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497-0916-4939-9E86-5BB7B59A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5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D196-7B26-4C0A-8FB2-CC90E40F45E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497-0916-4939-9E86-5BB7B59A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D196-7B26-4C0A-8FB2-CC90E40F45E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497-0916-4939-9E86-5BB7B59A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D196-7B26-4C0A-8FB2-CC90E40F45E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497-0916-4939-9E86-5BB7B59A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D196-7B26-4C0A-8FB2-CC90E40F45E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7497-0916-4939-9E86-5BB7B59A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9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AD196-7B26-4C0A-8FB2-CC90E40F45E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F7497-0916-4939-9E86-5BB7B59A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29820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57093" y="3460364"/>
            <a:ext cx="60810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Gia đình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 </a:t>
            </a:r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muối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tuổi : MGN  (4 – 5 Tuổi )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774506" y="6303537"/>
            <a:ext cx="522844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632959" y="385041"/>
            <a:ext cx="864704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49" y="1072768"/>
            <a:ext cx="201094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331267" y="2741227"/>
            <a:ext cx="945142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nhận thức </a:t>
            </a:r>
          </a:p>
        </p:txBody>
      </p:sp>
    </p:spTree>
    <p:extLst>
      <p:ext uri="{BB962C8B-B14F-4D97-AF65-F5344CB8AC3E}">
        <p14:creationId xmlns:p14="http://schemas.microsoft.com/office/powerpoint/2010/main" val="296820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7099508" cy="472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85285"/>
            <a:ext cx="7099508" cy="47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7" y="1524000"/>
            <a:ext cx="7032170" cy="348544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58837" y="5333717"/>
            <a:ext cx="4927963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7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047750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4823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647700"/>
            <a:ext cx="2971800" cy="2209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19" y="647700"/>
            <a:ext cx="2827564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17" y="3662568"/>
            <a:ext cx="2827565" cy="2346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1" y="3662568"/>
            <a:ext cx="2928257" cy="23097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2" y="647700"/>
            <a:ext cx="2928257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8"/>
          <a:stretch/>
        </p:blipFill>
        <p:spPr>
          <a:xfrm>
            <a:off x="1306286" y="3686358"/>
            <a:ext cx="2971800" cy="23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29" y="2943890"/>
            <a:ext cx="2582255" cy="14827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282" y="2905570"/>
            <a:ext cx="2486826" cy="15614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3136" y="4606143"/>
            <a:ext cx="2582255" cy="109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Phï tay ch©n</a:t>
            </a:r>
            <a:endParaRPr lang="en-US" sz="2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83281" y="4606143"/>
            <a:ext cx="2486827" cy="658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Chuột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rút</a:t>
            </a:r>
            <a:endParaRPr lang="en-US" sz="2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66" y="304800"/>
            <a:ext cx="3999432" cy="192565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2755771">
            <a:off x="3267768" y="1744200"/>
            <a:ext cx="267848" cy="12952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9630777">
            <a:off x="6779569" y="2175184"/>
            <a:ext cx="324985" cy="857431"/>
          </a:xfrm>
          <a:prstGeom prst="downArrow">
            <a:avLst>
              <a:gd name="adj1" fmla="val 4272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16" y="2943890"/>
            <a:ext cx="2562588" cy="148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0" y="2943889"/>
            <a:ext cx="2685541" cy="1523157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7664779">
            <a:off x="8561976" y="1586132"/>
            <a:ext cx="371880" cy="1738678"/>
          </a:xfrm>
          <a:prstGeom prst="downArrow">
            <a:avLst>
              <a:gd name="adj1" fmla="val 28918"/>
              <a:gd name="adj2" fmla="val 499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231025">
            <a:off x="4309712" y="2144040"/>
            <a:ext cx="289002" cy="9137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82544" y="4716084"/>
            <a:ext cx="2582255" cy="109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Bị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bưới</a:t>
            </a:r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cổ</a:t>
            </a:r>
            <a:endParaRPr lang="en-US" sz="2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99816" y="4758543"/>
            <a:ext cx="2582255" cy="109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Phï tay ch©n</a:t>
            </a:r>
            <a:endParaRPr lang="en-US" sz="2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2" grpId="0" animBg="1"/>
      <p:bldP spid="14" grpId="0" animBg="1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34"/>
            <a:ext cx="12192000" cy="678180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6809" r="12948" b="8404"/>
          <a:stretch/>
        </p:blipFill>
        <p:spPr>
          <a:xfrm>
            <a:off x="4343400" y="392724"/>
            <a:ext cx="3274068" cy="21108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05216" y="2385500"/>
            <a:ext cx="2744709" cy="3678645"/>
            <a:chOff x="263802" y="2642373"/>
            <a:chExt cx="2744709" cy="3678645"/>
          </a:xfrm>
        </p:grpSpPr>
        <p:sp>
          <p:nvSpPr>
            <p:cNvPr id="15" name="Down Arrow 14"/>
            <p:cNvSpPr/>
            <p:nvPr/>
          </p:nvSpPr>
          <p:spPr>
            <a:xfrm rot="2231025">
              <a:off x="2784489" y="2642373"/>
              <a:ext cx="224022" cy="120556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02" y="3781415"/>
              <a:ext cx="2364732" cy="1732105"/>
            </a:xfrm>
            <a:prstGeom prst="rect">
              <a:avLst/>
            </a:prstGeom>
          </p:spPr>
        </p:pic>
        <p:sp>
          <p:nvSpPr>
            <p:cNvPr id="18" name="Title 1"/>
            <p:cNvSpPr txBox="1">
              <a:spLocks/>
            </p:cNvSpPr>
            <p:nvPr/>
          </p:nvSpPr>
          <p:spPr>
            <a:xfrm>
              <a:off x="345432" y="5749518"/>
              <a:ext cx="2324100" cy="571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chóng</a:t>
              </a:r>
              <a:r>
                <a:rPr lang="en-US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endPara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95644" y="2503563"/>
            <a:ext cx="2373741" cy="3665869"/>
            <a:chOff x="3048000" y="2743200"/>
            <a:chExt cx="2373741" cy="3665869"/>
          </a:xfrm>
        </p:grpSpPr>
        <p:sp>
          <p:nvSpPr>
            <p:cNvPr id="16" name="Down Arrow 15"/>
            <p:cNvSpPr/>
            <p:nvPr/>
          </p:nvSpPr>
          <p:spPr>
            <a:xfrm>
              <a:off x="4343400" y="2743200"/>
              <a:ext cx="228600" cy="9906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048000" y="4017413"/>
              <a:ext cx="2373741" cy="2391656"/>
              <a:chOff x="3048000" y="4017413"/>
              <a:chExt cx="2373741" cy="239165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0" y="4017413"/>
                <a:ext cx="2373741" cy="1732105"/>
              </a:xfrm>
              <a:prstGeom prst="rect">
                <a:avLst/>
              </a:prstGeom>
            </p:spPr>
          </p:pic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3097641" y="5790549"/>
                <a:ext cx="2324100" cy="6185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Huyết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605600" y="2422546"/>
            <a:ext cx="2705100" cy="3809657"/>
            <a:chOff x="5867400" y="2601564"/>
            <a:chExt cx="2705100" cy="3809657"/>
          </a:xfrm>
        </p:grpSpPr>
        <p:grpSp>
          <p:nvGrpSpPr>
            <p:cNvPr id="7" name="Group 6"/>
            <p:cNvGrpSpPr/>
            <p:nvPr/>
          </p:nvGrpSpPr>
          <p:grpSpPr>
            <a:xfrm>
              <a:off x="6046096" y="2601564"/>
              <a:ext cx="2526404" cy="3809657"/>
              <a:chOff x="6046096" y="2601564"/>
              <a:chExt cx="2526404" cy="3809657"/>
            </a:xfrm>
          </p:grpSpPr>
          <p:sp>
            <p:nvSpPr>
              <p:cNvPr id="17" name="Down Arrow 16"/>
              <p:cNvSpPr/>
              <p:nvPr/>
            </p:nvSpPr>
            <p:spPr>
              <a:xfrm rot="19705753">
                <a:off x="6046096" y="2601564"/>
                <a:ext cx="223387" cy="1146965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6248400" y="5839721"/>
                <a:ext cx="2324100" cy="5715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400" b="1" dirty="0" err="1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Bệnh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về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tim</a:t>
                </a:r>
                <a:r>
                  <a:rPr lang="en-US" sz="1400" b="1" dirty="0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.VnAvant" pitchFamily="34" charset="0"/>
                    <a:cs typeface="Times New Roman" pitchFamily="18" charset="0"/>
                  </a:rPr>
                  <a:t>mạch</a:t>
                </a:r>
                <a:endParaRPr lang="en-US" sz="1400" b="1" dirty="0">
                  <a:solidFill>
                    <a:srgbClr val="FF0000"/>
                  </a:solidFill>
                  <a:latin typeface=".VnAvant" pitchFamily="34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3920772"/>
              <a:ext cx="2485778" cy="18779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86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QUY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SẢN XUẤT MUỐI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28" y="695219"/>
            <a:ext cx="3145971" cy="236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10" y="3864429"/>
            <a:ext cx="3434350" cy="213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2"/>
          <a:stretch/>
        </p:blipFill>
        <p:spPr>
          <a:xfrm>
            <a:off x="2325315" y="3864429"/>
            <a:ext cx="3145971" cy="213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68" y="845200"/>
            <a:ext cx="3475292" cy="221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ight Arrow 9"/>
          <p:cNvSpPr/>
          <p:nvPr/>
        </p:nvSpPr>
        <p:spPr>
          <a:xfrm>
            <a:off x="5638801" y="1950833"/>
            <a:ext cx="825865" cy="394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604354" y="4854332"/>
            <a:ext cx="825865" cy="3947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Right Arrow 11"/>
          <p:cNvSpPr/>
          <p:nvPr/>
        </p:nvSpPr>
        <p:spPr>
          <a:xfrm>
            <a:off x="1066800" y="2606781"/>
            <a:ext cx="1030724" cy="199787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48" y="563979"/>
            <a:ext cx="2914878" cy="2319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21" y="3765325"/>
            <a:ext cx="2953479" cy="1985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06" y="3733800"/>
            <a:ext cx="2885895" cy="2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12" y="563979"/>
            <a:ext cx="2364731" cy="2317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-4402" r="24073"/>
          <a:stretch/>
        </p:blipFill>
        <p:spPr>
          <a:xfrm>
            <a:off x="8217297" y="563979"/>
            <a:ext cx="2302575" cy="23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82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QUY TRÌNH SẢN XUẤT MUỐI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Laptop88 Long Bien</dc:creator>
  <cp:lastModifiedBy>Vu Quang Bien</cp:lastModifiedBy>
  <cp:revision>22</cp:revision>
  <dcterms:created xsi:type="dcterms:W3CDTF">2020-10-16T02:35:17Z</dcterms:created>
  <dcterms:modified xsi:type="dcterms:W3CDTF">2021-01-27T15:12:31Z</dcterms:modified>
</cp:coreProperties>
</file>