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4" r:id="rId4"/>
    <p:sldId id="267" r:id="rId5"/>
    <p:sldId id="265" r:id="rId6"/>
    <p:sldId id="266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60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68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63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88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1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0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7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486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0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0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9CDD-A9D0-4676-BC4A-08EE2B874945}" type="datetimeFigureOut">
              <a:rPr lang="en-US" smtClean="0"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0924A-B90B-475D-A814-610A3333A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23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665" y="-14749"/>
            <a:ext cx="9163665" cy="6872749"/>
          </a:xfrm>
          <a:prstGeom prst="rect">
            <a:avLst/>
          </a:prstGeom>
          <a:noFill/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979712" y="3812714"/>
            <a:ext cx="61926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 :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 và hiện tượng tự nhiên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tài </a:t>
            </a:r>
            <a:r>
              <a:rPr lang="vi-VN" alt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bầu trời của bé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: MGN  (4 – 5 Tuổi )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989263" y="6201901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: 2020 - 2021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512888" y="296401"/>
            <a:ext cx="655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072689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565275" y="2825289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lĩnh vực Phát triển nhận thức </a:t>
            </a:r>
          </a:p>
        </p:txBody>
      </p:sp>
    </p:spTree>
    <p:extLst>
      <p:ext uri="{BB962C8B-B14F-4D97-AF65-F5344CB8AC3E}">
        <p14:creationId xmlns:p14="http://schemas.microsoft.com/office/powerpoint/2010/main" val="395499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5525" y="439892"/>
            <a:ext cx="8903398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cả lớp cùng hát</a:t>
            </a:r>
            <a:r>
              <a:rPr lang="vi-V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vi-V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và vận động bài hát</a:t>
            </a:r>
          </a:p>
          <a:p>
            <a:pPr algn="ctr"/>
            <a:r>
              <a:rPr lang="vi-VN" sz="36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‘ Thỏ đi tắm nắng’</a:t>
            </a:r>
            <a:endParaRPr lang="en-US" sz="3600" b="1" cap="none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Nhạc beat mầm non- Trời nắng, trời mư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35896" y="2132856"/>
            <a:ext cx="2105000" cy="13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64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1639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536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473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866140" y="2420888"/>
            <a:ext cx="5040560" cy="244827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Trò chơi</a:t>
            </a:r>
          </a:p>
          <a:p>
            <a:pPr algn="ctr"/>
            <a:r>
              <a:rPr lang="vi-VN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Bầu trời của bé</a:t>
            </a:r>
            <a:endParaRPr lang="en-US" sz="5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CHÁU VẼ ÔNG MẶT TRỜI - Karaoke - Nhạc Karaoke Thiếu Nhi Beat Chuẩn Dành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52501" y="2952563"/>
            <a:ext cx="1384920" cy="13849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0" y="5013176"/>
            <a:ext cx="600837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4800" b="1" cap="none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Kết thúc</a:t>
            </a:r>
          </a:p>
          <a:p>
            <a:pPr algn="ctr"/>
            <a:r>
              <a:rPr lang="vi-VN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Chúc các cô và các bé</a:t>
            </a:r>
          </a:p>
          <a:p>
            <a:pPr algn="ctr"/>
            <a:r>
              <a:rPr lang="vi-VN" sz="4800" b="1" spc="5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mạnh khỏe</a:t>
            </a:r>
            <a:endParaRPr lang="en-US" sz="4800" b="1" cap="none" spc="5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24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17943 C 0.00087 -0.26428 0.00365 -0.25064 -0.00312 -0.29573 C -0.00573 -0.33526 -0.0118 -0.39052 -0.03316 -0.42058 C -0.03594 -0.43052 -0.03837 -0.43261 -0.04427 -0.43954 C -0.05069 -0.44717 -0.05677 -0.45318 -0.06337 -0.46058 C -0.06458 -0.46197 -0.0651 -0.46428 -0.06649 -0.46498 C -0.06892 -0.46636 -0.07187 -0.46636 -0.07448 -0.46706 C -0.07604 -0.46844 -0.0776 -0.47006 -0.07934 -0.47122 C -0.0809 -0.47214 -0.08264 -0.47214 -0.08403 -0.4733 C -0.08524 -0.47445 -0.08576 -0.477 -0.08715 -0.47769 C -0.09114 -0.48 -0.09566 -0.48 -0.09982 -0.48185 C -0.11337 -0.49503 -0.09861 -0.48255 -0.11423 -0.49018 C -0.11753 -0.4918 -0.12066 -0.49411 -0.12378 -0.49665 C -0.12604 -0.4985 -0.1276 -0.50151 -0.13003 -0.50289 C -0.13732 -0.50729 -0.14583 -0.50613 -0.15382 -0.50729 C -0.18055 -0.52116 -0.20989 -0.52162 -0.23802 -0.52625 C -0.25069 -0.53041 -0.2559 -0.5311 -0.27135 -0.53249 C -0.29062 -0.53665 -0.29409 -0.53919 -0.31736 -0.54104 C -0.33541 -0.54914 -0.35399 -0.55006 -0.37291 -0.55168 C -0.3868 -0.5607 -0.40521 -0.55977 -0.42048 -0.56209 C -0.44149 -0.56879 -0.46406 -0.57133 -0.48559 -0.5748 C -0.49791 -0.57688 -0.50989 -0.58128 -0.52205 -0.58336 C -0.56927 -0.59145 -0.62361 -0.58867 -0.66823 -0.5896 C -0.71007 -0.59376 -0.75156 -0.5963 -0.79357 -0.59815 C -0.8 -0.59723 -0.80764 -0.59908 -0.81267 -0.59376 C -0.81406 -0.59214 -0.81441 -0.58937 -0.8158 -0.58752 C -0.82118 -0.58035 -0.8276 -0.57503 -0.83489 -0.57272 C -0.83923 -0.56879 -0.84219 -0.56648 -0.84757 -0.56648 " pathEditMode="relative" ptsTypes="fffffffffffffffffffffffffff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68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91</Words>
  <Application>Microsoft Office PowerPoint</Application>
  <PresentationFormat>On-screen Show (4:3)</PresentationFormat>
  <Paragraphs>14</Paragraphs>
  <Slides>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Vu Quang Bien</cp:lastModifiedBy>
  <cp:revision>7</cp:revision>
  <dcterms:created xsi:type="dcterms:W3CDTF">2020-05-16T05:59:40Z</dcterms:created>
  <dcterms:modified xsi:type="dcterms:W3CDTF">2021-01-27T15:10:30Z</dcterms:modified>
</cp:coreProperties>
</file>