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8"/>
  </p:notesMasterIdLst>
  <p:sldIdLst>
    <p:sldId id="304" r:id="rId3"/>
    <p:sldId id="290" r:id="rId4"/>
    <p:sldId id="291" r:id="rId5"/>
    <p:sldId id="301" r:id="rId6"/>
    <p:sldId id="303" r:id="rId7"/>
    <p:sldId id="292" r:id="rId8"/>
    <p:sldId id="293" r:id="rId9"/>
    <p:sldId id="294" r:id="rId10"/>
    <p:sldId id="295" r:id="rId11"/>
    <p:sldId id="296" r:id="rId12"/>
    <p:sldId id="300" r:id="rId13"/>
    <p:sldId id="297" r:id="rId14"/>
    <p:sldId id="298" r:id="rId15"/>
    <p:sldId id="299" r:id="rId16"/>
    <p:sldId id="302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>
      <p:cViewPr varScale="1">
        <p:scale>
          <a:sx n="74" d="100"/>
          <a:sy n="74" d="100"/>
        </p:scale>
        <p:origin x="965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0BF2B93-7EEB-4326-B507-4CC35D5F7738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9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9E71D18-028C-471F-9DB0-9E84E3B7B4DD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90677EC-6532-44CB-A1F8-A58794ABCE7F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67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BEC6571-EAB8-436D-B126-1F30D738D13B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15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AFDEE54-28B2-4372-9A7D-1EDE16BC544A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0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06AFEEB-9F7D-42C3-9FC7-85F831FF919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26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DCBFC3-55D1-4ADE-9B55-8856AD0F9E7E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83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BFCB20C-6159-446D-948E-D2505420F7C5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76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51CFFBB-2737-4DDF-8380-225661EEEC38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2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D7D884F-77B9-4790-B4AD-169D8A9256F6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2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8902E15-E271-4A10-8A7A-94ABB03F1DE0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9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 smtClean="0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214C63-0A74-458B-AF06-9E2464B0F2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7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11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82067"/>
            <a:ext cx="92963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  <a:p>
            <a:pPr algn="ctr" defTabSz="685800" eaLnBrk="0" hangingPunct="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  <a:p>
            <a:pPr algn="ctr" defTabSz="685800" eaLnBrk="0" hangingPunct="0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defTabSz="685800" eaLnBrk="0" hangingPunct="0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KPKH: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hangingPunct="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hangingPunct="0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71650"/>
            <a:ext cx="908093" cy="9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6200"/>
            <a:ext cx="121920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trưởng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0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275"/>
            <a:ext cx="122682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TRÒ CHƠI</a:t>
              </a:r>
            </a:p>
            <a:p>
              <a:pPr algn="ctr"/>
              <a:r>
                <a:rPr lang="en-US" sz="3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Ô CỬA BÍ MẬT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236468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00200" y="2276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1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05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4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78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5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81600" y="64828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2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53401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3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02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1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12192000" cy="68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4395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</a:p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 THÔNG MINH</a:t>
            </a:r>
            <a:endParaRPr lang="en-US" sz="48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52400"/>
            <a:ext cx="12192000" cy="6858000"/>
            <a:chOff x="-1485900" y="-152400"/>
            <a:chExt cx="118872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5900" y="-152400"/>
              <a:ext cx="118872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181100" y="2590800"/>
              <a:ext cx="678180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6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435" b="54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 descr="Pictur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1524000"/>
              <a:ext cx="84582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endPara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998"/>
            <a:ext cx="12192000" cy="45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6825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800600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05" y="4800601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7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3692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9843335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7922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 rot="20392376">
            <a:off x="2404285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6177746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" y="-15585"/>
            <a:ext cx="122612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6704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32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54" y="13855"/>
            <a:ext cx="12178145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ấp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trứng</a:t>
              </a:r>
              <a:endPara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9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6927"/>
            <a:ext cx="12192000" cy="6995556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vỏ</a:t>
              </a:r>
              <a:endPara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9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6211670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choai</a:t>
            </a:r>
            <a:endParaRPr lang="en-US" sz="36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87</Words>
  <Application>Microsoft Office PowerPoint</Application>
  <PresentationFormat>Widescreen</PresentationFormat>
  <Paragraphs>31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Impact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This PC</cp:lastModifiedBy>
  <cp:revision>286</cp:revision>
  <dcterms:created xsi:type="dcterms:W3CDTF">2008-01-16T04:47:33Z</dcterms:created>
  <dcterms:modified xsi:type="dcterms:W3CDTF">2022-05-22T06:43:05Z</dcterms:modified>
</cp:coreProperties>
</file>