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2" r:id="rId6"/>
  </p:sldIdLst>
  <p:sldSz cx="12192000" cy="6858000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766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466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5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968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71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03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911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4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4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66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2EF8B-331A-4099-B622-69A685A52687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69975-5F44-4EA7-97B5-50DFD62DD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31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2869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</a:t>
            </a:r>
            <a:r>
              <a:rPr lang="vi-VN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9553" y="1879973"/>
            <a:ext cx="9950824" cy="51124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KĨ NĂNG </a:t>
            </a:r>
            <a:endParaRPr lang="vi-VN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ĐEO KHẨU TRANG ĐÚNG CÁCH</a:t>
            </a:r>
          </a:p>
          <a:p>
            <a:pPr marL="0" indent="0" algn="ctr">
              <a:buNone/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 Thị Phương Loan</a:t>
            </a:r>
          </a:p>
          <a:p>
            <a:pPr marL="0" indent="0" algn="ctr">
              <a:buNone/>
            </a:pPr>
            <a:r>
              <a:rPr lang="vi-VN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3 – 4 tuổi</a:t>
            </a:r>
          </a:p>
          <a:p>
            <a:pPr marL="0" indent="0" algn="ctr">
              <a:buNone/>
            </a:pPr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vi-VN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vi-VN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2021 - 2022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0" y="0"/>
            <a:ext cx="1013385" cy="101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6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DH DKT sua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5106" y="542150"/>
            <a:ext cx="9221787" cy="5187138"/>
          </a:xfrm>
        </p:spPr>
      </p:pic>
    </p:spTree>
    <p:extLst>
      <p:ext uri="{BB962C8B-B14F-4D97-AF65-F5344CB8AC3E}">
        <p14:creationId xmlns:p14="http://schemas.microsoft.com/office/powerpoint/2010/main" val="149554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2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DH DKT 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1314" y="666750"/>
            <a:ext cx="9728421" cy="5472113"/>
          </a:xfrm>
        </p:spPr>
      </p:pic>
    </p:spTree>
    <p:extLst>
      <p:ext uri="{BB962C8B-B14F-4D97-AF65-F5344CB8AC3E}">
        <p14:creationId xmlns:p14="http://schemas.microsoft.com/office/powerpoint/2010/main" val="135902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DRT GHEN COVY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525" y="365125"/>
            <a:ext cx="10839450" cy="6097053"/>
          </a:xfrm>
        </p:spPr>
      </p:pic>
    </p:spTree>
    <p:extLst>
      <p:ext uri="{BB962C8B-B14F-4D97-AF65-F5344CB8AC3E}">
        <p14:creationId xmlns:p14="http://schemas.microsoft.com/office/powerpoint/2010/main" val="367401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5175" y="2079625"/>
            <a:ext cx="10515600" cy="1325563"/>
          </a:xfrm>
        </p:spPr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3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0.0&quot;&gt;&lt;object type=&quot;1&quot; unique_id=&quot;10001&quot;&gt;&lt;object type=&quot;2&quot; unique_id=&quot;10485&quot;&gt;&lt;object type=&quot;3&quot; unique_id=&quot;10486&quot;&gt;&lt;property id=&quot;20148&quot; value=&quot;5&quot;/&gt;&lt;property id=&quot;20300&quot; value=&quot;Slide 2&quot;/&gt;&lt;property id=&quot;20307&quot; value=&quot;256&quot;/&gt;&lt;/object&gt;&lt;object type=&quot;3&quot; unique_id=&quot;10487&quot;&gt;&lt;property id=&quot;20148&quot; value=&quot;5&quot;/&gt;&lt;property id=&quot;20300&quot; value=&quot;Slide 4&quot;/&gt;&lt;property id=&quot;20307&quot; value=&quot;257&quot;/&gt;&lt;/object&gt;&lt;object type=&quot;3&quot; unique_id=&quot;10551&quot;&gt;&lt;property id=&quot;20148&quot; value=&quot;5&quot;/&gt;&lt;property id=&quot;20300&quot; value=&quot;Slide 1 - &amp;quot;PHÒNG GIÁO DỤC VÀ ĐÀO TẠO QUẬN CÂU GIẤY Trường mầm non Sao Mai.&amp;quot;&quot;/&gt;&lt;property id=&quot;20307&quot; value=&quot;258&quot;/&gt;&lt;/object&gt;&lt;object type=&quot;3&quot; unique_id=&quot;10552&quot;&gt;&lt;property id=&quot;20148&quot; value=&quot;5&quot;/&gt;&lt;property id=&quot;20300&quot; value=&quot;Slide 3&quot;/&gt;&lt;property id=&quot;20307&quot; value=&quot;259&quot;/&gt;&lt;/object&gt;&lt;object type=&quot;3&quot; unique_id=&quot;10583&quot;&gt;&lt;property id=&quot;20148&quot; value=&quot;5&quot;/&gt;&lt;property id=&quot;20300&quot; value=&quot;Slide 5&quot;/&gt;&lt;property id=&quot;20307&quot; value=&quot;260&quot;/&gt;&lt;/object&gt;&lt;object type=&quot;3&quot; unique_id=&quot;10584&quot;&gt;&lt;property id=&quot;20148&quot; value=&quot;5&quot;/&gt;&lt;property id=&quot;20300&quot; value=&quot;Slide 6&quot;/&gt;&lt;property id=&quot;20307&quot; value=&quot;261&quot;/&gt;&lt;/object&gt;&lt;object type=&quot;3&quot; unique_id=&quot;10585&quot;&gt;&lt;property id=&quot;20148&quot; value=&quot;5&quot;/&gt;&lt;property id=&quot;20300&quot; value=&quot;Slide 7 - &amp;quot;Chào tạm biệt các bé!&amp;quot;&quot;/&gt;&lt;property id=&quot;20307&quot; value=&quot;262&quot;/&gt;&lt;/object&gt;&lt;/object&gt;&lt;object type=&quot;8&quot; unique_id=&quot;1049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44</Words>
  <Application>Microsoft Office PowerPoint</Application>
  <PresentationFormat>Widescreen</PresentationFormat>
  <Paragraphs>9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THẠCH CẦU</vt:lpstr>
      <vt:lpstr>PowerPoint Presentation</vt:lpstr>
      <vt:lpstr>PowerPoint Presentation</vt:lpstr>
      <vt:lpstr>PowerPoint Presentation</vt:lpstr>
      <vt:lpstr>Chào tạm biệt các bé!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Dang Thi Xuan Quynh</dc:creator>
  <cp:lastModifiedBy>Admin</cp:lastModifiedBy>
  <cp:revision>36</cp:revision>
  <dcterms:created xsi:type="dcterms:W3CDTF">2020-04-06T04:44:01Z</dcterms:created>
  <dcterms:modified xsi:type="dcterms:W3CDTF">2022-05-20T03:38:53Z</dcterms:modified>
</cp:coreProperties>
</file>