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</p:sldMasterIdLst>
  <p:sldIdLst>
    <p:sldId id="278" r:id="rId10"/>
    <p:sldId id="290" r:id="rId11"/>
    <p:sldId id="291" r:id="rId12"/>
    <p:sldId id="256" r:id="rId13"/>
    <p:sldId id="279" r:id="rId14"/>
    <p:sldId id="280" r:id="rId15"/>
    <p:sldId id="261" r:id="rId16"/>
    <p:sldId id="262" r:id="rId17"/>
    <p:sldId id="271" r:id="rId18"/>
    <p:sldId id="263" r:id="rId19"/>
    <p:sldId id="265" r:id="rId20"/>
    <p:sldId id="268" r:id="rId21"/>
    <p:sldId id="281" r:id="rId22"/>
    <p:sldId id="283" r:id="rId23"/>
    <p:sldId id="284" r:id="rId24"/>
    <p:sldId id="269" r:id="rId25"/>
    <p:sldId id="267" r:id="rId26"/>
    <p:sldId id="264" r:id="rId27"/>
    <p:sldId id="277" r:id="rId28"/>
    <p:sldId id="273" r:id="rId29"/>
    <p:sldId id="276" r:id="rId30"/>
    <p:sldId id="27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4660"/>
  </p:normalViewPr>
  <p:slideViewPr>
    <p:cSldViewPr>
      <p:cViewPr varScale="1">
        <p:scale>
          <a:sx n="67" d="100"/>
          <a:sy n="67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174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656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215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7106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562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8464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43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6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5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3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49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59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1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0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4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92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04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78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5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13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66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49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68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46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63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71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74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10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75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07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89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06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00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5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62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20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7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91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45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949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2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45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02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06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1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3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43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675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42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73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836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110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4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0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40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16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66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51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49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19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9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5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6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4560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21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04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61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04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22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869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01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79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7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25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97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64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34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8350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87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49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743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BA65B-B0EF-48A7-A4CF-6882CD02E1A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8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1F6A3-E239-4C8B-B997-DB9B435AC2F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9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29EA0-21A5-4010-9931-3FAB035DB3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2992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BE08F-AE61-4639-9F55-3448C6227A9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76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E9059-31D5-46AC-B462-D32906C1D7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490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5D59C-A1AF-403E-84F8-DCD0F68A3E5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03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97DA7-D7C5-439D-B320-71C252E457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5557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2A17E-A50D-4FDC-B37E-CD462B7D035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48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AB150-AB72-46D2-AC1F-4ACD6500D5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27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1BF2-C2CB-40CA-964E-773A949D5A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137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8D07B-7750-409C-8376-8C00396434A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679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F4293-164A-4378-8A00-4C27DFAC12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2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D141-12A2-499E-B015-E3DD4E88726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2E793-E601-490E-8678-13036FBE2E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9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5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4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1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4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1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0D737-E21F-4476-99CA-FEB5EB26A9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3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50594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+mj-lt"/>
              </a:rPr>
              <a:t>ỦY BAN NHÂN DÂN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QUẬN LONG BIÊN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  </a:t>
            </a:r>
            <a:endParaRPr lang="vi-VN" sz="24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TRƯỜNG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MẦM NON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THẠCH CẦU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709" y="1591915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1" y="2865071"/>
            <a:ext cx="6386512" cy="14313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0186" y="4733925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Hoàng Thị Phương Loan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3999" y="4123670"/>
            <a:ext cx="5285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:3-4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oi b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Phao 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381000"/>
            <a:ext cx="8534400" cy="6019800"/>
            <a:chOff x="-2448" y="816"/>
            <a:chExt cx="5232" cy="3792"/>
          </a:xfrm>
        </p:grpSpPr>
        <p:pic>
          <p:nvPicPr>
            <p:cNvPr id="20487" name="Picture 7" descr="phao hoa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448" y="816"/>
              <a:ext cx="5232" cy="3792"/>
            </a:xfrm>
            <a:prstGeom prst="rect">
              <a:avLst/>
            </a:prstGeom>
            <a:noFill/>
          </p:spPr>
        </p:pic>
        <p:pic>
          <p:nvPicPr>
            <p:cNvPr id="20489" name="Picture 9" descr="phao hoa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448" y="1920"/>
              <a:ext cx="2448" cy="2688"/>
            </a:xfrm>
            <a:prstGeom prst="rect">
              <a:avLst/>
            </a:prstGeom>
            <a:noFill/>
          </p:spPr>
        </p:pic>
      </p:grpSp>
      <p:pic>
        <p:nvPicPr>
          <p:cNvPr id="20491" name="Picture 11" descr="phao hoa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</p:spPr>
      </p:pic>
      <p:pic>
        <p:nvPicPr>
          <p:cNvPr id="20492" name="Picture 12" descr="phao hoa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04800"/>
            <a:ext cx="8610600" cy="6172200"/>
          </a:xfrm>
          <a:prstGeom prst="rect">
            <a:avLst/>
          </a:prstGeom>
          <a:noFill/>
        </p:spPr>
      </p:pic>
      <p:pic>
        <p:nvPicPr>
          <p:cNvPr id="20493" name="Picture 13" descr="phao hoa da na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"/>
            <a:ext cx="8610600" cy="6172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3333FF">
                  <a:gamma/>
                  <a:tint val="6275"/>
                  <a:invGamma/>
                </a:srgbClr>
              </a:gs>
            </a:gsLst>
            <a:lin ang="2700000" scaled="1"/>
          </a:gradFill>
        </p:spPr>
      </p:pic>
      <p:sp>
        <p:nvSpPr>
          <p:cNvPr id="20494" name="WordArt 14"/>
          <p:cNvSpPr>
            <a:spLocks noChangeArrowheads="1" noChangeShapeType="1" noTextEdit="1"/>
          </p:cNvSpPr>
          <p:nvPr/>
        </p:nvSpPr>
        <p:spPr bwMode="auto">
          <a:xfrm>
            <a:off x="2286000" y="5334000"/>
            <a:ext cx="4772025" cy="498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PHÁO HOA NGÀY TẾT</a:t>
            </a:r>
          </a:p>
        </p:txBody>
      </p:sp>
      <p:pic>
        <p:nvPicPr>
          <p:cNvPr id="20495" name="Picture 15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7200" y="6326188"/>
            <a:ext cx="1066800" cy="531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</p:childTnLst>
        </p:cTn>
      </p:par>
    </p:tnLst>
    <p:bldLst>
      <p:bldP spid="20494" grpId="0" animBg="1"/>
      <p:bldP spid="20494" grpId="1" animBg="1"/>
      <p:bldP spid="20494" grpId="2" animBg="1"/>
      <p:bldP spid="20494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ia ginh quay quan ben mam co t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1676400" y="5867400"/>
            <a:ext cx="533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MÂM CƠM NGÀY TẾT</a:t>
            </a:r>
            <a:endParaRPr lang="en-US" sz="3600" kern="1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390" name="Picture 6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6326188"/>
            <a:ext cx="990600" cy="531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74756" name="Picture 4" descr="gioheohamma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>
          <a:xfrm>
            <a:off x="0" y="0"/>
            <a:ext cx="45720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banh tet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thit hun kh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6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4339" name="Picture 4" descr="mut dua,hat se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958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6" descr="news_12606019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688"/>
            <a:ext cx="44958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7" descr="DUA HAU sa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http://topgia.vn/nch/images/2016/1/cach-lam-mut-gung-ngon-cay-am-bung-ngay-tet-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150"/>
            <a:ext cx="4648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1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15363" name="Picture 4" descr="IMG_63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e chuc têt ong 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2133600" y="5638800"/>
            <a:ext cx="42862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CHÚC TẾT ÔNG BÀ</a:t>
            </a:r>
          </a:p>
        </p:txBody>
      </p:sp>
      <p:pic>
        <p:nvPicPr>
          <p:cNvPr id="17414" name="Picture 6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6326188"/>
            <a:ext cx="1371600" cy="531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685" name="Picture 5" descr="IMG_07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b="9558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1371600" y="457200"/>
            <a:ext cx="6324600" cy="914400"/>
            <a:chOff x="2016" y="240"/>
            <a:chExt cx="3168" cy="576"/>
          </a:xfrm>
        </p:grpSpPr>
        <p:sp>
          <p:nvSpPr>
            <p:cNvPr id="5" name="Rectangle 4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6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Trò chơi: "Ô </a:t>
              </a:r>
              <a:r>
                <a:rPr lang="en-US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CỬA </a:t>
              </a:r>
              <a:r>
                <a:rPr lang="vi-VN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BÍ ẨN"</a:t>
              </a:r>
              <a:endParaRPr lang="en-US" sz="2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762000" y="1828800"/>
            <a:ext cx="2209800" cy="41910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 flipH="1">
            <a:off x="3505200" y="1828800"/>
            <a:ext cx="2438400" cy="4191000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1828800"/>
            <a:ext cx="2209800" cy="419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uiExpand="1" build="p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1371600" y="457200"/>
            <a:ext cx="6324600" cy="914400"/>
            <a:chOff x="2016" y="240"/>
            <a:chExt cx="3168" cy="576"/>
          </a:xfrm>
        </p:grpSpPr>
        <p:sp>
          <p:nvSpPr>
            <p:cNvPr id="5" name="Rectangle 4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6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Trò chơi: "Ô </a:t>
              </a:r>
              <a:r>
                <a:rPr lang="en-US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CỬA </a:t>
              </a:r>
              <a:r>
                <a:rPr lang="vi-VN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BÍ ẨN"</a:t>
              </a:r>
              <a:endParaRPr lang="en-US" sz="2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0" y="1828800"/>
            <a:ext cx="2209800" cy="41910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05200" y="1904999"/>
            <a:ext cx="2362200" cy="4114801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hlinkClick r:id="rId3" action="ppaction://hlinksldjump"/>
              </a:rPr>
              <a:t>#20. Slide 20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1828800"/>
            <a:ext cx="2209800" cy="419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dirty="0" smtClean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6858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866403"/>
            <a:ext cx="533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nho nhỏ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màu hồng tươi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Đúng là Tết đến?</a:t>
            </a:r>
            <a:endParaRPr lang="vi-VN" sz="3200" b="0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phao hoa d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610600" cy="6172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3333FF">
                  <a:gamma/>
                  <a:tint val="6275"/>
                  <a:invGamma/>
                </a:srgbClr>
              </a:gs>
            </a:gsLst>
            <a:lin ang="2700000" scaled="1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1371600" y="457200"/>
            <a:ext cx="6324600" cy="914400"/>
            <a:chOff x="2016" y="240"/>
            <a:chExt cx="3168" cy="576"/>
          </a:xfrm>
        </p:grpSpPr>
        <p:sp>
          <p:nvSpPr>
            <p:cNvPr id="5" name="Rectangle 4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6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Trò chơi: "Ô </a:t>
              </a:r>
              <a:r>
                <a:rPr lang="en-US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CỬA </a:t>
              </a:r>
              <a:r>
                <a:rPr lang="vi-VN" sz="2000" kern="10" dirty="0" smtClean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vi-VN" sz="2000" kern="10" dirty="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BÍ ẨN"</a:t>
              </a:r>
              <a:endParaRPr lang="en-US" sz="2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0" y="1828800"/>
            <a:ext cx="2209800" cy="41910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05200" y="1904999"/>
            <a:ext cx="2362200" cy="4114801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6477000" y="1828800"/>
            <a:ext cx="2209800" cy="419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IMG_07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558"/>
          <a:stretch>
            <a:fillRect/>
          </a:stretch>
        </p:blipFill>
        <p:spPr>
          <a:xfrm>
            <a:off x="0" y="381000"/>
            <a:ext cx="9144000" cy="6477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Anh dep 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8439" name="WordArt 7"/>
          <p:cNvSpPr>
            <a:spLocks noChangeArrowheads="1" noChangeShapeType="1" noTextEdit="1"/>
          </p:cNvSpPr>
          <p:nvPr/>
        </p:nvSpPr>
        <p:spPr bwMode="auto">
          <a:xfrm>
            <a:off x="1524000" y="3167063"/>
            <a:ext cx="6019800" cy="1328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:CHUYỀN CỜ</a:t>
            </a:r>
            <a:endParaRPr kumimoji="0" lang="en-US" sz="3600" b="1" i="0" u="none" strike="noStrike" kern="10" cap="none" spc="0" normalizeH="0" baseline="0" noProof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7652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066800" y="2369710"/>
            <a:ext cx="5410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 CHƠI :CHUYỀN CỜ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noProof="0" dirty="0" err="1" smtClean="0">
                <a:solidFill>
                  <a:srgbClr val="000000"/>
                </a:solidFill>
              </a:rPr>
              <a:t>Cách</a:t>
            </a:r>
            <a:r>
              <a:rPr lang="en-US" altLang="en-US" sz="2000" noProof="0" dirty="0" smtClean="0">
                <a:solidFill>
                  <a:srgbClr val="000000"/>
                </a:solidFill>
              </a:rPr>
              <a:t> </a:t>
            </a:r>
            <a:r>
              <a:rPr lang="en-US" altLang="en-US" sz="2000" noProof="0" dirty="0" err="1" smtClean="0">
                <a:solidFill>
                  <a:srgbClr val="000000"/>
                </a:solidFill>
              </a:rPr>
              <a:t>chơi: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chuyền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cờ,lá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cờ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vừa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,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sẽ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món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ăn</a:t>
            </a:r>
            <a:r>
              <a:rPr lang="en-US" altLang="en-US" sz="2000" dirty="0">
                <a:solidFill>
                  <a:srgbClr val="000000"/>
                </a:solidFill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bánh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mứt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biết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86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dirty="0" smtClean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94"/>
            <a:ext cx="9144000" cy="6000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743200"/>
            <a:ext cx="8416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alt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36" y="0"/>
            <a:ext cx="9790935" cy="6276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2098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CHÚC CÁC CON LUÔN CHĂM NGOAN HỌC GIỎI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982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mua-sam-tet-hinh-anh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839200" cy="6476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562600" cy="914400"/>
          </a:xfrm>
        </p:spPr>
        <p:txBody>
          <a:bodyPr/>
          <a:lstStyle/>
          <a:p>
            <a:pPr eaLnBrk="1" hangingPunct="1"/>
            <a:r>
              <a:rPr lang="vi-VN" altLang="en-US" dirty="0" smtClean="0"/>
              <a:t>Chợ hoa ngày tết</a:t>
            </a:r>
          </a:p>
        </p:txBody>
      </p:sp>
      <p:pic>
        <p:nvPicPr>
          <p:cNvPr id="5123" name="Picture 2" descr="C:\Users\Administrator\Downloads\choho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1143000"/>
            <a:ext cx="4803775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C:\Users\Administrator\Downloads\9999999999999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34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8195" name="Picture 4" descr="tet-sydne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2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716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E:\huong-dan-trang-tri-nha-cua-don-tet-mung-nam-m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huong-dan-trang-tri-nha-cua-don-tet-mung-nam-mo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bat-mi-cach-trang-tri-mam-ngu-qua-ngay-tet-binh-than-dep-mat-avt-hinh-an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161</Words>
  <Application>Microsoft Office PowerPoint</Application>
  <PresentationFormat>On-screen Show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Chợ hoa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21</cp:revision>
  <dcterms:created xsi:type="dcterms:W3CDTF">2019-02-14T05:43:04Z</dcterms:created>
  <dcterms:modified xsi:type="dcterms:W3CDTF">2022-05-20T03:28:57Z</dcterms:modified>
</cp:coreProperties>
</file>