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6" r:id="rId3"/>
    <p:sldId id="268" r:id="rId4"/>
    <p:sldId id="271" r:id="rId5"/>
    <p:sldId id="264" r:id="rId6"/>
    <p:sldId id="256" r:id="rId7"/>
    <p:sldId id="258" r:id="rId8"/>
    <p:sldId id="261" r:id="rId9"/>
    <p:sldId id="262" r:id="rId10"/>
    <p:sldId id="263" r:id="rId11"/>
    <p:sldId id="270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59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0941" autoAdjust="0"/>
  </p:normalViewPr>
  <p:slideViewPr>
    <p:cSldViewPr>
      <p:cViewPr varScale="1">
        <p:scale>
          <a:sx n="69" d="100"/>
          <a:sy n="69" d="100"/>
        </p:scale>
        <p:origin x="14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565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7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221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23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056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975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27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52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11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34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9F1-B7E5-4625-8C52-B3A18EF2ABF9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888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96877" y="188640"/>
            <a:ext cx="6750246" cy="420115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2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PHÒNG GD&amp;ĐT QUẬN LONG BIÊN</a:t>
            </a:r>
          </a:p>
          <a:p>
            <a:pPr algn="ctr"/>
            <a:r>
              <a:rPr lang="vi-VN" sz="2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TRƯỜNG MẦM NON THẠCH CẦU</a:t>
            </a:r>
          </a:p>
          <a:p>
            <a:pPr algn="ctr"/>
            <a:endParaRPr lang="vi-VN" sz="21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LĨNH VỰC PHÁT TRIỂN NGÔN NGỮ</a:t>
            </a:r>
          </a:p>
          <a:p>
            <a:pPr algn="ctr"/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Đề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tài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Truyện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“Con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cáo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”</a:t>
            </a:r>
          </a:p>
          <a:p>
            <a:pPr algn="ctr"/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Lứa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tuổi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: 24-36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tháng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Giáo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viên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vi-VN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Hoàng Thị Phương Loan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495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33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89" y="3553570"/>
            <a:ext cx="2104901" cy="201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419"/>
            <a:ext cx="2854892" cy="2269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98875"/>
            <a:ext cx="4474534" cy="23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4398876"/>
            <a:ext cx="2987824" cy="245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80419"/>
            <a:ext cx="3640182" cy="3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2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4.81481E-6 L -0.19982 0.04004 C -0.16545 0.04907 -0.11371 0.05393 -0.05989 0.05393 C 0.00157 0.05393 0.05052 0.04907 0.08525 0.04004 L 0.25 4.81481E-6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" y="-925971"/>
            <a:ext cx="9132704" cy="7821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420133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6" y="980729"/>
            <a:ext cx="3407488" cy="3407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8" y="1412776"/>
            <a:ext cx="2457958" cy="296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5" y="4272093"/>
            <a:ext cx="3853256" cy="248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74319"/>
            <a:ext cx="4487558" cy="30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56594"/>
            <a:ext cx="3180236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46 0.01296 L -0.23681 0.02847 C -0.20538 0.03194 -0.15834 0.03403 -0.10938 0.03403 C -0.05348 0.03403 -0.00886 0.03194 0.02274 0.02847 L 0.17274 0.01296 " pathEditMode="relative" rAng="0" ptsTypes="FffFF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3312368" cy="316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162381" cy="42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1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2292 L 0.00348 0.03819 C 0.01806 0.04143 0.03976 0.04398 0.0625 0.04398 C 0.08855 0.04398 0.10921 0.04143 0.12379 0.03819 L 0.19358 0.0229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2060848"/>
            <a:ext cx="3926290" cy="3944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52936"/>
            <a:ext cx="3586158" cy="35861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8" y="4337134"/>
            <a:ext cx="2229817" cy="21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9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4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3816424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8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11121"/>
            <a:ext cx="1732903" cy="137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1" y="2603445"/>
            <a:ext cx="4474534" cy="2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8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89" y="3553570"/>
            <a:ext cx="2104901" cy="201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419"/>
            <a:ext cx="2854892" cy="2269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98875"/>
            <a:ext cx="4474534" cy="23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4398876"/>
            <a:ext cx="2987824" cy="245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80419"/>
            <a:ext cx="3640182" cy="3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4.81481E-6 L -0.19982 0.04004 C -0.16545 0.04907 -0.11371 0.05393 -0.05989 0.05393 C 0.00157 0.05393 0.05052 0.04907 0.08525 0.04004 L 0.25 4.81481E-6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" y="0"/>
            <a:ext cx="9118873" cy="6858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87624" y="1028343"/>
            <a:ext cx="65527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Truyện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lvl="0" algn="ctr"/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9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3456" y="3139033"/>
            <a:ext cx="2897088" cy="289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Ga-Trong-Meo-Con-Va-Cun-Con-Nha-Em-Co-Con-Ga-Tro-ng_9yGEEb0CRl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260648"/>
            <a:ext cx="468052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V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214894"/>
            <a:ext cx="2952328" cy="29523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3109" y="303039"/>
            <a:ext cx="4795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1.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Gây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hứng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thú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8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" y="23694"/>
            <a:ext cx="9124320" cy="6834305"/>
          </a:xfrm>
        </p:spPr>
      </p:pic>
      <p:sp>
        <p:nvSpPr>
          <p:cNvPr id="5" name="Rectangle 4"/>
          <p:cNvSpPr/>
          <p:nvPr/>
        </p:nvSpPr>
        <p:spPr>
          <a:xfrm>
            <a:off x="1691680" y="16317"/>
            <a:ext cx="528619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Truyện</a:t>
            </a:r>
            <a:endParaRPr lang="en-US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5776392" y="1412776"/>
            <a:ext cx="3367608" cy="336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3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" y="-925971"/>
            <a:ext cx="9132704" cy="7821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420133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6" y="980729"/>
            <a:ext cx="3407488" cy="3407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8" y="1412776"/>
            <a:ext cx="2457958" cy="296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5" y="4272093"/>
            <a:ext cx="3853256" cy="248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74319"/>
            <a:ext cx="4487558" cy="30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56594"/>
            <a:ext cx="3180236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46 0.01296 L -0.23681 0.02847 C -0.20538 0.03194 -0.15834 0.03403 -0.10938 0.03403 C -0.05348 0.03403 -0.00886 0.03194 0.02274 0.02847 L 0.17274 0.01296 " pathEditMode="relative" rAng="0" ptsTypes="FffFF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3312368" cy="316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162381" cy="42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2292 L 0.00348 0.03819 C 0.01806 0.04143 0.03976 0.04398 0.0625 0.04398 C 0.08855 0.04398 0.10921 0.04143 0.12379 0.03819 L 0.19358 0.0229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2060848"/>
            <a:ext cx="3926290" cy="3944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52936"/>
            <a:ext cx="3586158" cy="35861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8" y="4337134"/>
            <a:ext cx="2229817" cy="21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4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3816424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7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8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11121"/>
            <a:ext cx="1732903" cy="137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1" y="2603445"/>
            <a:ext cx="4474534" cy="2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50</Words>
  <Application>Microsoft Office PowerPoint</Application>
  <PresentationFormat>On-screen Show (4:3)</PresentationFormat>
  <Paragraphs>13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2020-05-23T09:25:38Z</dcterms:created>
  <dcterms:modified xsi:type="dcterms:W3CDTF">2021-10-23T23:44:57Z</dcterms:modified>
</cp:coreProperties>
</file>