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301" r:id="rId7"/>
    <p:sldId id="273" r:id="rId8"/>
    <p:sldId id="321" r:id="rId9"/>
    <p:sldId id="275" r:id="rId10"/>
    <p:sldId id="324" r:id="rId11"/>
    <p:sldId id="305" r:id="rId12"/>
    <p:sldId id="325" r:id="rId13"/>
    <p:sldId id="306" r:id="rId14"/>
    <p:sldId id="277" r:id="rId15"/>
    <p:sldId id="309" r:id="rId16"/>
    <p:sldId id="311" r:id="rId17"/>
    <p:sldId id="319" r:id="rId18"/>
    <p:sldId id="320" r:id="rId19"/>
    <p:sldId id="316" r:id="rId20"/>
    <p:sldId id="295" r:id="rId21"/>
  </p:sldIdLst>
  <p:sldSz cx="9144000" cy="6858000" type="screen4x3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76" d="100"/>
          <a:sy n="76" d="100"/>
        </p:scale>
        <p:origin x="122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5334"/>
      </p:ext>
    </p:extLst>
  </p:cSld>
  <p:clrMapOvr>
    <a:masterClrMapping/>
  </p:clrMapOvr>
  <p:transition spd="slow" advClick="0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40061"/>
      </p:ext>
    </p:extLst>
  </p:cSld>
  <p:clrMapOvr>
    <a:masterClrMapping/>
  </p:clrMapOvr>
  <p:transition spd="slow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30498"/>
      </p:ext>
    </p:extLst>
  </p:cSld>
  <p:clrMapOvr>
    <a:masterClrMapping/>
  </p:clrMapOvr>
  <p:transition spd="slow" advClick="0" advTm="1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144286"/>
      </p:ext>
    </p:extLst>
  </p:cSld>
  <p:clrMapOvr>
    <a:masterClrMapping/>
  </p:clrMapOvr>
  <p:transition spd="slow" advClick="0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351673"/>
      </p:ext>
    </p:extLst>
  </p:cSld>
  <p:clrMapOvr>
    <a:masterClrMapping/>
  </p:clrMapOvr>
  <p:transition spd="slow" advClick="0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77280"/>
      </p:ext>
    </p:extLst>
  </p:cSld>
  <p:clrMapOvr>
    <a:masterClrMapping/>
  </p:clrMapOvr>
  <p:transition spd="slow" advClick="0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32688"/>
      </p:ext>
    </p:extLst>
  </p:cSld>
  <p:clrMapOvr>
    <a:masterClrMapping/>
  </p:clrMapOvr>
  <p:transition spd="slow" advClick="0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3209"/>
      </p:ext>
    </p:extLst>
  </p:cSld>
  <p:clrMapOvr>
    <a:masterClrMapping/>
  </p:clrMapOvr>
  <p:transition spd="slow" advClick="0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3387"/>
      </p:ext>
    </p:extLst>
  </p:cSld>
  <p:clrMapOvr>
    <a:masterClrMapping/>
  </p:clrMapOvr>
  <p:transition spd="slow" advClick="0" advTm="1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6273"/>
      </p:ext>
    </p:extLst>
  </p:cSld>
  <p:clrMapOvr>
    <a:masterClrMapping/>
  </p:clrMapOvr>
  <p:transition spd="slow" advClick="0" advTm="1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2016"/>
      </p:ext>
    </p:extLst>
  </p:cSld>
  <p:clrMapOvr>
    <a:masterClrMapping/>
  </p:clrMapOvr>
  <p:transition spd="slow" advClick="0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6428"/>
      </p:ext>
    </p:extLst>
  </p:cSld>
  <p:clrMapOvr>
    <a:masterClrMapping/>
  </p:clrMapOvr>
  <p:transition spd="slow" advClick="0" advTm="1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1435"/>
      </p:ext>
    </p:extLst>
  </p:cSld>
  <p:clrMapOvr>
    <a:masterClrMapping/>
  </p:clrMapOvr>
  <p:transition spd="slow" advClick="0" advTm="1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4421"/>
      </p:ext>
    </p:extLst>
  </p:cSld>
  <p:clrMapOvr>
    <a:masterClrMapping/>
  </p:clrMapOvr>
  <p:transition spd="slow" advClick="0" advTm="1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2866"/>
      </p:ext>
    </p:extLst>
  </p:cSld>
  <p:clrMapOvr>
    <a:masterClrMapping/>
  </p:clrMapOvr>
  <p:transition spd="slow" advClick="0" advTm="1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3612"/>
      </p:ext>
    </p:extLst>
  </p:cSld>
  <p:clrMapOvr>
    <a:masterClrMapping/>
  </p:clrMapOvr>
  <p:transition spd="slow" advClick="0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8985"/>
      </p:ext>
    </p:extLst>
  </p:cSld>
  <p:clrMapOvr>
    <a:masterClrMapping/>
  </p:clrMapOvr>
  <p:transition spd="slow" advClick="0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22092"/>
      </p:ext>
    </p:extLst>
  </p:cSld>
  <p:clrMapOvr>
    <a:masterClrMapping/>
  </p:clrMapOvr>
  <p:transition spd="slow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9627"/>
      </p:ext>
    </p:extLst>
  </p:cSld>
  <p:clrMapOvr>
    <a:masterClrMapping/>
  </p:clrMapOvr>
  <p:transition spd="slow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9822"/>
      </p:ext>
    </p:extLst>
  </p:cSld>
  <p:clrMapOvr>
    <a:masterClrMapping/>
  </p:clrMapOvr>
  <p:transition spd="slow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7462"/>
      </p:ext>
    </p:extLst>
  </p:cSld>
  <p:clrMapOvr>
    <a:masterClrMapping/>
  </p:clrMapOvr>
  <p:transition spd="slow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38484"/>
      </p:ext>
    </p:extLst>
  </p:cSld>
  <p:clrMapOvr>
    <a:masterClrMapping/>
  </p:clrMapOvr>
  <p:transition spd="slow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432"/>
      </p:ext>
    </p:extLst>
  </p:cSld>
  <p:clrMapOvr>
    <a:masterClrMapping/>
  </p:clrMapOvr>
  <p:transition spd="slow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2413-EFAC-40E6-8415-6AD0B350C3C4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71" r:id="rId8"/>
    <p:sldLayoutId id="2147483670" r:id="rId9"/>
    <p:sldLayoutId id="2147483669" r:id="rId10"/>
    <p:sldLayoutId id="2147483668" r:id="rId11"/>
    <p:sldLayoutId id="2147483667" r:id="rId12"/>
    <p:sldLayoutId id="2147483666" r:id="rId13"/>
    <p:sldLayoutId id="2147483665" r:id="rId14"/>
    <p:sldLayoutId id="2147483664" r:id="rId15"/>
    <p:sldLayoutId id="2147483663" r:id="rId16"/>
    <p:sldLayoutId id="2147483662" r:id="rId17"/>
    <p:sldLayoutId id="2147483661" r:id="rId18"/>
    <p:sldLayoutId id="2147483660" r:id="rId19"/>
    <p:sldLayoutId id="2147483656" r:id="rId20"/>
    <p:sldLayoutId id="2147483657" r:id="rId21"/>
    <p:sldLayoutId id="2147483658" r:id="rId22"/>
    <p:sldLayoutId id="2147483659" r:id="rId23"/>
  </p:sldLayoutIdLst>
  <p:transition spd="slow" advClick="0" advTm="1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2.wdp"/><Relationship Id="rId4" Type="http://schemas.openxmlformats.org/officeDocument/2006/relationships/audio" Target="../media/media1.mp3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7.xml"/><Relationship Id="rId4" Type="http://schemas.microsoft.com/office/2007/relationships/media" Target="../media/media16.mp3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7.xml"/><Relationship Id="rId4" Type="http://schemas.microsoft.com/office/2007/relationships/media" Target="../media/media16.mp3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7.xml"/><Relationship Id="rId4" Type="http://schemas.microsoft.com/office/2007/relationships/media" Target="../media/media16.mp3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18.m4a"/><Relationship Id="rId7" Type="http://schemas.openxmlformats.org/officeDocument/2006/relationships/image" Target="../media/image17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43654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ỦY BAN NHÂN DÂN QUẬN LONG BIÊN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TRƯỜNG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MẦM NON </a:t>
            </a:r>
            <a:r>
              <a:rPr lang="vi-VN" sz="22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THẠCH CẦU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" y="236220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                                             ĐỀ TÀI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-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   -  Nghe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 Thị Phương Loan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nhac khong loi">
            <a:hlinkClick r:id="" action="ppaction://media"/>
            <a:extLst>
              <a:ext uri="{FF2B5EF4-FFF2-40B4-BE49-F238E27FC236}">
                <a16:creationId xmlns="" xmlns:a16="http://schemas.microsoft.com/office/drawing/2014/main" id="{D7CC5C26-6E1D-4164-A3F9-93E376386F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72600" y="5791200"/>
            <a:ext cx="609600" cy="6096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  <a:extLst>
              <a:ext uri="{FF2B5EF4-FFF2-40B4-BE49-F238E27FC236}">
                <a16:creationId xmlns="" xmlns:a16="http://schemas.microsoft.com/office/drawing/2014/main" id="{34DAA8A7-9460-416A-9FB0-DA5C8F2185F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193838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4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8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8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8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8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êm Trung Thu ll Karaoke thiếu nhi Beat Chuẩn  LÊ HÙNG_480p">
            <a:hlinkClick r:id="" action="ppaction://media"/>
            <a:extLst>
              <a:ext uri="{FF2B5EF4-FFF2-40B4-BE49-F238E27FC236}">
                <a16:creationId xmlns="" xmlns:a16="http://schemas.microsoft.com/office/drawing/2014/main" id="{2944C595-7DC6-4E75-8481-D1BEE3D306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084" end="35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96774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3662328-9C42-4946-9B66-6A5E54D480B3}"/>
              </a:ext>
            </a:extLst>
          </p:cNvPr>
          <p:cNvSpPr txBox="1"/>
          <p:nvPr/>
        </p:nvSpPr>
        <p:spPr>
          <a:xfrm>
            <a:off x="1676400" y="1219200"/>
            <a:ext cx="64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video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B3C96616-A08C-4229-B168-C14C01E5D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2709" y="6172200"/>
            <a:ext cx="609600" cy="533400"/>
          </a:xfrm>
          <a:prstGeom prst="rect">
            <a:avLst/>
          </a:prstGeom>
        </p:spPr>
      </p:pic>
      <p:pic>
        <p:nvPicPr>
          <p:cNvPr id="2" name="nhac khong loi">
            <a:hlinkClick r:id="" action="ppaction://media"/>
            <a:extLst>
              <a:ext uri="{FF2B5EF4-FFF2-40B4-BE49-F238E27FC236}">
                <a16:creationId xmlns="" xmlns:a16="http://schemas.microsoft.com/office/drawing/2014/main" id="{1B223158-BBEC-4F6F-ABF0-0E313B3232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8800" y="3592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58426"/>
      </p:ext>
    </p:extLst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êm Trung Thu ll Karaoke thiếu nhi Beat Chuẩn  LÊ HÙNG_480p">
            <a:hlinkClick r:id="" action="ppaction://media"/>
            <a:extLst>
              <a:ext uri="{FF2B5EF4-FFF2-40B4-BE49-F238E27FC236}">
                <a16:creationId xmlns="" xmlns:a16="http://schemas.microsoft.com/office/drawing/2014/main" id="{2944C595-7DC6-4E75-8481-D1BEE3D306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084" end="35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75311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52211A-CB27-4996-866F-B01A290876BE}"/>
              </a:ext>
            </a:extLst>
          </p:cNvPr>
          <p:cNvSpPr txBox="1"/>
          <p:nvPr/>
        </p:nvSpPr>
        <p:spPr>
          <a:xfrm>
            <a:off x="2152106" y="1824279"/>
            <a:ext cx="6019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="" xmlns:a16="http://schemas.microsoft.com/office/drawing/2014/main" id="{037AD514-BD56-4072-B359-3D08DD177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006" y="2992357"/>
            <a:ext cx="3981994" cy="37154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="" xmlns:a16="http://schemas.microsoft.com/office/drawing/2014/main" id="{13023B65-9E66-44AE-8DE0-0F9AB3D63B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28600"/>
            <a:ext cx="2570117" cy="266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7D222F8-9902-43A1-9C87-E123890F65DE}"/>
              </a:ext>
            </a:extLst>
          </p:cNvPr>
          <p:cNvSpPr txBox="1"/>
          <p:nvPr/>
        </p:nvSpPr>
        <p:spPr>
          <a:xfrm>
            <a:off x="609600" y="3736918"/>
            <a:ext cx="52621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0B0918F5-A627-47B8-88A7-DE350A5F8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0" y="5869577"/>
            <a:ext cx="609600" cy="838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A4F039-E7D3-404A-A387-DA490373FA72}"/>
              </a:ext>
            </a:extLst>
          </p:cNvPr>
          <p:cNvSpPr txBox="1"/>
          <p:nvPr/>
        </p:nvSpPr>
        <p:spPr>
          <a:xfrm>
            <a:off x="3316877" y="275098"/>
            <a:ext cx="42269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Sao</a:t>
            </a:r>
          </a:p>
        </p:txBody>
      </p:sp>
      <p:pic>
        <p:nvPicPr>
          <p:cNvPr id="5" name="nhac khong loi">
            <a:hlinkClick r:id="" action="ppaction://media"/>
            <a:extLst>
              <a:ext uri="{FF2B5EF4-FFF2-40B4-BE49-F238E27FC236}">
                <a16:creationId xmlns="" xmlns:a16="http://schemas.microsoft.com/office/drawing/2014/main" id="{678BB2BC-46F3-4E4A-A1D3-7224A1A8D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89720" y="3335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944265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6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6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917222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FA7190-68EE-4355-B33F-B0D3563EC071}"/>
              </a:ext>
            </a:extLst>
          </p:cNvPr>
          <p:cNvSpPr txBox="1"/>
          <p:nvPr/>
        </p:nvSpPr>
        <p:spPr>
          <a:xfrm>
            <a:off x="1752600" y="990600"/>
            <a:ext cx="640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ạ!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F84A2849-301F-4D79-8478-1D1CFDED7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9233" y="5826627"/>
            <a:ext cx="609600" cy="914400"/>
          </a:xfrm>
          <a:prstGeom prst="rect">
            <a:avLst/>
          </a:prstGeom>
        </p:spPr>
      </p:pic>
      <p:pic>
        <p:nvPicPr>
          <p:cNvPr id="2" name="nhac khong loi">
            <a:hlinkClick r:id="" action="ppaction://media"/>
            <a:extLst>
              <a:ext uri="{FF2B5EF4-FFF2-40B4-BE49-F238E27FC236}">
                <a16:creationId xmlns="" xmlns:a16="http://schemas.microsoft.com/office/drawing/2014/main" id="{664CECD8-4145-4A59-A394-71330A9A32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1160" y="34638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08437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6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2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Đèn Ông Sao- Đội SƠN CA Đài TNVN (Thu thanh sau 1975) _ Official Lyric Video by Hà Nội Vi Vu">
            <a:hlinkClick r:id="" action="ppaction://media"/>
            <a:extLst>
              <a:ext uri="{FF2B5EF4-FFF2-40B4-BE49-F238E27FC236}">
                <a16:creationId xmlns="" xmlns:a16="http://schemas.microsoft.com/office/drawing/2014/main" id="{7A8DD7C8-AC81-4E99-A56A-013777F8BB2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98" end="53362.9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852264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44966F-C3A2-4743-9F59-19AD65641283}"/>
              </a:ext>
            </a:extLst>
          </p:cNvPr>
          <p:cNvSpPr txBox="1"/>
          <p:nvPr/>
        </p:nvSpPr>
        <p:spPr>
          <a:xfrm>
            <a:off x="457200" y="914400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0FB33C4C-4E48-45C5-851F-2669F1896C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429000"/>
            <a:ext cx="3581400" cy="3581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4DA3D6E-950F-4037-9575-0F7DCE98D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6657" y="5814060"/>
            <a:ext cx="609600" cy="891540"/>
          </a:xfrm>
          <a:prstGeom prst="rect">
            <a:avLst/>
          </a:prstGeom>
        </p:spPr>
      </p:pic>
      <p:pic>
        <p:nvPicPr>
          <p:cNvPr id="6" name="A dug roi">
            <a:hlinkClick r:id="" action="ppaction://media"/>
            <a:extLst>
              <a:ext uri="{FF2B5EF4-FFF2-40B4-BE49-F238E27FC236}">
                <a16:creationId xmlns="" xmlns:a16="http://schemas.microsoft.com/office/drawing/2014/main" id="{DBFC8F56-FA1E-41FC-BB64-434D83DB82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21" end="706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6657" y="5204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863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1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1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751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44966F-C3A2-4743-9F59-19AD65641283}"/>
              </a:ext>
            </a:extLst>
          </p:cNvPr>
          <p:cNvSpPr txBox="1"/>
          <p:nvPr/>
        </p:nvSpPr>
        <p:spPr>
          <a:xfrm>
            <a:off x="457200" y="914400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0FB33C4C-4E48-45C5-851F-2669F1896C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429000"/>
            <a:ext cx="3581400" cy="35814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79D4B555-61B2-4139-BB1A-38D436C36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3668" y="5814060"/>
            <a:ext cx="609600" cy="891540"/>
          </a:xfrm>
          <a:prstGeom prst="rect">
            <a:avLst/>
          </a:prstGeom>
        </p:spPr>
      </p:pic>
      <p:pic>
        <p:nvPicPr>
          <p:cNvPr id="9" name="A dug roi">
            <a:hlinkClick r:id="" action="ppaction://media"/>
            <a:extLst>
              <a:ext uri="{FF2B5EF4-FFF2-40B4-BE49-F238E27FC236}">
                <a16:creationId xmlns="" xmlns:a16="http://schemas.microsoft.com/office/drawing/2014/main" id="{9C11AE24-A696-4AB2-854A-C9B9F5F48B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21" end="706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6657" y="5204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62767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1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1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751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44966F-C3A2-4743-9F59-19AD65641283}"/>
              </a:ext>
            </a:extLst>
          </p:cNvPr>
          <p:cNvSpPr txBox="1"/>
          <p:nvPr/>
        </p:nvSpPr>
        <p:spPr>
          <a:xfrm>
            <a:off x="457200" y="914400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0FB33C4C-4E48-45C5-851F-2669F1896C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429000"/>
            <a:ext cx="3581400" cy="3581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4DA3D6E-950F-4037-9575-0F7DCE98D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0" y="5814060"/>
            <a:ext cx="609600" cy="891540"/>
          </a:xfrm>
          <a:prstGeom prst="rect">
            <a:avLst/>
          </a:prstGeom>
        </p:spPr>
      </p:pic>
      <p:pic>
        <p:nvPicPr>
          <p:cNvPr id="6" name="A dug roi">
            <a:hlinkClick r:id="" action="ppaction://media"/>
            <a:extLst>
              <a:ext uri="{FF2B5EF4-FFF2-40B4-BE49-F238E27FC236}">
                <a16:creationId xmlns="" xmlns:a16="http://schemas.microsoft.com/office/drawing/2014/main" id="{C59DEA2C-2E31-46FD-84CC-28CD14158B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21" end="706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6657" y="5204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47143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1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1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1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751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44966F-C3A2-4743-9F59-19AD65641283}"/>
              </a:ext>
            </a:extLst>
          </p:cNvPr>
          <p:cNvSpPr txBox="1"/>
          <p:nvPr/>
        </p:nvSpPr>
        <p:spPr>
          <a:xfrm>
            <a:off x="304800" y="381000"/>
            <a:ext cx="5943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="" xmlns:a16="http://schemas.microsoft.com/office/drawing/2014/main" id="{0FB33C4C-4E48-45C5-851F-2669F1896C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09" y="3137118"/>
            <a:ext cx="3106782" cy="3106782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7B941818-786B-444A-8950-67AAA5C2B8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57400"/>
            <a:ext cx="3106782" cy="3106782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9873C82A-EB07-4E92-94ED-7AAD083BB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00400"/>
            <a:ext cx="3106782" cy="3106782"/>
          </a:xfrm>
          <a:prstGeom prst="rect">
            <a:avLst/>
          </a:prstGeom>
        </p:spPr>
      </p:pic>
      <p:pic>
        <p:nvPicPr>
          <p:cNvPr id="8" name="A dug roi">
            <a:hlinkClick r:id="" action="ppaction://media"/>
            <a:extLst>
              <a:ext uri="{FF2B5EF4-FFF2-40B4-BE49-F238E27FC236}">
                <a16:creationId xmlns="" xmlns:a16="http://schemas.microsoft.com/office/drawing/2014/main" id="{5F3E3F5C-7DB9-413D-93B2-66621A3D9B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21" end="7068.4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6657" y="5204460"/>
            <a:ext cx="609600" cy="6096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="" xmlns:a16="http://schemas.microsoft.com/office/drawing/2014/main" id="{A3E62974-9E48-44C6-9F45-9BC07CC6EB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6657" y="6167846"/>
            <a:ext cx="6096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09978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="" xmlns:a16="http://schemas.microsoft.com/office/drawing/2014/main" id="{1BE5C2FB-7F2A-4B07-986E-7D88D08806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23846"/>
      </p:ext>
    </p:extLst>
  </p:cSld>
  <p:clrMapOvr>
    <a:masterClrMapping/>
  </p:clrMapOvr>
  <p:transition spd="slow" advClick="0" advTm="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EC83940-CCBC-4064-971B-17ACD0ECADEF}"/>
              </a:ext>
            </a:extLst>
          </p:cNvPr>
          <p:cNvSpPr txBox="1"/>
          <p:nvPr/>
        </p:nvSpPr>
        <p:spPr>
          <a:xfrm>
            <a:off x="1447800" y="914400"/>
            <a:ext cx="6553200" cy="293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Xin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7719C6EC-25F7-4CB6-8EE9-2AE6B68A0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5867400"/>
            <a:ext cx="6096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77797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70955EB5-B09F-4C25-9E6E-0887CA23B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27434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D383B217-7FCF-4A57-991D-0275D8A63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44834"/>
      </p:ext>
    </p:extLst>
  </p:cSld>
  <p:clrMapOvr>
    <a:masterClrMapping/>
  </p:clrMapOvr>
  <p:transition spd="slow" advClick="0" advTm="10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="" xmlns:a16="http://schemas.microsoft.com/office/drawing/2014/main" id="{EFE446A4-3403-4BB8-A34F-39E5836D9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01984"/>
      </p:ext>
    </p:extLst>
  </p:cSld>
  <p:clrMapOvr>
    <a:masterClrMapping/>
  </p:clrMapOvr>
  <p:transition spd="slow" advClick="0" advTm="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="" xmlns:a16="http://schemas.microsoft.com/office/drawing/2014/main" id="{59557A6E-FF28-454A-87B2-6839B7F6A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07491"/>
      </p:ext>
    </p:extLst>
  </p:cSld>
  <p:clrMapOvr>
    <a:masterClrMapping/>
  </p:clrMapOvr>
  <p:transition spd="slow" advClick="0" advTm="6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="" xmlns:a16="http://schemas.microsoft.com/office/drawing/2014/main" id="{0AE52ACA-14DF-496B-A5F3-99B09C7D0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9925"/>
      </p:ext>
    </p:extLst>
  </p:cSld>
  <p:clrMapOvr>
    <a:masterClrMapping/>
  </p:clrMapOvr>
  <p:transition spd="slow" advClick="0" advTm="12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Đêm Trung Thu ll Karaoke thiếu nhi Beat Chuẩn  LÊ HÙNG_480p">
            <a:hlinkClick r:id="" action="ppaction://media"/>
            <a:extLst>
              <a:ext uri="{FF2B5EF4-FFF2-40B4-BE49-F238E27FC236}">
                <a16:creationId xmlns="" xmlns:a16="http://schemas.microsoft.com/office/drawing/2014/main" id="{2944C595-7DC6-4E75-8481-D1BEE3D306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6084" end="350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2560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2D5D87-96DB-4EEE-9A95-B1DF30446117}"/>
              </a:ext>
            </a:extLst>
          </p:cNvPr>
          <p:cNvSpPr txBox="1"/>
          <p:nvPr/>
        </p:nvSpPr>
        <p:spPr>
          <a:xfrm>
            <a:off x="990600" y="1371600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="" xmlns:a16="http://schemas.microsoft.com/office/drawing/2014/main" id="{76FD332E-2416-4F59-B816-C2F0BA6849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85366" y="5943600"/>
            <a:ext cx="609600" cy="914400"/>
          </a:xfrm>
          <a:prstGeom prst="rect">
            <a:avLst/>
          </a:prstGeom>
        </p:spPr>
      </p:pic>
      <p:pic>
        <p:nvPicPr>
          <p:cNvPr id="3" name="nhac khong loi">
            <a:hlinkClick r:id="" action="ppaction://media"/>
            <a:extLst>
              <a:ext uri="{FF2B5EF4-FFF2-40B4-BE49-F238E27FC236}">
                <a16:creationId xmlns="" xmlns:a16="http://schemas.microsoft.com/office/drawing/2014/main" id="{B2534E4A-57A3-4C7A-8A90-A9231AD2BC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7063" y="3705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86523"/>
      </p:ext>
    </p:extLst>
  </p:cSld>
  <p:clrMapOvr>
    <a:masterClrMapping/>
  </p:clrMapOvr>
  <p:transition spd="slow" advClick="0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13758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455</Words>
  <Application>Microsoft Office PowerPoint</Application>
  <PresentationFormat>On-screen Show (4:3)</PresentationFormat>
  <Paragraphs>34</Paragraphs>
  <Slides>20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Admin</cp:lastModifiedBy>
  <cp:revision>26</cp:revision>
  <dcterms:created xsi:type="dcterms:W3CDTF">2020-09-08T05:14:39Z</dcterms:created>
  <dcterms:modified xsi:type="dcterms:W3CDTF">2021-10-24T02:29:53Z</dcterms:modified>
</cp:coreProperties>
</file>