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74" r:id="rId3"/>
    <p:sldId id="271" r:id="rId4"/>
    <p:sldId id="275" r:id="rId5"/>
    <p:sldId id="276" r:id="rId6"/>
    <p:sldId id="277" r:id="rId7"/>
    <p:sldId id="278" r:id="rId8"/>
    <p:sldId id="279" r:id="rId9"/>
    <p:sldId id="266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>
        <p:scale>
          <a:sx n="23" d="100"/>
          <a:sy n="23" d="100"/>
        </p:scale>
        <p:origin x="1356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CD814-E9B7-43C2-A63C-1BFA64EB359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45981-B582-42A3-B0D5-266860E36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3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45981-B582-42A3-B0D5-266860E364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5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45981-B582-42A3-B0D5-266860E364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41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DC7E-7193-4628-AD77-E46830E148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A0E3-5BE5-4A99-BC33-E45116D04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0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DC7E-7193-4628-AD77-E46830E148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A0E3-5BE5-4A99-BC33-E45116D04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1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DC7E-7193-4628-AD77-E46830E148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A0E3-5BE5-4A99-BC33-E45116D04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2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DC7E-7193-4628-AD77-E46830E148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A0E3-5BE5-4A99-BC33-E45116D04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2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DC7E-7193-4628-AD77-E46830E148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A0E3-5BE5-4A99-BC33-E45116D04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5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DC7E-7193-4628-AD77-E46830E148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A0E3-5BE5-4A99-BC33-E45116D04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6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DC7E-7193-4628-AD77-E46830E148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A0E3-5BE5-4A99-BC33-E45116D04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2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DC7E-7193-4628-AD77-E46830E148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A0E3-5BE5-4A99-BC33-E45116D04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4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DC7E-7193-4628-AD77-E46830E148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A0E3-5BE5-4A99-BC33-E45116D04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3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DC7E-7193-4628-AD77-E46830E148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A0E3-5BE5-4A99-BC33-E45116D04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1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DC7E-7193-4628-AD77-E46830E148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A0E3-5BE5-4A99-BC33-E45116D04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6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FDC7E-7193-4628-AD77-E46830E148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DA0E3-5BE5-4A99-BC33-E45116D04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.m4a"/><Relationship Id="rId7" Type="http://schemas.openxmlformats.org/officeDocument/2006/relationships/notesSlide" Target="../notesSlides/notesSlide1.xml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42992" y="3084759"/>
            <a:ext cx="6944916" cy="14185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24 – 36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 Thị Phương Loan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85668" y="91440"/>
            <a:ext cx="9144000" cy="840233"/>
          </a:xfrm>
        </p:spPr>
        <p:txBody>
          <a:bodyPr>
            <a:normAutofit fontScale="90000"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THỤY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76167" y="2678464"/>
            <a:ext cx="626048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64382" y="1886819"/>
            <a:ext cx="6260480" cy="11155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</a:p>
          <a:p>
            <a:pPr>
              <a:lnSpc>
                <a:spcPct val="100000"/>
              </a:lnSpc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3FC2685-AAB0-49A3-A8B3-76421BE7D1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6651" y="5985682"/>
            <a:ext cx="609600" cy="1329518"/>
          </a:xfrm>
          <a:prstGeom prst="rect">
            <a:avLst/>
          </a:prstGeom>
        </p:spPr>
      </p:pic>
      <p:pic>
        <p:nvPicPr>
          <p:cNvPr id="7" name="nhac k loi(0)">
            <a:hlinkClick r:id="" action="ppaction://media"/>
            <a:extLst>
              <a:ext uri="{FF2B5EF4-FFF2-40B4-BE49-F238E27FC236}">
                <a16:creationId xmlns="" xmlns:a16="http://schemas.microsoft.com/office/drawing/2014/main" id="{BE071C2A-6AA9-4C54-9596-ADC8BFD458F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804" y="52084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49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000" numSld="3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7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21E649E-1D0B-421E-9335-FF15866C2DD1}"/>
              </a:ext>
            </a:extLst>
          </p:cNvPr>
          <p:cNvSpPr txBox="1"/>
          <p:nvPr/>
        </p:nvSpPr>
        <p:spPr>
          <a:xfrm>
            <a:off x="1757363" y="1328738"/>
            <a:ext cx="7829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4184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9128872511046730470">
            <a:hlinkClick r:id="" action="ppaction://media"/>
            <a:extLst>
              <a:ext uri="{FF2B5EF4-FFF2-40B4-BE49-F238E27FC236}">
                <a16:creationId xmlns="" xmlns:a16="http://schemas.microsoft.com/office/drawing/2014/main" id="{0FD3C869-E5E1-49B3-B8ED-D8911FFB43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01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57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589349225396628071">
            <a:hlinkClick r:id="" action="ppaction://media"/>
            <a:extLst>
              <a:ext uri="{FF2B5EF4-FFF2-40B4-BE49-F238E27FC236}">
                <a16:creationId xmlns="" xmlns:a16="http://schemas.microsoft.com/office/drawing/2014/main" id="{926F37F1-FB9D-4706-BE3D-70260BE095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26.6666"/>
                </p14:media>
              </p:ext>
            </p:extLst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9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1845667499972810">
            <a:hlinkClick r:id="" action="ppaction://media"/>
            <a:extLst>
              <a:ext uri="{FF2B5EF4-FFF2-40B4-BE49-F238E27FC236}">
                <a16:creationId xmlns="" xmlns:a16="http://schemas.microsoft.com/office/drawing/2014/main" id="{05226B24-0767-4202-9488-A314D92A78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9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2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084804360093344054">
            <a:hlinkClick r:id="" action="ppaction://media"/>
            <a:extLst>
              <a:ext uri="{FF2B5EF4-FFF2-40B4-BE49-F238E27FC236}">
                <a16:creationId xmlns="" xmlns:a16="http://schemas.microsoft.com/office/drawing/2014/main" id="{3BC718C8-0BB1-47DD-84F9-876F2E3C5D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5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="" xmlns:a16="http://schemas.microsoft.com/office/drawing/2014/main" id="{2345BB88-6AC0-4C64-A84B-F76767404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750" l="10000" r="90000">
                        <a14:foregroundMark x1="28594" y1="21458" x2="28594" y2="21458"/>
                        <a14:foregroundMark x1="29297" y1="24792" x2="29297" y2="33333"/>
                        <a14:foregroundMark x1="29297" y1="33333" x2="28711" y2="29375"/>
                        <a14:foregroundMark x1="28828" y1="17292" x2="28242" y2="53750"/>
                        <a14:foregroundMark x1="26836" y1="84792" x2="26133" y2="93750"/>
                        <a14:foregroundMark x1="57422" y1="93125" x2="57422" y2="93125"/>
                        <a14:foregroundMark x1="58477" y1="92083" x2="56836" y2="92917"/>
                        <a14:foregroundMark x1="72891" y1="44583" x2="73242" y2="6125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461665"/>
            <a:ext cx="11015663" cy="619631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5F304128-5E3C-4177-9099-5997C9DCB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5936317"/>
            <a:ext cx="609600" cy="72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9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24446" y="1907527"/>
            <a:ext cx="6808235" cy="156754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Tạm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biệt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con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và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hẹn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gặp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lại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304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Administrator\Desktop\bìa pp\"/>
  <p:tag name="ISPRING_PRESENTATION_PATH" val="C:\Users\Administrator\Desktop\bìa pp.pptx"/>
  <p:tag name="ISPRING_PROJECT_VERSION" val="9"/>
  <p:tag name="ISPRING_PROJECT_FOLDER_UPDATED" val="1"/>
  <p:tag name="ISPRING_SCREEN_RECS_UPDATED" val="C:\Users\Administrator\Desktop\bìa pp\"/>
  <p:tag name="ISPRING_FIRST_PUBLISH" val="1"/>
  <p:tag name="ISPRING_UUID" val="{86A68A19-1322-42D3-A4E2-6AFBB343FCE6}"/>
  <p:tag name="ISPRING_PRESENTER_PHOTO_0" val="png|iVBORw0KGgoAAAANSUhEUgAAAQwAAAFACAYAAABJFkKEAAAAAXNSR0IArs4c6QAAAARnQU1BAACx&#10;jwv8YQUAAAAJcEhZcwAADsMAAA7DAcdvqGQAAP+lSURBVHhe7P2FX6OJub8Bs+42tuM+zDCDu1sg&#10;kOAQEkJCBAIhgRDc3d0GBhl3t92dnXWXrtW27banp+1pT31P2916t3K9N/O+f8D7B/zm83k+YSAk&#10;j9z3976u5MmDB//v3//79//+/b9//3/+84huVFPXWUmL04K5OJ2mfjs5nSa8XQnsNwajMCYTlReN&#10;lzEC29EWImuUpPcXcvnTtxl74zo3f/INnv/GJ5x75xVeeP8dXvrkHfTH69nRHotfayLq8UxyZ/KJ&#10;6lMT0i9Lmwofezz5C3UkDhYz9NwE3de76HtjhKhDafhMxBM2lcXwuyd490cf0nB1hJC+LLKnCzFM&#10;WTGMlFI2XYu91467qwhDZx7xzRmYDlZhX2wk3J3KAXci3i0pqI44cb0ySdtrhxl45zQtry+Sd6UD&#10;5dlaAgdy8KwIx8sezR59KHt1AQS5FZgON9N4aYnha2cZf/YM7tPddJxrZOF0LU1Hi0noVMr6qNGd&#10;qKD3Sh8DJ5rJGkpjX08U+9rjKF2w8s57h3ntjRnmTzdx6mgnN4/P8dHSMj8dW+aXA4v8vHuJ3zQu&#10;8vuaI/yx5iR/cZ/li6rT/LjvBN+4fJNvvf4u33rzQ77x/sd89ub7/OiZF/n5kQv8pm+en/cu8p1D&#10;F7l95BTj84N0Xxpj4tZxlp6/xCVZPrpyg9+eeYEPD80z01bKaxcP8t+3r/DpM0dZmnPRN6plecBA&#10;bX8ahTNGGs6PMXp2ijdvHOeLi8/xp/Mv88MrV3jt2CRnh2s42Gji5ukJfvSNF3jlgwvkHjSwf1DB&#10;/uN55Fx04DrfxsUPXuNb3/8xl166Qe+ZPq5+eI1vf/dH/Pe3f873vvEtPnzlNV67fI5Lp4ZZONVI&#10;z4lyGk7Lurwwx8mvPcutj9/jne9+h69/53t895Pv8skn3+aNTz7m+JuXqD3XSePZRmbON3LuZCfP&#10;npvg1tlprh8f4+hCJ9ePTPLZ0km+nL7GP6au8qelU3x+7BC/nBvjJ5MTfDY/x2cLS/z04Cn+9+AF&#10;2XcXeH55kRPH+jhztYfTz9Rz8vkyzr5UzPGXrSy+YubQbRNTz5oZvmmh70IxXQtF1A7n0zxXyfSF&#10;eRZPnuTUmfOcv3Kd68++wq0XX+fW82/w7AuvcuW5Zzl8/Tx956axLzeiHysgry+DtPYUkjtSSOpK&#10;Q9GZgbIrk6yuLPSduRR35ePszKe6RUN9bS6VFenYSpTYilNx2TOprsih2p1LndtAtbOQqlK5b7mW&#10;clc+uloNGQ25ZFSno2nIIrctm+zONHT9WVRMFFI7XYRr0oh+RIuyM50Eed7EDumnXh1Fo2ZsY8WY&#10;Bs0UDJnIGykiY9SIZtwi2+pmdr5R9nEzR491MLVcx7nrE3h45G7libRdbE7ezca4bWRVZKCSlX5c&#10;sxOPlLV4+DyMx+778UhYz0M6Tx4s3M7+3nQypDlNxzpxnBzHy5HDo2XBqIZKGDw2SkZfHg8bN+Bh&#10;2CjLY6y2rGdr6QG8q2NQjdkI7zQQLkUbPmhAP2xC25qA+aiOTTP+ePRt4d6mnfhKuEy+vkD9mXaS&#10;JaSSpcFjp/SkHXZQeLEF7byTaGc83mX+7Lf7oXQmkFOWSHJJEN7W/dyj3cij5f5kn6/BdKMX561x&#10;ip8dxn/OxNpuBR6W7Txk3IpHxho8Yh7BI/A+HldvJabHgP34EGXHBrAttFMgO656oZSDs2acvUls&#10;t+zgbss29jZHUDKQQUOLAmNLGAeaDrCrYidZ7SEsXXVKcds5JMUyMJTH6Gw5by7N8pkExqd9B/la&#10;QyffstbwWVoFv0io40+KIf6UPsl/mwb5cGCWr509y9sv3OaNN97iay+8w/evvMqPli/yX43DfFbT&#10;x9dHDnFjeZn5kwcZurLIyRvXeOv8c3znyHV+O3adPw9f4535UQa6cjg6aeX04QrmJTzbJPBsE0qW&#10;hsz0Nujo7Lcwf2acY5emOXW4kRcnWnl7bIQPTxzl7VOHmGoxos3ehVH26anleo7MuIm2+HC3cQ13&#10;t3sSsZSDfq6MQy+e491Pvsn1525K+Axw9p0zvPfBp7z13idcePsiR0+NMdNfQc1wAVEjcWwa8GP7&#10;cAhe4ypSl4opkkDofGWJ+XdvcOnVV7n52hucevVZuq5OYztcScMROzNyDE5M2Lk418bluXYujzey&#10;2Ovk8lAPnw4s8av2E/y56zh/nJjnt5O9/La7iV/XtfOT+mH+u3Gc/2mZ44edR3i7T8JiaoCx+Tom&#10;jtkZPa5h4mwKMxcSmbiiYPByHF3n4mk9qaB2WUH5aCKFTZEoi73RNGVQP9VD3/gU0xLIh46dYPnU&#10;ZU6cvsTJs9c4c+kGh8+cpf/4PCVTDcRI8+4r82abZScbTDtZZdnFk5bdrC7ey7ZyX7wdQUS45LGr&#10;40iviCKzOIgsgy9KzQHiVbtISt2NKnUv2Sny3OkhFGjiKciOI1cVhkrlT2yWP/6aAPbmB7CjwB+v&#10;ogD8zH6ElPmSUhmMpjac3MYokuplmFX4s6nUl12OUHwqoomsTUDRmISyLomYyhiCnOH4V0XgVxNN&#10;eEsyhr58usdKmJt0MD1VTttwIQsn2/BYZ45jfWEUu4sS2JobSlBZKjt0Qdyr2szDqu3cFfM0j+p9&#10;2diUxIauFLb1p+M9Y8Zr2kiwpFfUuI1tTWrWuSN50haAtzx5QFUIW4y7uVe/hbsKJTg0T3J/9jri&#10;2vLovDlH041psucdJI6bZMVT8NHuJK4jlqcHD/BEx06ChmTHzFtR9GTReKUb+0EXzvOd1N+eouPF&#10;WUoudhIvgRPnTCG1NAZTpYLRQSftrWaaJGlLyhM4YJAdWJlE0kwJ5mf6qbo9SdUL08Qv2llVF4lH&#10;4RbWFHvylMkTj6Q1rEveRakk+MB8D/n9NryqFXJQw9kkOzGyM4nGST1DkshRjnDuLdjO09a9aOqj&#10;6WhIYEASvXk4h0Yhod4+owSFmzMTtRybclAnwdd/yMQz5+d458I13jh9gdsjvbxQWcrXNWZ+GG7g&#10;tyFuvkzt47e6Qf7LOcI3xg/y0uUjvPbK83z42rt89tLX+Oz6K/xg6RI/OHKON0+fZuHMIiOXljl4&#10;4yzvXHuJXy+/xJ9Hn+Wr3pv8avYibbKdikUF1YtaaeJy+s7YWbhQy/kLrXz7rJDOoav8fv4iPztx&#10;gW9fPM1zR3q5IEX+alcbP+yf4XtLR5hst5GW64VG9qW7Qom7XEl5bQaZDUn4uALQTRRgmyyh5Uo/&#10;1z5+mdfeeYOX3rzO8x9e4fZ7L3PxzecZvH0Q95F6LBIW6UKbkQczCJWgiZzLQj2jJ29ah2pETdJU&#10;LsYzDbRfP8T8cyeYlzoZPt9H5/Fq+o85mTrs5NCCg6WFCpZm7BweKGKxT+hnqoNPx+f4v44j/LX7&#10;GJ9LYPxK6OJ3A/18XjPA76rn+F3dIr9oWeTT7kVeGJnnyKERxhZb5biUMrAkgXEmg4Pn05i9nMnY&#10;RZVQkor2I2nUzaRQ2iE0XBkhpO1PhiuFurEORufnmT5xiJmzJ5g9e44jZ85x+tJVjl++xNzp43Qe&#10;m8EyXkOAM45thbvZViQBYfVlg92fzZUh7HGFC83GohYyLuo3UNpXhKklG21tMhmOCJLMISgLg1Dr&#10;g8jMDZSQiMSkScZsSKO4UE1BfgIZxjhibQn422LZVxzDVlsUu+zh+JSGEO+KEvKIx9SUQF5bkvRd&#10;Ijuqw9jmjsa3QUl0S6bQTjapXdkkNqqIqk4k1BVLTG0SKa3p5PZpKRktonPKzrxQ6aEFN30HSzl8&#10;ZQCPNZootpmT2V2iZlVGKA8rPNkrqbU/K5hHE3fylDuGjaMZEhA6Ag7b2HeklAOLFsLk6wNzxawZ&#10;TOPAsJb2Z5ZxXhhgs0z8bakb2KvcytMSGndpZIrnbsMjfR07XGFkLZfh157GVtmo+/KEbLReJFgD&#10;KW5KJ69DgU2mtr0lj7iSUO5PX4P2UDGHvn6eyffPMffuRcbeOolBiCFcyCSrOo9iSwKOgnB6XQX0&#10;N5fSWZGJSRuOrywlS92Yl9tIPVJN8dV+qp+fIvN4LWtrI2VKbuVe7dOsKtxFiiWZeXct78t0L3fk&#10;c0/mJgm5zXgUbcdDK4GnXcP60l3oZGJktGfzeNF+7tduIdzpR227ksmeXBanyzg6X8WF6VYuD3Zw&#10;ub+Nc8OiMj1lLM/KJLw4z5VLp7l5ZpkX+lp4ucjCG+laPo3U8ku/Mr6M7+DPuaP83rHE97qP8MYR&#10;ud/NM7z+4iVev32Z15+7zifPvMAnL7zBCy89z9FrJzl/7gwvXX2G7155kV/OXuerrvP8dfAM7y7P&#10;UTaazZ6BAJ5uC6RsViM6UsKJcSOD4/mcX+zmy/kbMP4af527ym/OneeTM0e5PjPEW8OjfGdwmldn&#10;x5npc1EldVFRkMBwnZ6Tp7q4dfswR452EVMaRpQlEFNbBjbRlJHnhnj2rUu8/e41XvvGdZ754BY3&#10;33md06/eYuj5E1hONZA3bxJicGCSRi05UkHlkSpqZSmdt5E6mUnmjOC41Nf4uToJt3pmjjuZkDob&#10;OmajbtmCfUZDzUwO7bNahoZzGRvQcGqqmvcmRvkf0bVfdB/is5FxPpsa4X87+vlD5Rh/qzzGl9VH&#10;+EnTHO92TXJ1aoqD8wO0SaC3yQRtn86ldzGFyWMqJs+kM3gqle7DKTTPKKnojaOwMlSaM4CEXD/i&#10;RF1tbQ56pifoOjxOy4mD9J08yqwQ2dEzZ5g5fZS+4xKQc0OoGg3s0PqwI8+T7fn72CZDd095BEEy&#10;0RWNaeQ05WDrLqJusIyGnhJcLTrMTaIKNQrSyuPIsSeSY4khNz8cU34i1oJ0LIZ0rIUq9EYl6TYl&#10;EeVJ7C9XsFvuu90Rx3YJDC+hQYXQiqFBgbUpkfxmBVFNsWyqCWV9dQSe9YmENKuJa80gsTOb6M5M&#10;QltUhNYkkd6SQ8mgRajKKjpjpU56rHugkBEZuq1zRcxe78LjrqANrE71Y4M+lnuTfLgnchuJhnhq&#10;aq2k9FvZNWeWgDATKgcy9oQL5aVmki7WoTjsIuVECz7zJewbK6JooZum6zOyEbGEJe6msFiFYaiY&#10;tfZQPLJEb1TruatgLfdW7MKjZDv3O/ZxtzTkxpytFFiiaCrPRpMdQWz0bvyDtuGr8eIxww42OHyo&#10;uDHA7AeXOfbJ80y/f5mG23O4Lw2QZklEL8GmSdpHbMgWTPoEWmp0VJZmEGtKIKy9kLAuEyGjxSgO&#10;OVHKTvBtUbKjNoqHi/fjod/Iwznraa2w8MvaI/yl8QKHm1vZXR+DR7Uv9ztDeMLky30rwWFZy/2F&#10;G9lcESQk5S3bspX1xXtIa43BNaGh92gFB4/WsTzt5shoFYeHqznf28D1zhZuDLSxdLSDsTOtzM7V&#10;cKHNyetVjXxY3cCHucV8P8TK76Ob+Id6jD87jvKDsTN8ePgCz506xrmzMyyfH2Lh/AQ3b1/lzTff&#10;4+U33uTVF17kJ9fe4fObH/Dr62/zm8PX+PvQYT5vHOJ7TT285xDKaSildqqYyRNunpOJ99aJZlpn&#10;k0it9eftgQH+2X6Jf/ed51djc7w/PcYb8zO8trDIuWMHGb8yw8T1eaYWu5jtKudZ0YC3bh3m5ReP&#10;My+BkSI6GF7kK9Mxm8EFszSN/c5rAs+8OieEcYYXPnqZtz7+VNTk+zzz/oeM3TpF3ZFOGk91Yl1y&#10;oZk2kzNbjH6pmuwjbgl1IwUntbSeNzF/wsrhEzaGlw00zObhmtdROKeRUEknZSwF/Wgq9j4ltUNZ&#10;9A8ZuDBcxe2xXt6amOZdWT4eGuX7Qhe/L5vlq8pT/MF1lE8bZoUuJjg830vnTBVN43Y6pB5ax9Pp&#10;PiiEuqhkfElF3yElrZPJuHulSWujyTUFkpbvjzI7iPjMQPRl2dR2VFHRX4Vh0EX5bBd9J+aYOHKY&#10;zoUJama7RbFtBBqiRBW82Z69hzVp29kgX4e7lWQ152Fq1lPZaaGx2057h5OeDjuNbQZsjVkU1mVS&#10;UpdPaY3cr1zCQR9PmVCFoyiPcnPencAoKE5BWaYgxKHAx52Cd42KPdLw26ui2ecMQ1EVhbEuAWuj&#10;0FFjAtFS79vdQTztDBbCWQmNBLyFNCJk+CX0aonr1pA+aMQ+VUH9WAXVw6WUD1so7c3D2a4SSs6n&#10;ctzA2OUeCQyfp1id6MXq7FAekea7X5r9qciN6AX3ci42EXm2mowzjWgut6OVxXa5j/KrIxRc6CHr&#10;dDOKY7X4LpcLYtqJHzSxWePJVt0+snuMVC53cKAqgXtSxXkVT3CPZi33OXZxd9lutteH4lUaQESW&#10;NyHxu9kTtZWdwTK1E3xQSeMXdZlxHqwhrCGLOMGh5lfmOfzeJQ69fYmFN69QOFJOYIYXWakHSIre&#10;iL/v48TH78BVkY3VnEqiKFZofQ6pA04OlCeSLI8RP2tnqxTBffmbeVC/V3RJyCdrFZYCNb+uP8O/&#10;q2/x5/ZrXBGPz5koYfewgcdaUrnH6Y+HQ0KvZBMPOPexuSGcR0x7uM+6i8ddu3m61Rv/GTm4R624&#10;lkpoE0w/NFTLsz3tPNfSwpGGcowdqcT2xaJrVtJUm82F0WpeW+rjhtvBm4l6fplQw+9zxvjf6gW+&#10;NXec985e4NbFC4K5S8xemWTu8jTXbl3npdff490X3+NH19/nz6c+4l+nP+FvZz7k9ydf4ieDh/hl&#10;6yx/7z7Hl1WH+UndCB8e7OadMyO8e3iEt88OMTKmQWH34VxzNV84ZqDuFD/pnOGd/k5+IM32g6Nn&#10;ufDMOaZfOs/g86cZuDzD4rEObp8c5OUbB5mXWnD151BcE4dePNjVm8nCiIFjMokuzDZw7fwU559f&#10;4PJ7z/DCtz7h3W98yivvf43Dz1+k88gQ1vk6ORZWgnrTRT21qOZdpB+tIvtoMWVnzIycLePw4VIW&#10;lktoPJiPZkRFsgRE6GgyXkMJ+PXHE9Megbo1nOyWGMzN8bQ2pjDeUczyeBenJ/p5brSXd2q7+XHx&#10;KH9wLvN51TG+1XyIGyMjsv1VNIwa6JkppU+GYdd0Br0SGCPzCUxMJ9E7mkh1pzSpIH2h6G6mNphs&#10;bRh5uniy8+MxFKmw2fMxVuqEBjSoGwowD1RRM9FOxVgdBe1FJJYoCNKHcKDAj90SGE9n7mS3KZjU&#10;plxKOsxUNJlo6pKwaK+iv6OZwa5qmtsKcdRmYnNrKK/W42osxF6Ti0GGt92gotKiobJER5kpg0Jb&#10;Mkl2BWFuFZEtWcR2aQjvzcWvU0VYWzI5EhKWmniK6mJFmxOJq4rEpyKEHfYgNpX4s0EsYL0jjL11&#10;ShK6tGj7zVRNuOica6J7pp76KRelY6WYB4Xgu1Q4JDgqJswMy5D2uD9kA48k7+MJCYun8yJ4JGkX&#10;T8t09xb39pvMJfe0m/ZXZul7dYGe1xfoeHmelmcP4hC8113pQXuxnajjlQQvld1Rk/t1W6QJ1/GE&#10;fh87zGFsFhx7IHMtHuonuE++v7XEh33VMcTKyqaaYwhW+bA1x0fu78dmnS8xhmgiS+JwLTdw6Lnj&#10;LL34DO4zE2iPNdN8a5op+d5L3/qAlpPDxFvi0emiSRT98fN7jPDwbZQKqVibjaSWpVLSaKWy0Um0&#10;JpD0oSJyznejWKjk8WKhB3HL+/Q7uStrIy5bAf9Ts8xvHWf5q+0s/ycT6bmBCZxLTYQv29g6pOHB&#10;xkTurQzgPtcB1teHsNp2gHtN27irQra3RvSlcR+rB2IIm0inZNLM9GQdtya7eHO2j0Pi3BGNAWys&#10;8+GAOHFsXRSNHWmcHqnkXL2DZ/ONfFNTwY9LBvmBFPb780d47vIZzoiSzDx7iJFbB1l49QQ33n6Z&#10;G2++xSvPv873z73GL5df4suZF/nr5Ct8MfcyP+k/wW9Gz/H3E+/y1cmP+OrIK/xw6hBfXxrn7fke&#10;XjrYy6dHj/HGwjIfjx7kDw1H+Ef7eX48cIj/ErL4y9Hz/PHQGd6+fpXDL11i/PZJwdBjXD63zEtH&#10;D3JpqZPeXh228hDqBW/7e3MYHtAy3C23Uni350f58Nxlrl89zfyzS5x59TI3Xr3J7AvHqRJdzZwo&#10;xb8zh63d6ewdyCVh0U7RmS5sF7sxnanGdlrQ93gJ3YvFNE0XSiNmkdotRT2sJmQ6i72jSny6YgWh&#10;w4iuCxTvDiDSGUCWM5xaGVCtE9W0jjrpaNNzor6cd92dfKd2jO81zPBBzxRXhtoZG7JKQJgYEa0e&#10;OqKl/5CKoUUFk3MxTIwl0t2bQEVNNCZrhEz3WDKzw9AbkmRRU2iU6V8sfl9SiMGmw+guIKMiC1Wp&#10;ktyqNDJKFSiNUSSbYqSOowjVRxIidHJA402wNZrsBg2lTUZcbj0NDRa6OqoZlKHSJcFRJ8FT6crG&#10;UaGjvN5AXXcJ5Y35mEuScFjUVNo0OEpyKbekyfdEW2wJJFepyOnOwzxcSPFkIfqxXEyi9BXtapy1&#10;SgkMBbm1ScRXRBNaGYWfI5L9paFsK/JhtfTnptJgEpozcXSa6OsuY2jMTdd8PXVS92VzLqxTRkrl&#10;GLgG8qgaL2DkUi8ej8Xu4l6higeTvFif4M0WhfhWoQ8e2et5MHU9se5UrMdaaLo1S/Vzk3S8tczM&#10;184w8v4pWl+Yo+rGEGkn6wk6LJSxVIqnO5z1hUIRSU/hEfU4Hslyq9/ERpnS6i5Brkkb+5pSuVu3&#10;hwOVCaQKlWiPN8i0KWR9kR+ehhCezNvLNknBSJlawy9e4dn336PlxlHUS40ce/c5vv3ZDzj//m3a&#10;FwcZn+qlok5DZOQWosJ9aGmqofXoqKR5NgOHOyntsFHTX83os/PET8lzN6ew1hbEE5K291m9uT/X&#10;k5baMr5XOcr3bGP8qHSG78tker+qh6V+N7Un3RjPdRAhGLtVEvfBDtGZ2mAeES1ZeR3Eo0wCwy2K&#10;5fLkbln2dIiiiPMdOdzM1eVGnjnVxORxOyGtAfh0SBEuWam+1kzHhTbGRVP6Z+po77Ex3+bia23D&#10;fLvrIK8uLXP24mEWbizRfqkP++kabOca6Hp1keNv3uTiC9e4eeMyL1+9zI+Wr/LF6A1+M36V309c&#10;5F+LL/CXM+/wh7Pv88ejb/OjkVO8UFfJy047/9M7y38GnoOhF/jb9DX+NfMc/5l/lS8PP8Nvz1zm&#10;j6dlmTzGDxZPcfr2Cdn3C9y4fJEfH7nNr6du8OPJw7wx1M/p7kpOTZbxzFwFF49VM37CwcxZN2+c&#10;X+A7F57h9YtXOXtlidMXDnLkxBTVC3Uo+3T4CQlsrElgY1MK8eMlVJzpo+PaPK3Xp7Ccb0R92Ihy&#10;Jhv1WAbZQ5lohGQKhvMxzZjRz5WimjAQLYMsqk2GSl0w+8r92GbZy26jJzFVseS0ZaKtVYjiBtJg&#10;TuBkdRm32lt4daCL58fbOD7uYHLl9ZbjOkZO5TF0Ssng8XjGTsQxuxjL1Hi8NHEsdmc0RTLMCvSJ&#10;5GvjMZvSKC4WRbCIKtiMOByl2KvKKK42klacjLpISERCItsQQ15BNHlmoRGrNLUlmRT5fnRhKJFF&#10;kaRXqDG7pOlLc6i059LaUEJnRyX1bTYcoiF2dzYVtXrcXcVUdVspbdTK97JwlktTl2ZRbE6jxKyU&#10;9YhDUxJNYbVC1CmNvmnZlgUdfYtaOiczae5Q4m5IxtSQQlq9kihXHOE1iUS4EgksF22xBrNN78N2&#10;cwBJ1SlUNRXQ32iiv7+chvka3EvNlCzXYz5UimNST82QrO9AGsOnO/B4OGon98Xs4L7wrTztu43Q&#10;pEAiTVFsKQpEN+6k8lQfiZOV4pntJI45OCCJlHfIwcBLB1l+7zSjryxSflac9qib6ENWdgsGba0O&#10;5f6MtTwc8wTh1UnkikfXSfJXdBShmSpnf28+W3sz8BrXEjVYQGK3lrRD5fjKAV+T58d2Q6QETBge&#10;eWsJ78zm+sdvc+s7nzL23Hle/uQjvvfNH3H7gw+49uob3Hr5FeaXh1GImkSrw5icmWDg/CEKWo08&#10;89IZbr71Ii9/8A3mrpxhj1vB6ko/3Ff62FuezF0mX+7S7idIE8FymZ1niit4saSKl8pruVzlorYi&#10;h+jmRJxCUl3X59CcbMJr1oivTMDQWTOPmffhYd4uurKXh11ePFLtSex4GnPHG3lBtG3qXCUNZww0&#10;n3VgH9FgakqmU7RoSRr/9LduM/TWSaquDpC95CSqX0eFuPjVk/M8e/wQZ44MM3+2VyauG/OcnsTB&#10;FJKX8mXdu+i5PMLMc4ucf+ESn129LRpxk+8sXOd3iy/xtyNv8vNjL/JfS5f5tpDK+UoH83kpfOCu&#10;5cu+o/y+dI5/OU7xVccl/jZ4AzmAfDX1An+ev8Ifx5f5VfMI3+geZuZkP2OiQh8eOsnf2i/zz67b&#10;fDX3Bn89+Sb/d/J5fnj+BO+eGeD5c61cvdrDC68O8+YrS3zz9jU+vn6d18+f5PaZZa4fnWdxqZ/K&#10;GamhYRMhPfl4dmegPFhC0/khBq8t0nltCsOZKoKEJLy7hMD6lGSOZGEYFdefL6PlTBPN5/pwHG8j&#10;W3Qmrj+VgGZB6qpgdpf5sr88kGBnCMlCPjp7OMWWIMoLg+m0pTBbr+VQr56FyQKm5/MZXs5h4FQ6&#10;vedFP85H0Xc2ioHTUUweluCYiKNFdMfmjKGoNAGNKRGtKRm9RYXRno2pXEuZw4zDZafEXUqmLV3o&#10;NYQUIQl1kUJCQya6ORGNLYm8MlEDIQ6N3GZY40m2RKMWKtA70zGVZGC1ZlDp0OKWgLA15FPozsBY&#10;k05xUxa2Ng1lXQas7QZKZP1LqnIoE9U2laZRZE+VRYHRGUupkFCnDKgpIaO5OTUHF7MYmVTR0RWH&#10;s0XoW7QqviqBSHciUfUqElsyiWtKJ1SC269GiZcrAYWQSFldFm1uLW0tFmqnqqhabMZ0pBnDfDnO&#10;6SLqhFpK2xJoX67D477wTdwdvoF7fFezat8mfEL3E5gWgp8lEdfpQRqkUSynBimTJawmjyfy/Fmd&#10;6UOG+FW1TNDGF0bpfnUc3UkHfqO5gt0xbK2JJUVWrnHYQfPBejpkkgycH6HtwiC118ewnOtFeaSa&#10;HRMatsjEeFS7h7UWoYv6JHYYQ0ls0hLYZeQe4x7uy3uaqiuj3PzGR7z7ze/wwaf/xTc//iGvfe3r&#10;vPj2R7z47kdMCnLHp3oTmryXzgGZxAtdFFRnMDXZzHMvPMeRq8/RfXKJ0FYN6TIVX/3vjxk5v8iD&#10;+d4SGJ7cl7odoyT/RLeD8RoL49Vm+sUzc2vSuN+wB5++PFqvDdPyzAS6E00kHnaQKOm7rSyQBw3b&#10;eLBsL6tdEnTuQLJke5bPNXHrmWEs83nc37SFwMEYxkbKmGsoplvwr3G4nKEbCxz84ApDrx3G9fwo&#10;SaJ+PtMGas+2c3qxi+XJWvqXq3EfcVC2YEE7mU3yiILEESXGow6GzqycL3GN/zvxCr898QK/P/QK&#10;f51+g78JMfxu+Xl+Pn+GTyanuNBVw4XBKl5ebOfnEkR/aJ/iT9YpZBLwr0bRl5bL/K3rIl+NneeX&#10;vRO829LAwZYSmSw2uucbeWNggD/YR/i7fYl/jr7OP+a/xr/n3uG3x5/jnVOjvHy0jdeO9XFThsaJ&#10;C03cvD7IOxcWefPwMq8vHObto8e5dnqJvhMDVBxtQSPHPX7BLCShw364iuYzPVQLheUtGAntjiOi&#10;NRJVZyIFg4L/EwXULlXQLe7c98wcLddnMJ9sJGY8jy1NQWyvDSC0LpIUUdyMygjyyyMpskZRYozA&#10;bY2hw5HIkEzWid5kphbTGDyaQs9xCe2TibSfipHbKLqOR9J9NIIBUZKB4Tga22Ior4ynuEw0xJxE&#10;gTWVwtJ0dGWZFJTkYLbmUyS0kWFUEpzhi696H5HZAURowojSRxArw1ZpiyPfmUJhmVJoJ/EOceRK&#10;eOTL//OsEiYrjynUYHPlUSwBki/DK8uplEUCqiYFU0sOpi49OVKveXV56IU+rPV6TDUaDDWZGGpV&#10;Qg9KbI1x1EnA9feHMzESycRwDKP9sbR3J0nwxJNaFUWEM4oQVyxRTWrUfYVkSGinTVhJnJbgHRKl&#10;as7AXJtBlTsHV5WGmj6hCtGSooV6TFNllIvuVHaq0NdHUTNfiYdHoCiD7xM84P0kq323ssl3J08H&#10;7OKhwK1syQzHstiP6+QkloNt7C5X8mCOD+sU+/FK8WFt8nbWFPugXbZScqqU8DY1uVJo7tkGGlqK&#10;yVEJipli0R9vpub2LO0vHqL/9hKV18dJPlGL15QeHzn4u7Te7M7ex45CL/GrA3jVC7Y6lHjk78VD&#10;vZ5d1fF0C7oefPEqlz5+h3c//DqvfPwht7/2HlfeepnpM5OkZ4fiHbwJo2Bi8UglqS4FWkssFd02&#10;XEf7KDvWjfNULzMvnOP9j77BKx99iF99rlDMNu7N3YFptJxD1w7SPVIjHpnF9GwVw8c7xfkSZD12&#10;s6ZCwmC+lNpnJ/ATuniqKY7tpYGsK9rDKvsBdrhDCHKFYRjPp/WSi6VrLbQcLGRtkyd7W4JwSRH0&#10;V+mZaLMyOFQmjVDJxAuLjL55mqYXDuK40EfCiUqSZBKOTjoZmnHjPlxN8ek67MdFSQ6VYOrLoLhv&#10;5a2/Ds4fnOU3g1f557QoyOwz/L3nnFDAOf7RdYW/jF7nq9mbfDnzDD+cv8C3zs3z6tVhPjjSxc8m&#10;hvntytuN5oP8MaeXv7Sf4KtTz0vgnOZSRxU5rihpRG+2tYXj05JEUlsqp7qc/LZlBnqf51+iM/8e&#10;eZHPl5/h3cPjvLTQzlvHhnjx2CgXx+pYHLRxZKqO548e4tWjJ3npxDFOi14NXpql8cIw1Zd7qDpf&#10;i2vJIgWpxTJuFPfWktybRJhQQ1xjCIrmCNT90mwzWiqOVNFxcYSem4u0XZuj5GwHQRNaHmkKZGNL&#10;IPHt8XdefC2yhFBgCEJnjrijE05LJB2l4YzVxnBwSCmBkcLwiZXAUNJ+JIGWpViaFmJono+h6WAU&#10;7RMyrQcSRA8SqHAlUWZXYilOlSUNkyzG4nQ0BhU5miSS1aEEKjzZr9zJ/pQ9+CV74i1f+2V6EizE&#10;mmyKRF+agk3IxGIUQjEmoi9Rohfiybcmk2lNQefKwerOxeRQC5EoyJZAySqLR1uVgqVLR15rDokS&#10;DKn12WTU5pBXn09+fZ4EiBB+Qxq61kwKW1WUyfrWdUdLSITR3R5Gb0sErR0KihriSaiKJtwVIzqi&#10;ILolg7TBInKm7dKvbgqO1lMow7OgR4+2IYOCKjUmVyaWxgIKBmzoJ5xYhq0UdwjdNCnJr4mietqJ&#10;x5MGbx7P2MNTyXtYl+zNoyHbeCJgC/d6ruYen6dJ7XLgPjdBxkQV+5oyuV/rw15dFD7KAJ6MERyP&#10;eJQnVBtwyBP3j1RT02ShwKQmJNmPsIwggmpUhKycRHS6FtO1LiqeH8Fxc5DM4/J4swVEjhRSUKND&#10;Wyy4pAtlr8mPJ8v287QjhHWlIdwnBOCRu4tt1YmoD9qpPNfPmVducO29V+k/OULXohtdcxoROf7s&#10;jd5CQEEIoZVJBBn80ehjZfKk84A0/IOFnuQcbmTp5eu8/cHXee+T72CdacejYJP8bD0l4xVMnV/G&#10;JAGTJEha2JSLVdJ2p+jRg3pP9lQEE9ESg/VEPd4HTTxcF463PQh/RyD76yOIbovDPJxHvkzFOMHC&#10;xjNGhpaMZPansLvCnz2GXcRZfShuS6dloYIWeZwuUYv+lw/TKSHqujRO+tkmtg2ryB3XM3y0g77j&#10;fdTJfdwXe3GcbmJwuYGvXTvO/1y4IQTxLP9Tc5hvFnXx2+Yp/jpxhD8vnOSL4WP8rvGwhMc1/jPy&#10;Mr+be44fHTzJ/ywc48cH5/hocoxvTU3yI2cbPy9t5oeH5vj+M6f4wbVloZ9sgqv28mjNFjyqt3J3&#10;vTf3tftSJA368dJBfjF5jt/3nOYvbRf4fOAcH8xP8vKRDl5abuL5Q+18MHyQmz19LI25OXmoheNL&#10;PczLz3tPtVNzpktotY/+57sZv15L9+lSCYxUlFLgcQ0xxDVHEyl0EdwkqlHjzyYJhIBxNXkrhHW2&#10;j/orM9RdGsFwohEfGTSP9SnY3BtHSp80TbMspji0+YHkm4LR6YOw6ANpLI6iuzaa0b4EpqaT6Z9P&#10;pnFBgWMugvKpYCpGA3GNheLsD6G6PZza5hiqqmIpL0/CKehfWaamXOjCZEmmwCiUYIgnSR1EeMIB&#10;/BL3sTdxF54JezgQv5fdSbs4IOERkeNNulHCy5KAqUhFsVECwJyCoVhCwiohaBOtqBBSKM+hxKXB&#10;VqkT3ckkXzQj15FEfnUa2fXppFYrSapJJu7/t8RWKYiqSSJS1CK+XUOCNHJKexq5bSoK2oQo2mKp&#10;b46jYYUEmmLRCeXHVcbKEBO6qE8luj5NficP9XQpBccapY67hFSF+MZs5DRkklkcLwqVQmZlFuq6&#10;XLRCN1YZchZ57hIZvgXlUTSMO/CIO1xGtEzOlKN1eDdquDd2Gw8HPs2jXqvZK5iV3G0gZbCQ7Oli&#10;kictrK2MJkJwLSbJjzWh6/FUelJYoZYdE0uIUMneqF1ElavZWBQi5BCEj0OBt0yRxPP16G90Unyj&#10;X2hjBu35ZvyOFBM0WkBRuwVXmySfoFqgxp+tQhprZXJvrQhjrT2MB2whPFASLJNPsG25loOvnKVy&#10;qRs/c5D4Zjhqh9BOyQ72y31CBEW9DBF4yYFTZgUTbArj/syteCQ+wabKSCnaBS6/8QbvfPwJ1Ue6&#10;ub9wE/eYn2JPtbeQVAvF4nAJgmmJwzo2mQO5K2kDa7J2EiLbnSjKlCQHKXgyhw21ocTUxpLUkUiI&#10;oLTfQBKqZZtMwGpyj+ooWUxn7pqb3hst6BfK0ApRZC9VS8E3i+q10yEHq/N8D7W3xmh4fprWq6J1&#10;x2rZd6iApCMlNJ5sp/lUP6mH3ASKy/uN5pE0rmVpvpf/OnmNrxbe4C+1Z/mVoY+/zh3mL7cu8MeX&#10;L/HF8bN8WbfEPxou8K/eG/y0Z5kPXB38tmaWLwcu8L9zl/l0fpHv9nbwRq+LI306Th+08da5EY70&#10;2imWAsvtjSda0PaRpgN4NG8lqTuEg1Inc0Jdb04O8/OuQ3zUO8kL8/3cOtLCxcMSEIuVvHpwgDPD&#10;rbSPWWQa6SmfL0S3kE/iXDaJM9lCS2Z6rzsYuVZC60kD2aPJ+DSFsK8ugvB2BXHtSUQIuW11+3FP&#10;5R6eaAslZFJH+kINeglQw7FWMhbchE+Z8Z8qJH7aRMGEiYqBQsqdqWj1IUIBgWTq/ckz+GG1BeNy&#10;R9AsQd8s2+MejaVkJAr9QKDQmh8lvX5U9IdS2R5CZWUQ5VJrNmsExdY4ym3JEhhpVJSmCSkoMay8&#10;Y6IV5Uj1IVIGa1DKAfYodrE5bjs7EnazPWk3+4U0okRT0mTw5RpjyJXf0UnQFJgTRG0ShS4SyTGJ&#10;bomOWKq0lNcI7jcacTbqMFSr0DmT0FUmo66MI7kmnsRGCQmhp1B3LAGiXDsqw9gkmrGrJRX/vlwi&#10;ZYnvTpP7SZgJSdnk/qWNCXfOwVAJla+cvRkghBEihBFUlYR/jZLIQT3pMmT1ctw0C7UkDxpIrJJQ&#10;yg9CkR+GqjiZZDGJ9ApRsgoFJnsMFnss+UJrjaNleNTcPojufKtMNxfOFwdQD5fwSPhO7vLdxb2h&#10;njzks5HdEXuITgsmqVKecFSDnzNWEjeROknHlVd707ID8VFsZrdeGrQ5l22SZve6wvHQ7OERaxCh&#10;yw5yhS5M1zqxXR+g7qV5ec529s8Y8JOJqyxTYWgykepIZ0vSTjaqd7BOu5lHC7azSTbas0+Lz6CR&#10;2MkyrGcGWH7lGi3PzUvBGDDKzmuUwtnj8GOHK5gOceKpZxYx9loJlgO4TbObu7O28EDqajySHiG+&#10;z8TUrTOMXT1IVk8uW017eNS8lQeK15E3p+X8++cZvjIpxJCJR8KT3B8rqpaxBc/iIBLkgBYPa0kY&#10;SeXRkl3sro1gtTuIB1pDWDMmKX7YSfWVcUbfOkHX1SHmXhin4/l+Si7UMPbGEc599BIn3nmJ8Vsn&#10;qJIDVr9US+Oki8KREpwXOjEfqSVixkSm6EfefBF7+lXcJ830mDTTE72JPDkYxzqZILUtFfxs5BL/&#10;rDnDF+55frd8gf+6doyfCiX85dAZ/tUpP+u6wb87LvFjYxNvpWn5bl4jn1ef5KvuZ/lb1yl+Oj7P&#10;mzNdnB8xsTxg5NJsCydm2ujvMHLiUBVjElQhzbGsrdlLlkzo1MFYYsTxR2ZLuT3awTPDnVwdE7IQ&#10;6jl/tIrDCxaaxgtQdmUQ0ptM6HgSfmNR7BkKZdtAJLv6RDemYmWqSQMez0B7UE1MTxzrG4PY3CrT&#10;sD+LvG6pJakHr4Yo7ncd4J5aP7Z2KvEdMBA1ZhfvdpAwVS63ZWQLVpuEbErnq6mYKBdnzxbUDyO1&#10;0BflyucxinzILPWl0BksIRiCuSFYJnEIOW3BZLX4Y+4KoUowvqFDhkhdGHZ7MEXWUGnuKIpM0ZQW&#10;K6S206gqSRe9UVEiaqEVss7KCSEtI5iYNH8ZlkLlcVtZn7iTTYrd7BNNiVT5kJwViFong0wfKrQR&#10;QWZRJLlF0eQYokjRhJKcH06RMxd3k5X6ziLcnTpsLVkYpUkLy4SUKiRsGqTpWxKJklvfatl/riC2&#10;iPJukODYJPTg3ZFFeJeGpK4c0rpEU9ozZfBmCm2rSKtLIbY2mYBqhSzxBAuZ+FUmCiXHsatBSWC/&#10;HpVob+qknYiePAJdcfjr/IjIDyHOEkekLYaE8mg0lfGyTnHoHTGklAXjHivBI2PUxobSYFYbPNFM&#10;Wem6NUn6kKC4OZp7o7cKbWzHK9iPffu3EynTWnfKgeNYHXXtRnIKwiSVAmSa72ZvaQAH3CsfLjOT&#10;fsjFvrFC1tQm8ZA8aczRaipfnaXsZj/2W8NUvThN/sUOdnVnEi2JWmLMoLysUHZyElsktR9L3MQm&#10;7Q4e1mzmQd0uAqSQsiQNTcd6aTg5R9fJBXJnXFJE+ah7s7CPmMlrFFSrCGXybBdXrx2ia1QmumyD&#10;yZ1GWZ+VcqGjsqkiGpcamTszTfvBOjSSvnUjxbTM11A3X0b/gpNFQbWmxXoyWjPIbEmjtENL6bAR&#10;m6CcW+ijbcpBSlMyT5R783B9EHc1h/DQcApBi8WYLkogSlDUPX+Q5TdP8+zHlzn42hTJw8lYRqyc&#10;efMZjr8pgXH7LKZTHRQJdfQMVVAl+9t0po7Kq91ETRlJGtYQ15Mgji6KNpFO2IKRcNG3oIUC9szm&#10;kt1q5P3maX5bMstXvRf4y9w1fnBogc+OiTYcPM6fhi7x55Fn+PvYc3xW0Ma3U8v5nWWEfzad4av6&#10;E/w4p5nv2jv5bGCetxdnOTpSxyuXZvnWOzd5+/oSJ6bd1A3oyW5OZp/DX6ZcLJt7IjhwSEXzQjHH&#10;RU/PTjRweKCEI5NWDi9a6J0TAuqOYXVdIA+0hLFzUAq1N5Kwlij8RNm86nwJ7PAnYTQC5XCskKto&#10;SFMEPqIkgb0ppI7kouvToG3PJbYphXWuUJ6qlUYR3dwtYXCgJZsgQfGIfuOdQjceacJxohvniQ4s&#10;c25yu/NRCAXGlPgRK2GRYPIlucRfQiOAHHsAaqc/iRUBUm8BMr39sIv3t7RF0FIXTH1tIKU1weQ5&#10;QskqjRNtUGC1J2MrFX0pScFZosIulGEpSsAgoaHNCyctT0Jj5SMUefvZlrmHTeleeKq9CEj1IjzF&#10;m5icAGJ0gXdez8gQwsg1KsjRJZCWGUV6RiQmo5q6ag2t3Rpqe7OpElpwtGdjkwFZJKGgq4slS2gh&#10;oT1ZtjuJPW3xbJcA2VIbz7ZaofbmdEKFhJMlNHSjRZhHTZglCPI6c0lolHqU3guoFqoQsghxJBJc&#10;Fi8KHc9eRwIH6lREd2qIl98Nak3DS4hmjykEL2Mo/hIWvo44Iep40aB4lK54kqsTCJZ9U7ISGD65&#10;QZjqrEy2dfKeuPGVc8cw9dgwLdgklcJ5JHEDUflxFNl1dJzuouX1aSZfWmDwdM+dFzmfKNjB3bkb&#10;uDd3IxtLfAmX5IvoLcB7uoigKQtbG9PYLImXI9ha8/wItS9NUv/CLMXXBjggzpxgiafRpKOhzILB&#10;kE5EiiR35FY8c/bxtN6TB/K2sq5wP3njdgyjDViGWnAf6hb3spDSpcYmBZzTk4HGEk5ZiYL66jx6&#10;64qwFieRmriXCvFIqyMbQ4eehDo1Cknw/MIowjI82Zq0Cq+8nezP3y/65U1g1n4S0/ahKYmjqqeE&#10;8gEbZTLZynvNOFoKqarTYypWomnMFoxW8HBTJA/IlHy6L4X9o7mEzOgJEadO6EzGNSH4LVO6+aCT&#10;MNteCquTmbk+zfALR2m8MYlCNGXbQCpJg7mUzZeTN2vFfLaWvcOZbCjzwSJh2jpfQfXJBjTna1Es&#10;luA7lIVnbyyxvaI7rS4+qOjh86bj/HvoFb7svcjvBhf43+nD/HTmBL9uXoCJW/ygb5FXq9r5nmuY&#10;Xzln+FnFFO/m1vK1wkb+29bDuyNTnBpp4kSvTSijnqszLYzVm3C6MqhvlKklhZcmUyawSSbkKTOj&#10;J92cm6vmjOjb2LiBUZlug7NacqaSiRmLJXQgkac64vEcSCF55VPNcuxT7JFEVYQIVvvh7/YhrDqQ&#10;eGnQfFeE+HMCmR0ZZMt+0A7kU9CeR7oQqrc7ThojDi/52rM6HU+XEp8KJaGNOST3m9EdqhFS6aD8&#10;ZCemQ7WoBgvE1UUPnYGEWvyIMvkRb/YlyehNosmbCNM+gq3eBNh8xe19KW6PpqM7lp72WAmOKAyN&#10;4aRWhEvIxJFmFi0TLdHL11YJj2Jb0p1bm1VBiT6GIk24ELZQQ2Usie5IQh0hHCgJxc8o2yhoH5QT&#10;RGC2P0F5fkQKdSfqIlBrosnLlT7SpmCTOncVa2iUwOgeKKB5Sk+10LZLBpq9L41CCYtsCen0pkQh&#10;CGnuHrWEr5oDoh+7W1LY3ZDKgSY1IS0SGD356CeLsUyWUjRqJaOvQLROjU9NMv6yzwJtCYSbYgkT&#10;RQoSelj5v29pvIRJ6p3ACWpIw6dayV5nArtFPfY5E/GUAPGSsPCqiuGA2ISfkMrK52D0K4Hx2tAC&#10;PzrzMlz9Nl/OvMUXl77OUuc4FkMRSRkKyupMDE824awxYJ5wUX57krZXFuh87RB5J2tYJantUbyL&#10;u/Tb8MjfzNaqaHbWKVknKLldGnm3+PcTQh4P6jzxlsmcLI1kXWyi6ng3Wc16eiosXC2t4bCtigYJ&#10;jpgEX/ZFbMNHdYCdBb48LqTxRPZGYqRwtD1VFI9345rvxj5TietIFda5MvYbffBO2kZ6VjC+fmto&#10;q9FhL08lO09w0JEpBVnAvvIUPLIO8FTGTowNajxlCj1U5MndRWvxMD3GvcWb7lDWmsT1rI9YT8NC&#10;Bx2XxokdKOLJ4hAeXzmbVOtHkDkcr/JYdkoyP9aWxAPVoayz+bE2fxt+Uoz6BhUtg8UMH2pgcKKC&#10;PiE4iwTV0KAda4egp7h+8ela2SeBeDhFlyr2sbs1RtzcTMGpCg6IhoRWx9DUb2Cgy8a5Q/0sPzNH&#10;/6vz5B9zk1ofi0o81tmSR2eDhRfc7fyx4SR/qbrAl85DfLN9gFeGevnQ3sC3TZ18s2eGj2cP8d2W&#10;Sf7onOMvdcd4x93JpVIrb9dW8e3Bg3x9bJ5rTZVcbnbw6fQCny+8xAcjp3hzdpaFvkqq67LJksmX&#10;P5SJcyqf7kMmLl9rZUkIaXrYwqWjzYydqKR1UabljJbECZn2Y9miMdlENiQTYQ/DtySQPRZfNkvj&#10;7jR5ElDmTX59DCWNqRTVpd154bqgPQtTTYYgcCoxrpXCjWFvudzapUmKBcOlkcMqVEIm+WSO2ik4&#10;VI/5cBOFc1WkCgVGi54GV4YSJMQcXiwEUCS0ofcmTOeFX+E+vE0++BYHEOkIQNcQTl1fHJ2DSup6&#10;4tGI+ikdUaRak1BIcykKw1EZwsg1RwpxxFBoT8BSmig0HI3ZEE1xRQIlvUp0Iymk9ytkSKQSKegf&#10;Yk8krDSZEEssgYVh+OX7EZ4bSGpeFJaCVKpMuTQUa+moMNNao6V7UE/jQSMViybKDpdgPagjr09N&#10;XH20BKBQWJuSWHnsqO50wnuEsiQkfGtVBMgSUZ9OmgRswZCZQhls+eOlxMmw9qmX+nalcKBcQrYo&#10;luCCaPzzI/DVC83Jeh0Q6tkrtOEn9wtryCC8PpPA2gz2V6Wy15XM3goFOyti2VIRyVYJ9X11Eiau&#10;SLSjEhj/bLzM30df4suj7/PbqTf5av5j/vnc//DzGz/k9a4znG8dITLITzY8TvyzGZcERt3tOSqe&#10;HSH/VC3h0wZ2yCTZ3KQgsC9d0jCPVRofdnRm8FCHggdkWd+t5slyQffs7azK3cOBrACabQauVTbz&#10;o+pD/MKxyKeOSU6X16NSih5Frmd1/HZ2ZO5jnW4n96tXE22Lo0kc29knatJmoV6e2zy38oKN4LJy&#10;Fw/seYTIxP2EJu1FY45Hb0wiT69guy6ENaXh7K1M4vFCP+7N2MRWrSdrtbt5wrSf+4s2cLf9KbZV&#10;ecoBDmB34h7uCn6SvfpI7IutlF4akO3T8JAk7JryKFZJIa68EPuUhMXDFm8KipK51NjCpVo3DYKv&#10;muIUSrvtpLq1eInC+RcFUtakY/5QM/1yUKdP1ONaLmWf4Pjm2iCecnjxuGUnO5rCyD5qQTdeSNuM&#10;k6pZG3kd6fSJ4x6cb6bmYg8VZ/tpk8forMrlzLCbibFy2ktz+cTWxo+MA3xRMsNb5Y13MLrepcOg&#10;jKU5V8374xP8r72Pv6Q281fdOL/qmOd2YwUT1Wpe6G3it+PH+dXgYT5vmOavlcf4l/0S/2l5jn8v&#10;vcKJqmrS0v3IKAkjWbY/3BVCRJsvjZNqxroLONdXwyezE3x9YZz3Dg9zc7Gf2kU3mvlCkkcyZTsT&#10;2GYKYF3eXlZr9/G4ZhePGnaxvtiLiKpIdI1qzG41FqcKk12FwZJCgTTtyoerfGQabpOg2GCKYrPo&#10;r48ukliLgqTKNJStGtSik1kz5WSN21BK40UK8frIxN8roXFA6s3fGkCIwY+wAh9CdRIcchtm9BVH&#10;90dVE05xRwKO7mSsLTLR5fdSy2KIN8QQrQ8lSh9CvIRDalEkqqJwUiQ4skpihD4j73h9uTRw+Uye&#10;DIA8jIs55EmjZw9pSW3KIbU2lyS39IJDJrlFtEQbgkmroNqaR4ulgN7yUvoaquiut9LbVYB7Xo/5&#10;pAXrmXIKjpWQMp1DbE8y0c1xKBrjSG5NIrEjlei2NGnuVCLcycTJonAloapNI61Lh1pCI3m4iLAe&#10;DTul1jcLHe0oSWCzbMu2bD/2pftzIEf2iz6KnfpwNhpl8FWmEtaokefRCrnlsbdGzU63hLMozPay&#10;aLaWheMpABDSKEG48qLqVDke/2m8yt86n+HPR77Gn85+k/8duMXn82/L19/h72e/zc2BZUIVgprN&#10;RjIXaml59QhtLx+l9uYsFmkm1YkGwhedKI5VoxXi2GWJ5J6YLdKASWwRzLy/NZE1kvxPVkTzoNWf&#10;e3S72JK/l8FKA9+v6eF39nn+5DrFr91H+MDeizkjjociVuMR/gSb03ezLncH9yvXEZkfRo78LMBn&#10;O6n6aGpPV5Axria+IY5dGXt5xPMRkjJDSErzJzp5L3Vl+ZToVGxP9+WerD08ot7Ber0P96rX4xHz&#10;BHfHP8W96Ru5K+9p1li2YZPmGTHrqMxPY124UEf4o2SPl1FxdRj1ci3B0yXEHKogeqpUqCqKxwwH&#10;MBQl8WlNl0z2Sb6oWeB7AwvMTndhnHaww52Eh0y1h8z+RAnal7bqaXJl4a5JZ/RwHaOLDfTO1+Ke&#10;dWAXXcpvEYJqT6Oht4hlweyyuSJ8W0JkukST0CPY2C+PcaGbE1eWeWd6jBdnOyhsVJJgDmCyNIfL&#10;JjMfV7dzqtlJYWcmumENaTK9uzqtvN7Sxg+z3PwhsY6/Gaeh6hifOwc55VJzdaCcP/Yv8WXnCX5Z&#10;N8mvkt38NbyZ/xQs8vf2C9QkJOPls5pUUyjKnixC2+PwrffE0B5GR2sO12uqhWQa+Wl5N7/snOb7&#10;YwclHHsoEB1V9eXhV5vMBmnURzIlKOS4P1qwl/uNe3jAvIcN5f5EuGLIcSgosikxmpIp0CWi0ceh&#10;Llbgb45jkyGCVdog1mmC2Cc1EKwLJ8YaL4qz8hZjOvHi7UkrL4j3iBK2yYSskYZwS6GLXhywiSIU&#10;BRCmF0UROozT+BIt6hkloaGQQMkT5SloUKCriSe9MkoUJphQjYRMni/BohPRoq4psg7JRVHECXFE&#10;G6S+7BGit2rKp7WUHinEdtqA6ayewmN6Cmb1aEWN8tvyyWsWKhPcT5IJrbNE4DIn0+rQMOg0MFlX&#10;xni7k8EmEz0SuuWzOowni7Gec2A4XUbGUsGd0+NV7QoyhCbT3bGk1iQQ644n1hWPsiqRjMpEcoQS&#10;MkXTkhsziOnOI0r2d1B3FrtEf1eLHj1VEMxjOd6sSt3LtuT9eGYGsUcbzhYJsCc1/mw0R+NXI8dU&#10;iM2/KZctVSk87UhgS3EUW82h7LaGESjPoxASSalOEm1y4fFl2VH+1vUMXy69yxe3PuP3r/2YL577&#10;jD+e+4j/O/Yxv3j2G/QNdZE2bhHUtFB4uouet44x/OZpOl85jvuFeWy3R1Et2dliDOXByC08Gu3J&#10;BrUPuyuSWdeiZkNLFk9Lej3siOZemyhM4U5SKhXc7mrie5UD/Lpykc9dh/m2rR+rOpZHI9cSWxyD&#10;uVHL+uQt3Juwid1qwX29Crddj6OxgOolKwWTmYQLfgbrZHKIK1ZMCBYPOlBpQwkL3UHA/o08FbWV&#10;e1Tb8VBs4NGMHTyZI8Ua/zQeUU9yj3ID92fJY8v0m3UWc6ukggGTnt1pO1hdsJ3CE9XUPzOB68oI&#10;utPtGC/1Un97idpbs9hEiU4N1/F2bxsfdvTzk+op/qfrKFfnRnEdcpJ2shy/GTPRgsvacx20Xxuh&#10;fs5N0UQxlSebGDw3iG2pTiawkkS7UnA4nsD83cRl7KPIkUTpymXUOpIJaw5nT3c8jzUEsrUxmpm5&#10;Xj4ZHxeVy8encBehtv0UCkpbDbG4y9NYvDFA17kW3KKCzdNWzs228bq9kh+luPi9pl/CTQLDeJD/&#10;aIb5uKqMl4Q0fmTr4LOReb7dP8jPdZX8J6UVNLP8tvQgprAotoVuwF+7n4TeLDLHMtF0xdLQrJTC&#10;1/GGrZ7P07v5fcEQv6qd4dO+GcYnW8ge1ZHRmUWcuPJWcwgPrJxRm7ebx3X7eaxg350aeNi8l50W&#10;CXhrBCkyaNIF9XO1ceRrY0gzxuFfGM2mleLOC+DJXH+25AXhlReIf0Eo/qYIAqRhApvSiBSPj+zJ&#10;IaA1Ba/G2DsfT/CUIDpQFomfJYSQwiBiVt42FDWIyzxAdO4B4oz+KOxRpElDZLkUpMrX8bKeETp/&#10;woSQwyQ4YiQwkopkygvWJ5riCJV1jBCv145qKDteTMklK8YrZvIu6sg8JcdrOY8cUbLslXd8RB+0&#10;HTmYhLRrBfc7q/IZbSxlsbWSw52VzHUVMz1YRPOEAYOEj36hiKJjVoqENEzHirCI+hV3qtGJCmYJ&#10;2anKY1DaZR9JD2krEyisSERriyWzLI6EOiVhnUIffZkEy+In+31bRTxP6gN5NMePp0Tvtyp92bry&#10;QU/ZBxtln66EyRPSM1tt8XhLaOypzWJtpZJHSmN43BjIagnZnbLvgiWYU0UTsypSaJqswuOLkuP8&#10;tfcl/jj1On++LYHx3o/44v1f8ofX/4s/Xfshv7/4LXorHGwRjHzMuI21xf5EDuZgON6I9VQHmQcd&#10;+DQn86BmMw+kbuOxmO08leDFPo34kiaSPeUJbGpLZ1dHHhvq03hSJu9D7mh8JAWne6t4p7GT/66c&#10;5Kc1y7xX0c1QRTFVzWZKbGkER8ljBTwhGuOLlzOF7HYz6SVqonMCKBvOp27BitIWQXZdCom1SgIF&#10;KY/fnGH+5iRxlgQCkg6wyu8p7knaiEfmVu5Wb+EB5UYeSd7M3RGruCdyFY/J99cqNtGkz+RqbR11&#10;thy8CnfzWNFGKbwYKq8M0/7cIsWnesg90YT+bC+Wc/2ULFdjnzKSIr5pHpSp0VPNeI+b5sES7EsV&#10;1Dw/jOvZSUrODZB9oZW4o058J7Xkn6ih9aUZxl49TO31cQkUJ4lCGX4juXf0JKwigiShjYBmUaiV&#10;F5MznmRThT+7O+N5uMaPA2ZvLCZx7uxgMqT4k3P3Eq/aiSLDD1tbDvXyPPZBM05x3e7xIq4c6eTN&#10;ljre0zj5xFDPj5sG+Imjg5/kNfKD8nY+dDbycm4J5+rL+fToFH+R4Phc08LfC8f5ddUCM/oSfOP3&#10;8kSqBKvBG4UQXa4cv253Gpeb7HxqaeN32ZP82XqU39ef4N3ecVxdJlL7VGRI4CnF633sMawp8uX+&#10;HKGM7N2syhM1KfBilcFLHlMmukzvhKJo0qwKcoUy8gpiUYl+hOki2KsNY7NGtDLHn3Wy7MoNwFea&#10;OVBCIERqK6xB3L49Vxw/l7CuTA5ILe6qjRUXF28viyXIGi4aEkRsfgCJguZxmfuJzNxLaM5+glaC&#10;xBJFqgS0WgJb7YyXxpQGFPWIFhWJNceQaE0gyRKPQr6OsseSIJqonbdQfrGSyueqsD5bStYNPYnn&#10;hHaXRB1mRRPGU8kZzaFgqBCX1EZXRyEDTUVMtpVzrLuKo/0OlqbsjC2WYjtkJnPSQNpIAXlCKMZj&#10;RpzLBuom86npSsdUI5QhdJ5UHk6GMwy9KIKpKh7Tyov3omtKafAIoY4IUaSo8Twh4Hyix/X4deew&#10;wRHHo1p/HlPtZ23CPtYm7uXpdJ87IbxOlGS1MYyNonu7ypXscKlYKyryoFDFPYUHRBv92GSLwkdC&#10;JL46nbQKFY2jFXj8o/YSf629zp+qzvF53wX+d/Yqf7j6db5868f8+fWf85NzX2OxowtFq4pVlV7c&#10;b93JXbYdPO70497CPdKIMq3T19xZ7lFt5WHlbh5VHmCzFHSEJpowSWifxjS8ejVs78tnV3c+vtUZ&#10;ZJdl01dXys22Jt5rHOLjviVOuGupdZqISQ7gqf1P8kDgEzwQu0ZcKooNVQpp4jCZVkIpkatZn7KR&#10;QMHxKFcCxYfKSZEdVLHg4szz88zfmKD/+iQ9p/vxT9gttLObB8WfPdK3cq9iPXdHrebesDXc5f8E&#10;HpESSCmbySoQzTHloM2JJLhgD/cViJbkbyFdgqHz5WM4zw/faWzvISNbhZjWWgPZ5fRhTbs/q2q8&#10;Ca0MQdecSHlvHvUSpt1CIR0vLFNxYxSNTPyA2SJ29Mo0nDZhv9pH/4uL9Dx3iNpn5qh6aY7YI2VC&#10;EUFsbI5gdVMsj9RGcZegu0fWBrYKXvu2J7O9LfrOaegKCcih8To6mw0UtidRUBWBtTWdgmkd8ePp&#10;KPrVgsOxGFcuIThm5OxEE6ebhIhqy3i5rZ6vtTXznapO/lC3xC/6D/NpfTfvtLXy/eUFfipK8WVp&#10;H381DPF59QJ/mDxLX7mZh+PX8WDKWtaqNhGQtReXPYWb/XV819nJb4qm+ZvrEv9ov86NngF0guJZ&#10;LQlkiI6uXDMyUpzfs3hlqu3nobxdrNZ5sc0gzV8cRHBJNAoJCq0MAnNZlgyKLKzFqjsftMotSSXB&#10;pJBAicNLdGR3vji4RohSdCG4QJTBKQ3anEdilzRsj56ornz216vYKXTh7YwmwrbS8PL4hSEoZNIq&#10;Mr2Jzz5AhARGgGjsgYwDMtSEOlYaT4g3VTRaXZ2Cyp2B0iU6IU2S5EwlpTSJpBIJC5nsmSM6oQAn&#10;VdfrabrdhOu2EOQtC4pr2UQfVxA+E07imNxvPPvOSWWV4zrahvNo686kr1/L1EABC/MmJo+XUnO4&#10;lJwFC8pRA4oeLakr7xRNa6iczadhNBd318pnOGQfitYoK8PRVUVirY6j2J0ggRFPntBBggRGcGkU&#10;4c0pxE1pRZ/NpMljxk8VsU9q4qkioQz1Xh6P3s4TsTtZI7SxWQh8oymS9bJslSDcWRLPLvuKisSw&#10;qiiYR6Wv1tgi2ValFMVLI9CtJrxcgXOwDI9/5U/yVcY0v8kf5VpWCbd1dn49epq/3voev33xM9GT&#10;b/GDmav0tzaxvzmd9a1x3F2+jwdKvXjaHcojek/uFbR/Knk7q7IOsFYXyqrMEJ4QhdiUE0SkJpa4&#10;ggQ8ZYX2igeltmoxNRRSVqSiypDCoQ4XL8xNMVvjRh0bwqawnTwdt5+n0gK5Ww7svRlb2aL3YUNx&#10;BPcXhbNB0OhxQUaPkCfxCFstU0eaVaaDb6Efqspk2o80cv61w1z96BpnPr5MlWhKQkEU66RA7lIJ&#10;WYiO3B0uYREghOG7lrt9V/Ng+Cr2a30IzwvBN0m2K04CJVUeP+tp/AckAG7NUHFljOgJB3v6dDzk&#10;jMND0HpV0T4elRC9y7GdkPpwqgWP2wXvRhab6bs6Tu+Lh6l/8SDWy/2knKpj74iGgKlCzDd6aJGQ&#10;aHl5kcqrU0JqXSQesrGqNYq7GwPxaInk3uZIHq8IY4MQ1F5XElG9K1dHUss+D2K3TPmBM71MH23D&#10;vWCkcSqHxtN27GdrqD1az+jhFi4fHODWaA/HRhq4crCPZxc6OD9Qwdcb2/ilpZtf5LfwT9Mc/6g6&#10;xh9rl/lj/1l+PHeazxaX+FFDH7819vDFytuwQ0t0VhezOWU7EWovslNCKU2LpSIvkVGXljdqGvlx&#10;yYDc9wj/03bsztu9xuoEDM0JaES3UutTSayMk6IOZ1NJAI9YvFgrlBQguBtfEnHnug6F9nRs5TmU&#10;2bKpKtVQZ8+jxqnBXppDoUVNnjUFdZE4fEEkkbowovP977yIGS2/m9KYi6rHiLrfRmKvRchMI3Wm&#10;FJQWMiiNRmOKRSeKk5cdRlZ6IMp0X6IkOEKkVoMzfAgU1QkTvYmQGkqsSSWtNYesdj1ZbXrSWnSk&#10;N+aRLQMuxaEgqTYJjRy/kguVNDzbTMetduqer8P4XAmqy9kknkwh7KCQ0UAUiiEJ7WEJlzEtZUMZ&#10;lPYm4RhOoWUsm7Z5HVVHizActZI0pZew0KHoLJDQy0YnSuEczqR2IIPKrlQ0cqzTayIpEKorrZD9&#10;LqHmcKdgXTmNvGRFl8IJF1IIc8YQ2Z9B2pIJzREr6UIuYf25bBZdXSv9siZRyC5+N0+niZbIPtxq&#10;iWV7cRzb5XblnCsvCcT9Eh67DeFsNoexo1RCujqNfXWZ7JOe2ynDWttpwOP/dpXzv5st3NgrCZie&#10;yg2zje9XD/Hboy/zu5sf8fn4db6qvch3O07h7KwluE3D0xWR3K/fxhZnEOr6AgbHBhgd6JekzmBL&#10;YSyb8qN5KiuQhzV+BGSLF8b4cF/QKranedIiujHU4xTfFmSu0jLbVUV1cTZxsV74RXneeWFma24Y&#10;a7IiuCfHl7UFvvgbBaG0vtytC2J9qZLtJQoeTvLk7pCnuT9yI2sjNrIzdN2dF5m0A0bOvHqcWx/c&#10;YOmj89ScaEVfkExkqh93iYLcG7mWe4KEhnxXcff+tTywS0Jj98M8EL2G6KpUWhbbSaxIZV/2Lh5U&#10;r+fJYl8KjjdTcmWQpENuvAYLWdeSzePSxLuEeoJa1Kyz+bNJQi1L8NVdmcn4yU4azg3S+twCnbeW&#10;KDk/SPaZduKOuIg8VCre20Xj85M0SRBZVz50dkjIZaKAxzviebRHwbpBFXtmxf/nzES2awjuKCBm&#10;VE+8TBvvcj82V+3HzxksTZlLQUsqzStnWS6Ws3Sol09mjvL58FmZ9pf4quUcPxs/w0fTs1wcKONS&#10;u5WfO/v5W9Ygf83s4i8JDfw7bYKvjCf5qu4Sfxy/ys9OXOSjsQk+tbUKYczywsGD2IcdWGvzGdJk&#10;c0qp53SShs7ERMpy4jhVbuc9ayPPlrppcRjIr0xCX5OAvjGJDKGL5GoFyc5YIspkmpUH81iZLxtl&#10;f8XKVNRY4ymUILBb1TgcOTjKs6muyKPBkU2jQyas6GG5JYMS+bnepCTDEE+yLopkbTDROn8izFEk&#10;1GSS0mkibagc9YCd2A4zIUIdsdVqoVihT1EcR1EaJQWpFObGocoIJDLLh+Bsb8KzJCwkMCKlGaLc&#10;iSS1ZZI5ZEAzUkrBqAOdPKa2u5jcZh2qWjWpsq/zp3TYzjmEDBtofqaJ6hvVFF2ykHM2C/XxVKJn&#10;I/HvCyGoUwinXVS5MxN1lwSO6Jm6K4nCoXQsk7kY5rXkzGlRyRBRdcnSqSGrK5fijmwqutRUi2K4&#10;OlUUtyRR2pQsQZFIrUNJXUWa7KMMHPY0rDYl+UWxqAsjiTNL6NXGkzIhNbFsIu+QkcShLPbXJrC9&#10;KITNGd6sS/VivWzzVn0kOyxxQhaJd273SEiEyL6MFD0LM0YQYIjAX6gqqCaXoEYtXuWprM7xIbkh&#10;D4//Sm7nE6983kvR8rWeXr7Z1sevxxf48fQxfnfyOX5TK1NIP8UfG4/zxug8nb1NhAmirLbsQtWe&#10;xs1jx/jF0Vf4+vHbtMxOENVguHNyzfbSBB7K8mV9ajBPB2xljfcqErKDGO5wcGSsg7mhBnrrLRRo&#10;4wlWerFOsYUnErbydMoevPSh7BGleSpNSEO1jycTd3JP2h4e1Ai1lCWzXjDxSV0Ijyh2cHfoUzzg&#10;9xS7o7bimq9g5u1jXHznMlc+vs78x+ekoQpoVak4lVlIkNDL/X5PcI//ah71FdLwXst9u1fz0O5V&#10;eOx5iJScCG7OT965DL29Ikt8eS93Z20SN7SQfakd1YkavPoL2NiWL3qgFW/UkSx64iM4+5QpRILu&#10;AKUDViZvT1N5fYyqF+epvzmH9fwQeSfaUB2tI/FwJfqL7Xc+Q1J9cwSt6IpSgiRkwsjanlQ2i4fG&#10;Hy2n4GITmrNNpIkSZZ+oJ0mmlVdFEPtEBdO7BbOrwogX+nhM/aQQSBD1U5V80jPB39wnoeIq/6m5&#10;wj+bL/PP9qv8X/dhXmus5Bm7mZ+aO/mbYYy/GAb5MrGefyb08e+CJf5dcw46r/Dn+Zu8MDzEYZeN&#10;G4MD9BzupfJ4E/3jjRwvc3JTYeJcUj4ORRRJEsJ1ZbkMS1BkFUawXbMLb1swSVLcqupkUgThE+1R&#10;xAhJ+JfI5CoLY3V5KDsdEcS5Eu9cA8LizKDcnkGFKwtXbY4smVTJZHNXZ+Oqzqe8QkOxXSavKEuG&#10;WUG6MQa1PpwEQwiRtmjCa9JFSSyopcFzhytR9zpJ6rGiai2gqFIeszSbGnsBFZZ8LHqZ+jKMYmUQ&#10;heR5E5EnOiKPkyzhldQsNCQUlz5uRHuwCst8IyWzzVjG6tD22ciQhs7oy0IzmY/piAX7BQfllyRI&#10;z0q4HDeQe0SCYUECYzwKv/5w9rZIDddF3bm6nH9dLKH1ccQJdWX2pchQS0Y/uBIeagy9mRRIqBg6&#10;MimRWipvzKKiWYVLlsqGFByyL+2iVi5rHM3lmTSV51Jfnk9NWR6ukgxsomwmQxy5hdEk28JJ60xB&#10;v/IiquhJZn8aoXXx7BGa25wnQZ3tw2ZNENskYHYao9lpSRC6iMHPEIrCGEqKKZB4QxDRhWGEFCcQ&#10;VJlNWE0+fg41a/P8UdRKYDyTbOKVuGyuKuL5wZFD/Hxqlu/XNPOXG5f47XPX7nzs+WeaDv5QMsVv&#10;2w7zQd8ihfVmkl0K7HKQrx2b59lT5xk5vUzThTnKjrWTLDteLe7s41TxVGo42yK9KYoKY0oK9tzi&#10;CGODTWTq4tGvnIHZXcrGfMHwuPWybOT+1F08XRDEfn0QByRwdqTu4/GEPdwtwfG4LpBd5SohnFQe&#10;NIXyUK43D0to3Bck1LDvUbYIdlUd7uDZ777MhU+u03V1VAo5gRORufxIWc2RND0JsX48sP9J7vd6&#10;irt9RE32Pcndno+xOWo7HW4zNzo7uTQyQHuPiwBzOKuMewkXD1WeqkJ9uhGvYT3rGjPY3ZJLtJBG&#10;unhefK2KoN58YocLsF1sRn/STe7xGopvDOB8bhzdmTZS5h2olp1CDRbyzzZivzaM41I/GUfdhIuO&#10;7J/Qs6onhZDDNvQSImUX+7Bd6EF7tIbknkxyZVpHtMeJCm4nsdqfvLJw9hUekKDaxgOFmzC25vOD&#10;+kH+kzvNv/IW+XfdZf7V/iz/dl3gr/YFvqg9xLfsvfzQ0MI/TKN8ZT7EPzSz/DOxgz9lt/F7+xT/&#10;qr/Iv4ef5WpVHQ6XBtfBmjufzrWeaqTmSCsHB1q5aKlgPl9Hak4oWzK34mfyxdfsy5P6PdxVJMhr&#10;DyRKyEtZnUryylufxZEEmkPxsUawsyyK7VWiprUrH7dOJ6czTxpFi7VJQ5msv032Z3GTGrOor6FR&#10;mkj0Qt+QT15VNhkyWdMdKeSKu2eXRJIi4RNVHk2wPE9Mh0EmtdDAeA35k/Wkj1aQ01NMaX0htU4d&#10;9RUGqmwFlBkz0OVFoZSgiM73I6YwGJUEV2ZbGtnD+eSK9+fNl2I50oTzeDeuIz04DrVjHKskSwaF&#10;SnRBLbqQM55DwWw+elnyZnLJnsoiY0LCSL5WCT1Ej2bh25rEXnes4LyEpUPWVag81R2DvlmBtT2R&#10;krY4SpoSKG9KxdmcSWlLBsUNakx10vB1CgpdcZgcMZiskRQVhOEsjMMteuYWbXNJWNSWibqVSCBa&#10;VdhNSRiFNNIkGDKqo9B3pmIZyETfpSJZqCPSEYlXgT/bhap2aALYVRCBpzzmHn0Uew2RhAthpZqC&#10;STf5k2T0J84YSIgxnFCh+UjRxZDiZLYJlaVVS2Dczi3k9YRszu4M4lxOGl9zOvmsroMvbp7kVy+f&#10;5Z83nuHLqmn+XrGM8D2fNR2icaSV3t5KnNq4O5/Ea+p3U1VbgsmWSkeXmf4hKy1TdknpMrzlyaNi&#10;vJkzFHO7r5daYw5JSaIy4vrly82UnejFpymP9cWxPCku9rAhmLv0/qyzhKOqVBOYuYd1iVvwSNnJ&#10;k2VJ7HRns61CxWPWKO7S+XF36h4ejdzCwyGbudt3PfcHrcc3JxyfVKGR+G3EJx1gWq3lhLGCJY0V&#10;U1wkqwOe5t7ANdwXKEoTuoHHlLsFy0IpqtfSP9JI50IPzpl6Eno07G+JZ3dNFIlSSOojDRIYhTwq&#10;qb/NrSLcpURZFIG3rMcuQVqf1jR2yhQJGc4mYaQQn5oksiU4FKILe1tTCehJx1dwM+9UHdbLQ+hP&#10;tZGw5MB3oZgnO5J4rDsJ/wUz2SdrUAnVqFc+5izTOacqCntbujRiGI/ad7OvfIcUlgLP/N1sLdlD&#10;TGsCWY44zltM/CKtiS8T2viXcYZ/Oo/zz+qzohyH+JflKH/vuMKfauf5QtfL3wvm+FeBfM84xO8K&#10;avm8qIu/2U8IZTzL50OnuDAzTvVyB/ajLRhONGA42Yhrqobp9hpmKopJtyWy1rSXzcXeook+PG7z&#10;5S6bN2srw4mtz5AJryWhRUOo7KMwafIwZxJ+VSl41f5/T2uOXrlS9YgRzbC4fH8hpq48aSYV+Y0K&#10;MhsSUdYnk1CnIr4mjQQh2iQhiay6dIy1ojzuOLJXrgvrWvkkpuhmez4pwzYJi2oKDragmW2gcKSS&#10;ik4bDdUGmlwGqssKKTdKE+VEosoKIE4mbmJxOBmtagkaoZEFm5CDA+PJKuwS8O4zfdSeGMK51I1+&#10;ogJ1n+7O+TDxfamk9qvIGVBL4CWR2ZpIrpBhtuB/4cFiiharyJkqI16IJKAqGW9nFIESbrEy/TPK&#10;IjDIOhdLcJTVRGMX6nDK9thXrr9Zn0TOyoWnXBHEOoTSSkNEqSIxla9cTyMWky4Wq9B4sSEZmzmN&#10;CpuQSGka5WVqykQZDKVxZJaGkuYIId8dibU5SQJIgb4ilhxHLInSTwH6YLz1IeyTsPDMD5IlBD+j&#10;qIgoi9Iq5FrqR4otgNgiITAJmFDTypsWCQQLvexSe5FbrcXjRHo2l8Li+MbeJD4LyuUbigI+6+nh&#10;R2dm+OnxCX4pLvuFooU/aab4c+Ec/9WzxOLsCBMyZWaSYhlpKOR8p5sXlWZue6XwTZWNX9YOcqam&#10;4c6ryzH2YEqKlUw1VJOvjCJdEcDgVC3DL0xhXWhEPyfLkTbCBixsEydfXZHMoyWxPCRotNcSgyIz&#10;FFOmgoz0WPbqItjRnsfW+iw2OlO4XwLm3swDPJC8i/sVu3ko8QCrknbw2N5HuXe9B4/sf5CItL2U&#10;WVJkp+WQa8ogQLGfx5M28EjKVp4SInlYiObBzH08nO2Jt1USukVHfr+d/EGbTBQtvm3xPCU7cY/4&#10;bdyRerZLoT9aGs5uaYSVkFlxvo3qPXhEr+belC08VbSPsNYUgsvFHQ2BbKyNY5UUx0Mrf9YgdwOP&#10;GjxJX64k/3grmlMtFJ1vRb9URYhbQXh/HuFLVrzHcnlUt5MNOVtRmwOokgbLdUaz3uzJU+4D7LFt&#10;uvMxZkt9Cv72/XjXBhNsCaDFqOadnDJ+nlbDn9XNsnTxd9NB/pI/xl81o/zZucR/qk7yV8MEf4pv&#10;5qvUYf5gHuAPpnb+WdgPtsPQsHIi3yVemVimbr6b4sOiUos1+Pbl4lceQ2JJvIRYInuKQ1lTFoin&#10;bN+OhnjWusK53xXCJqGH5K5C8kfKRBHKSWk3CspKgIp+BEvIetWk4NOYTmynjrTxEnJmbWhH9egF&#10;yY1NKWRLOCqcoURUROErweztTiVYCC5Kpm9mRzq2TiVlbUmY2gXvW1bOhEwkVtQ4eVBP5pSDvION&#10;GOZbKZFwqxwopb5OS5Mzn6pioZjCNPKzwkhO2U+STNuUimjB9ixp8mJsJ5yUnndju1RNuehgxekO&#10;qo71YV/uEg2pQCGEES33DR8SBRrOIGNAAkwoQluvxCw1UTJtp2KpCdfRbhmUDWQNlxAq671L9pNn&#10;oR/BMlQUMjzV5iCyzGFoJAyMNQkUyZIr4ZdcGyGqH0RAuTchNj+SHdHkS40Vig7kiXJotNEYCmOF&#10;JOKwlEhoiJZbKpVoRYezhUbSKiPu7Le4chnGcqtzRWORsCiRQWIsiyWvNEYIJIaklc+VFIRzQKg+&#10;YKV+hTBiCkNRlwYJLQcIFQYQYpKayvfCV0g/UB+Jry6MnZk+5DUa8biot3ImMpYP90Tx/XUKvhae&#10;zfsj7bx/dpRPe1v4bqCW33iW8uvQJv43oYN3qgcYNVuZDUphOTyOfnMSb4x08yfTEH8McPCr3Vb+&#10;HNLEz3XD9OaLD+oTsBep8fXdxbaArRTVFZAjRLFd68tWo6zswMqnW90kTTvw6zEK6uexqUbN044k&#10;1pUr0aWliTOX8kp2Db25einYTHYJeWytTWe1FO8DKzqT7olH0naeUO0irTEFjRRlqBREaIE3TYtl&#10;zF/opKzOQKVN0DUjgt2qHazN8eSJjH08lLaTB9J2cL9qC6szthMubpcm65shKZ5kjsOrNJCHrV7c&#10;ZfJkt5DDjnahHNm5XtLIq1TbeCppK49EreOekCe4N2oVe0UTVl7kCxJ9OmAL4wGjrJtOtEG/m/tz&#10;t/OgZjeKkSLcV0VXLvbSdKaXicVuji7303ysFa/eDO4t9Rbd2sYq0262F+4g3xJKtMWXe4s3s64p&#10;AFVbKO3d2UwOl1HQnExEczz5bdksDLq5bLXxtsHOTzVV/CWxkX/lTvAv8zysBIWEx59yBvmNuo3P&#10;gyv4S3wTfyqZ5I9Fw/xDP87frfP8032av/dc5droLNa5JlJnKtglpHN3oRd3qzeIGoo65gnx5W/n&#10;IQnH1c4Qdrcr2bXyuZqaUNY1J5LUW4hx3Il53I1mwE5qp5HYulx8qlLZUa1gX7OaqG7RmmEraWMW&#10;mdYFFDRlYFi5RF2JkKUEcoToy/4KhQRMGr5CFqESJiqZ5LaRVFyjSpwj8Zj6Y8nolCbokufszyFd&#10;HitfNMoi610htFHfV0KdEKnblobdmEaxVkluWjCJyftQ5vhIOCWSN5KP+Zgd+7lK7FeqsVyuxHzO&#10;RfHJ2jt/S9iy0ESuEIZypBjFqInESSNpk0UUjBowCEVYOgooHy2nerGVhmO91J/ox7LYRPpwMf5S&#10;hxsKfVgjdbVFvZW9mTvZn7MH77x9+EudxNvD7ly3Iq4mRtRKSLU6FL+KYOKckaQ7E4QOUu9c5i/f&#10;FEd+kSi8BLWhXPSjMgWDW+rcpSBFBkmsI5ww0R5fCYv9Zf6iEP5E2YJIKAtFJeqaKVqYa4pCUxBN&#10;tiaa9NxolBJAqRJAKvm/WiP3kVpNrfAnpsyXQOM+9mtXlgD8tZH4iLrsECLJ7irG45rTzlV1Btf9&#10;4nkrJI25jDRaJImv9FTxrfIKfh1j5x/Zw/yr9Cj/qjnPTwaOcdZWhTsjE3OuTJsUT5ZsNinQAb7M&#10;6eaPqY38zN/EbzKbuWWqRh0bzBZRBc8wT7wUfmxJ9eK+8FXcFbqKR5Se7LTHETlpJW6pgjhpgP3t&#10;BWwXxHy0LoPVtWk4CnO5GlXE7T16XgtzcijDRkRSODucaja51Nyj8cNDuZ2Hk7bha/Kh8UgxDSdK&#10;sM+YyBD0W3lbqmNavleYzpQyl840oY10P7ZmCJUIEdyfsJ4H4jZwb+xaHlJuwDcjgKQEQbsUSWQJ&#10;lwM6H6GPTXikPskDBVtEPQJJqI4ktMiLJ1UbuD95E6tTt7M5dQd7cveJawsaFgSSqA1im+EAd2tF&#10;l8TtN9ll0jjj2StFGtygkkKspOPiIP3HepiXwDh7fOzORV/XlwXxZIU4pEw/pZDKWocQS8F+lEJq&#10;PjV+JHXE09KfzlyPnqUOG/My/fpkkl4/Psqbx6e40VzDWYeZty0l/C7WxX/SR/hz6SF+7zzEf+xL&#10;fKnp4+vRpXzfr4j/S6vnH8VzfGGZ5e+1Z/lr6zn+r+4ov+s5ydG+VqI6stki+3CDNZqnVj4PIqh6&#10;pwEK9/OUbi+PyHbdXbKL1TUB7G9LlLCIZm1tFCFtWaQNWskfdpDVZ5OGLiKmSYePHNPNbiEv0Q1/&#10;CbiEbqOEi570Dg2FEgxF1rg7vp5r+P9+ajRIBsYBl1BhdQZhguwpomymiWRc0wrc01E4xqMoGIgg&#10;a0D8fSSTjDED+bMVch83FUMO6ttERRxpOMXxrdpEinJjyVIHolT7oJZBk10h031Yg/FYqVCFi/Jr&#10;1Rgv2NGcsKI9UoZejpF2topMCT/1yoWwp6vQHazCPFdF2XQlRYPFGPtLsE5VU7HYi/toH84jQiTT&#10;LqKlhrdZw3hi5WQ11UYeTVzF4wlreCJZKDN1E09mbmWHYT8+5WH4VUcLTUXhXRVJUEUk8eVRqO3x&#10;dy4grC1OQmMV7ZEl2xZDnqxzQa0EhqjdSmCsnKoeZgu5cxr8rpIAtlh9eVqCfE3BbtbKkNoii1+B&#10;DLGViwvpotFqYtDnyWPI/ijUKTDmxFOQFUW+0Iba4kecyZvIwn0E5+8nIDcAv7xIDhTGSC1HkC/h&#10;7zFVXcrNqX6OVpUypMsjInAHuswo3u7t4utxBn7mqefLmDq+ss7yj9ZLfNl4ljNGF+rsYPZKQ+zT&#10;B5CrSeLZBDNfpLTxl/QOfmHo4IbWSUV8AqG+mzkQtYmI1L0kpPoQrNzDjsQtrInfziORWwhX+OBo&#10;txI1VSSu7yB41MLubj1b2vLZ2SxeWJnHRK6Bc/uzubU5i1dCrZzNr8DZ6sKvQ89uSdudDgXb8v3Y&#10;kbwRR3cOtXMm6g+Xki0NGpToKVMlihOFZm7G53I6OZ32bAVRsj6PrZxvEfEU9/k/xZ1rm0atlfXa&#10;hWfUPkLD9hOf4EeMduUS8f5sztjCXclPkdORxuRytaBxFkEmP9bkbGO10MA+IYcwmcIaUyhF+jCy&#10;SuNZI1TyuGkPayTtt8rB9a3KJKApB++mVOKEJErmSugYL2J2opxLi6MsD9UTKgf9yeIdbC3bzTbb&#10;Xp50erHfuo8imTpVXak0jKXT0ZDCWHsh/X1m2gZN9HdbaHHm0FqcwfmWcsZXLmisS+V/9M1QusiX&#10;VQt839zNz4wd/DyziR9E2flFvIsvMlr4fU4Pv0np5PfFC/yz+xb/nniJt+u7KbWpCKpR4i8qkCiT&#10;NLElXyZhLlHudKLsSsKlmP1km7ZJQKyrDZKQjxE6UrKhMoSdohNhK9dqaNeR1KIloUMnClJIYLOG&#10;XVUpbK1MYk9dmpBRHkp53PS6HDT2VIyGBIp1CXfOm1AZ4wm1SbCUqwiUSRvgTrxzRa6CkRQZBklU&#10;zcdQOR9HyXgsZqENw7D4+kgWBWNFFMo+sQutVjfk4hJ8LxEHNxSGyZQOJk20IFHrT7QMmsRSmeQ9&#10;WehESewnKyk+VY72uIXU+TxSpvNRjwtNjJVJEFWQI8Sin6mjfKmZiuVWyubqKRyvJHegjHwhKcvB&#10;dtGSZnQTVURJmO90iabpDvBY5g4eT9vCOtUmNqdvY41qKw8oZECpNvNQvidrigPZVCGqLWGxyymq&#10;4IggUJo/QvQ41hRCghBvjChEjD4YhUnWX8hLU6tEL6GRU5lIvPw/ULTnQGkou4XM1pn8edIoQ04v&#10;g1nnyd1523k8bwdeohgJ8hgrZ9EW69WUGDMpXvlbrdpUzHkSHnlR5OVGkJEXjCrfF2W2DM6MUBS6&#10;OBIsSsKKk7EP1eIxrc5iwFLAcLOdhJRAdnivpVqr4t3BXr6TVcrP9ubyRUgxvzJ38PueI/y57QS1&#10;ccnsDVvL1tTN7BA/22UOpiZPzdvRJj6JL+GE0UZeUhQWtQKbrFhKTgBaYwh6czgFkrrJ2gMEpuzB&#10;P2w71eERnFDnUt1tQ7lUTuyiE78hMwf6BGMHzRgb9Tit2QyoMnjGS8XL29N4QVVOjbuU3dJ8QfUa&#10;wl1ZbI/ciV/UHmJSvPFJ303r6Woap8tQ5gajU4RzyVzB88kWrsXls5Am3podgadg4nrFetZGb+Tx&#10;uE2S/FtZm3eA9Wn72RXjSVjkHpLVfuKLSeQIGdyveIJkewxLp7vpPVJHSquoUalQk10c1SU73J5A&#10;eX4UNQZxW5s0m2XlBJiQO38D5XHBxh1CTAFdeQSuXFatT41uMJN68eHhHg0Xpzu4OdNNnaB7sUxW&#10;c7k0TIkfTxTvZEvJXkJlqkfn7CbPFUmGFIi5NZd48dTM2nhGRovplqarlyk0XZ8ni46bTVV8zdHA&#10;OyWNfKu2j7fKm3gz18E3M2r5mrqK7+U185vsZv6S18NXucP8TjvKf2yH+bRimKaiDIrrs8kUAohe&#10;uY6IYHdCbS4RMu2jKrOId2QS68y88+Gv0J5MggfURAxKAHSp8CwLYY8EbGCpFLqEeWxVGnESDFES&#10;FgGyjp5ChdudydJQqYLs2UTW5cl9MklcuRy/WSG+nkhqQQxRMtW8rQo8S5Tsk6Zf0ZPwFiXpA0pM&#10;08mULyRK4ypxzCsplwBxTibjHBMiHcm985e6Vt55cLkkXEolUCQYtM4w0hwBxNt8iRJSChZd9ZXG&#10;iqgTSh7LRzNrJG/OQObBfBL6lUS0KQhtTiWmRUNSj2jzeIXcx41hvgbDwWryRVNWLjSl6ikhrbec&#10;zCEXWT3SQ0I1K39RbLUlgDUaTzaJhnjmyvHT+9452Wy/UOhaCY37hTLuyZYwkXVZVx7KVnc4Gx1B&#10;bLQFsF323w6Z8Dsz9rAzZTe7FDsIyvAi1hAg9RdBilvWWVRGWRVHlEPCuSyS8PIY/Mpj2WENZUNR&#10;AI/rD3CPbg8eBbt4QLudjTnbiZTfzyyMkvBUYi1KvxMYVp0KsyYZvdhCjpBGhiy5MlBzs5LJy0oR&#10;GklFW5BKhjaext5qPN7fqOTZqFxulVUyUmbGbs6kUBWB06zihE7DZ6oivpdu4Ef9/fxsYoaLGUZM&#10;uz0p9t6JLmIfOQk+KFXeOMwpXCh2MJovOzgnjJ0rb4lKUKy8TuFpCiPGHkliYxzRzSH4ufeR5I7A&#10;VqTAFR9Db0A44wW5/9+/9rTYQMnRDrRTbmo6ZVpWF9NTUsBBCZUbK4GxP4er2aWU1RWzXwhkX2kc&#10;jyVu5mm/1aSoo+jrdqErVUoSRzN/bZD8imSZWJGcHmzlfFMrp511LBfbaLCkkaUPlIkTTJg5lC1m&#10;f1ZZ9rPJFshmoxzs9H3sTdpNUJonGkFEZ38+GbWCgDJ10zpzRS/CpSB28qQcjHtte3jQ6U1sRSK9&#10;5VoWHRbaddlkpEewR+PPY8UHeLDUn001SYT15JAsRa0dyqS8V0VNdxzt4v/THVbODdVxvr+G55vq&#10;uNjkoL9z5YIqGkHzUO5OWoVHyEM8EP4Yd4c+xKOCtrv0+yRAYmh2JbAklLHcXsKhNiNHpIDfGBvg&#10;lfZmpkr1NEtx9FrzOWd3ct1Ry3mHm+smp4RJAz/Ut/Kz1CZ+krlyBugQrZmpKAx+NE6Uoe23sbsq&#10;Ay9bCsEWBQHlCqKlCVMkBJTV6bIvMkhoThNVyCBNgiOpKYVQazhBhQGEyYAIN4m6iVqEVqYS6FLd&#10;uSbJjtJkCdlktsnX+6tyCKiVIHELrUmIxNoSSTAJFWpC75wKvsUQzcbCBLYZJTjE3QMaU4jvkTCe&#10;SqF4QUnZYRWVh9W4F1JonU2lbSKV1uFU2nvSqJVjVVEWK2EfRWFdOOkNQcTW+xJR7UuYXQLD7C3P&#10;sZcDZl/Ca+JIak9FLb+n7k4hriqUEKmDIKmh8KpUIhtziOkpInG4mKQhCwk9BiJFnUPb9MS2mEhs&#10;LSZWKDm+xSi6mceuili2WkXTZD8Ga32EEoIlDMPIMIYSW+DPvrx9PCHD9gEJjlUSDFtKhMocoVJ7&#10;ATxl9OIx+fmjaTt5JFF0VwbZdsU2AtP2Ea+VyV8SRrzQZrQobny59JQosMKZQEJ5HGEyZPYXR7Kj&#10;KIgnRGM98ndxV4E8jk5CSwJEYQ4hVx9BoWblXZcUzBIEK2FRmJVIXlo8mWnRqNSid+oUMqUOcrNV&#10;FGTLYMtRkJUWQmubA49v3pPID/eb+ThEz5utnVy9dYK+sRZspjTcqmimVUm8WOPgIym+hfgkBlMV&#10;jMoE6jhwgNYtexjYuJeu6BhanUYqNamYEgV7cmRjygRXHTHsFGfd7UqW5IxiW/3KVZSC2eM4QG5t&#10;IqMVWiYlpHoLcmiKCGNAl8FSuZVTJVaWig0c76jmxmg3z7kauRVl4Oa+XF4Ot/C8vgZ3ewWbBcd2&#10;mQLZLpN3fexq9oQ/TaYuivSiOLxVO5m9MsTY1UEsUrCDncUsjjRxWLZtebCWniYjFtEGjeBxhPjx&#10;0zVB3O3Yy/3l+4QGfNhtExKqTiW4Igb/sgBSm+IondCQ0yN4VpvAWoMvT0Q9zYYEoZPcndwjB3qX&#10;TIsOt57rrhqeKShnTKUhOlkUQybJXdod3FO4h+2uCHyl6KPaY9G0xWBuCSfHHUSaO47WVg0X2h2c&#10;6evg8Ggbp6ZbODpdi1IK/4G0baxaeScoZgseERvwCHqCDUkbZHJKmJVHU2Ja+dN+YZRXpnP4cBvP&#10;nBnmckeTDAIJB4eTqWo7Y42VTNZXMFhrZaimkOPj8vOBHl7Lr+RX2n5+XjOLRSeT3h5O64yNlE4D&#10;a2Vfego1Beij8XfEk9SoJK8tC31LNpqmbPJbsshvSiO3Po1UR4I4cJg4cBgh4sSBxjD2y/93WiPZ&#10;aY6S5g9jzcoi67rZruBAhQRFrRZ/dy7+TjX+xQn4FISxV9x5uyaQ1bogCWSZvIXxcjwSxPUTSexW&#10;oBtXYjuoxLmsolpCo34phe6FNAYOZjA4pqKvS0lznYKaiiQqGxIxdkSR2hNGVF8wER1BxNcFEi9U&#10;GFZ4gBDRhhhTEHG20DsvEibJtscb/AnP2y+UEyDfixMCUhFcn0VAQ9add2085XF3Vybj5c4kolFH&#10;QpMBZWsRcY1awmszCKqKJbIyipjiYBKlTjKkUfXWGApt8ahk24N0fmxI28WTqTvYnLNPQiuY/RIa&#10;28xCBtp9PCRE8oByGw/Fb2Z1pAwG0ffQNGn4vABSZH8ml0XIeoWhWKGNimiSKxIkPJKJLE8gRAjY&#10;X36+SdTr0QIfntD5sFUsIKIoBLX8rkYUuygvEpMmTjQkltyMEFRSoymJQXdOd1DIkqoMJlUdijoj&#10;guzMaPIlYDIzAmnoKMHjk52ZfG9DLp/uLWAxvxBVfa5MCwPh+lCSpQDN+TKdG0v5QWs739VX8YOG&#10;Pi631WEJ96Pcez8jYTEMGLXkK8JoDI5kzDuSuX2RHE/MpT5LTZB2JSCi2dKZxtMdmWiaDUx1VnG0&#10;2MLl+Gwuqwu5ri3lcFQ6p2Myec5bxdvbkrkakcaF1kY+GBzng7xaXvcv5B3vQt4KMHI1y0amRc1d&#10;hl3sd4cSJvi3N3MbIWm7iS+UHVMvB1J2XteZLk59cIqiCRN+Fn90rdkMC04uLbYyOFKBa8SGbbkW&#10;0+kGome1rK0N5CHXAe4q201IZwZ157vImrOzqzoKz/oIQoaTSRtMQduRR7YUSlhuKE+FPMGDEY/z&#10;pEyEECm0vjoD16tr+LCgmo/y62jKy8JPmmCrhOcamQzra2JZ3RbPo3XB4q1B7K/0ZlWpYKN1F+Hu&#10;YPr7rUweGuDgxTl6D7eSUBrFw9qtdz4O/mDWDh5VevKQ8gD3x2zmwdBHpEnlgAvKpsk0mxqycfVM&#10;H8fOddHea+KCBMV/Zdfyk8JmXqxtZaS1kq56Iz3OPAaGShi9Pkj/1RGODbXxXXc/P+iboqu9GJeE&#10;gGugAO/yRJ7UBOOpCWG/FGugoL26NQ1zj47yTlmatXf+ynhRqRqNNZkU48oFaCKJNIpXF4bfec9/&#10;hy5QNM+PVRnePKby4vFMb57SrLw4F8t+h0rCIhtfVybeZSkcsMbhJTXnlR/IrvwANmoDWScFvs0U&#10;wwHB7bDaOFK7E9GNJGKZEv1bTMUthNF4NI3e5UyGF7IZmcygv1tJW1MCTQ0K6iU8SgdlQo7FkTgW&#10;RXJfBHnt0eiqwsk1BZOpDSBbajStIIgUWc+kHB9Sc/1IXjkVWuNHujVa9rE0ozMVH3sSOyxRbCgM&#10;5mlDiIRYIjF1GtRCFumtRpRNojONWShqUlG5lSileRPNQSiFLrJKZIKXJJAkxOUt27ZFvZetKk/2&#10;pO/FRyjkgCmAHUZ/2Tf7eCB9J/cJNT8igbFOjvPOhB2EZfqikBBVS+CkS02k26NJk0GhdESS4IwV&#10;/UuWAacko16FWig4WFRsuxDN0/n+QhcrZ3CGodatDPNgIYoIdFmRZAs1JCuEjOO9iIn3JjL+AGGK&#10;/YRIjQWl7JXn9CFa9r/SItshgVM7UIbHK4nZ/MLTxHd3GrmZZqbUkEq4NLhXbQxBNTE0VGfzjN3A&#10;h1EZfB5g4auCQZ5PL6MpKoH20kK6K4yUqmIZiVVyW1HEBc9UXtqTwze25fPungzmMzIprU6g+IiF&#10;4vl6rgxN8lFpHy8GGbm9KolPAkx8T+nm3dhSfpxUz8db8nl9tZpvJzt5vayVT7Ut/DKhge8kVPFG&#10;SCEvKUz8f1j67/i4rvPaH4YkUoWixF7Re53BDIDpvffeO4CZwaD33kiAYCdFUhQlqndZsi3HJXbs&#10;xHHiFKc4TmKnV/9SbuLcm1wnuU7sOGW968DvH/tzBoMp++y9n/V815l99l6kRTlFxDoYPIv6ERHU&#10;tDsOImyRVDQxmabHp2+m3dl9fRvv/sZbGP3kEgNUgpoNKv3dBNZem8Pm66tYem8P85+9jyyFoeuS&#10;E4fHO/F4sRlV+ToGtgqFd9fgfn0Bz0yo8FRJhDOLcjj3nIjMeOAbp7XIGlHvrsXT3nM4HGiAcqgP&#10;e4spfDg+hq/kpvHzYxu4PF2hCOegvzYCw3MTcD4/Afvz47Dem4DsShbHJ+V4bLgDVbQ1tfM92H0w&#10;gYfvvYCtd55DP8noKG3HM9lmHMo2ETHP4lHneRx0Uzw8NfSuHPQUIPtwD1zDfVigZXiegXz/gwXM&#10;Vlz4aX8Wv2cdx29WdvHwygVs35rHyjZt53wEy/dnsPPTtzD7mR0svjiP21emcJWWcPJiFGtbMQxv&#10;RNA7bUPXlJPBSsoo9EFSZPZZcmBkJ4X5zTTm5uKYm0ljJB9mtrLBy4xlSOhoR/QQp2nHGPDnQ2Ic&#10;dXfRQrXjsLUDxxydOOHtQU1KuU8NwpaVQmllMAnzbjoySogYjD0U/rYkUZ1/d5V1+0vtG5eN8F0w&#10;IX5Nj/QtDQrPWzH2kgsLr/mw84oPV18M4NptL67s2nFxy4ALF2j3aFGm7riRvM/6PW9G/LYZlT3h&#10;Bi4dKVpJohpAPtyPWFiGkJ8B6eiG09sNV1AMP78/OKxFgDbMwj5XTLrQzTrXUQirkxTSnAbGqQC8&#10;Cwn4SBfu5fD+iluuxRA8i0HYph37d5PqBymiGRWzvAb9FNTWSD8FowvNtBkd/i50hzr3r3PUR7tx&#10;LCDsxFePx03VOGquxzlLI+qMdZC6OqBje1qFCY2CcLO4xrUwT+ugniUFLTqYxNzILnn3tyxwcSz0&#10;8/saeX5i1tcS7YfbL0HEK0PcQ9FxDMBiFMGg74La0IF+UxukxlaIzW1oMbSg0dCMDlfP/mri2qIS&#10;mtIApm9WUPWF0iD+KrqMf/bv4ru+dXxxiXbkeg6p63E2hBU7WQc+K9Hh15+Q4n8dsuOvNWP4fHke&#10;L46NYm++jGhAg3V6nZ+xJRnQSfxyfx4/25nGV55148uPGfD7oiH8WmIMX59Zwi+XNvG9pTfwR55t&#10;fPYJI37hsA3faczg7y30z94d/I12AV89YsWv1PvxRxSn7zqX8ae6GfyTZgnfTezgr8o38c7oOBry&#10;IlQlG/FssAmnE+0IFZ0YNJsRlFPNFVIMq/VwyaRY3Crhg6/dx8VPbcH+Ir3mywUEHuaReWkYgbt5&#10;aO6k0XcrhZYLHpxf1OLEeB8ODnbgkcEWPFEkMex50XsjjUdzfXiEHVo3zoE7b4WSGVQUVUAckUNZ&#10;IGJWZBAVe2EalmN3IYW3xot4aXAQkxQve9m5/7NgJ4NQdLUAw+1RRO/MIXt3GeHnl6G+OoyzU3pU&#10;DbehgXZt/e4oXniwjdXLs8gS1wNE98SQDBHSST/F8VS8CYcitTjpo1j66tAWaUJk0oSQsEbCsAq3&#10;SIfjFwJYGvPivWQOP5eZxc/PbuPm/QtYencb0xRt34UMCq9OY+ozW8i8OYnMvSIKWyEkZoUpySbM&#10;z3pR2oxBc9EH6Y4ffXsRiNZs6KHPNtJK5i7GMb2ewPiEf39X8VI6gWzMC1+QfjqqgyqlQXdCjoYw&#10;CUEgCpLFEQrFEXsXjvN4hoLRGBtAc5aikWcAsTTmtWgUgimlhihH+1NQo29IjoGSEuppLSyrangu&#10;EJF3VQhf1SJyTYv4LQOK9yyYedGJdVqSCy94sX3dge09Cy5eNpOizLhy14OllwI8Xx+ytC8zL7iw&#10;ecmNBaL8xKCKgtFPsRsgmg8g4CJtsDgpGp5ALxJZNeK0reEZN5wLfuhmA5BPeNEzbEZbWo1e1tdQ&#10;InVOeOCf9cMxH4BpKQjLSpy0kYB5JgBF2bp/Pq1sj6akUJRoiMlwXrhr1EmhoGAIK483BFpQ66O1&#10;JqmepE05G+hEtacTNfYWVJsb0GhtRntMBMWwEraSmrZETatEwVowwrNEm0hbmFpwYXDejUFhM6Qx&#10;K4wUYDnpVhmXwRig7XD2wmeVwmvpg90ggtHQDa1dSrvTBynr0+vqRrejC+0k2Db2VZebxBHvhYVE&#10;Y6Y4zd4ZR9Vn16bwdUcGP7St4h/EFfzGyCrmaBuGCy7MO814U2nHr0v9+E6zE799wkpRmcNnN7dw&#10;qZjBoIl2QN2MVMSAba0Oz53twxuHB/DJQ1p87SkHvv6MD988k8BvHg3iN06E8e3qNP6ufx5/NDCJ&#10;L59y49eqQ/j12gi+1TWEPzcs42uiOD4SO/FTtijeU/vx3cg6/sm3g791buJfyvfxj7Ov4v7sDDOR&#10;Ag3MdDVU1cP0fkanAuMDFox0W+Bu6sdEix5LIivWsmm8/MolJPYysAl7fby3gtjLFfhuJxgAejRu&#10;aNBLslBeDaP/gh/NCyYcGx2gPejC2UILM58UJ+hrq+hln8j042xRi/qSjplAinOhHtQxQDuLHNjE&#10;SVuuHyM5M+4sDOK5yQImUp792+qFC3nSMTPOT+pxkh3byAzeeTMP9Z0ReO7MwH17Cmpm7LopHc+l&#10;B8pZPeY20hhbyiA6G0F+LobRsg2TM16sXRvC8p15SGesxE4PQmU7uuMSrL1/EeXLOfrjAazercA2&#10;qcXUbgY3dufw8OI63r60gtsPLmL3E7cx99Z1JO6tIvHmEgwPs1DfCiPPBFGccSE9okOWyD095kSI&#10;eFs9IUXNkg5tW26cXxVmc/ajaUEFyx4DcJeWZNKDcppiHQsgHSd1hXREeQXUYWY14nNrWIpqCsZJ&#10;4vcJRweO2ztw2tnFwOhGC7G/hRmzhQHbymzdlKZto4g0xhXoEiwNM7uqooR+Ugn7ggb+bWEegALx&#10;PTmil9UIX9EielWH3A0jys+ZMX3PiqU7TiySHhZ3jNi6YsXNm07cfCFImoxg+u045t+I4NLzQVza&#10;cGO1YsQUvyPLDByLkCS8ffC7JfB7GFCOXvi9tLAM7kzZjNiEE+4ZH0wUAM24F7KSHX05AxQZLYx5&#10;2iQKiGfUCcukF7o5isZKCublFAM6DEnJQWHUoY4Cc5526xyD95yw6pWvl5aEwulpQ7OwTYGvATWe&#10;ejQGW9Gd7EM/Ca2f1Nzm6UatoxXnKBzHvS38HBEGRlSsB8VqVgfvsh25VR/GVkOorAQwQjtemHYh&#10;wkTjpGCYKBg6Wi5BMKyOHjhpPRz6Hlh0XTBaxNAGlJDHKSxpPZQZIwbiGsgiCihoXeT+XihIWrYh&#10;0gwt4RLHatVYxoC3XV78pjaBbytS+GZhFp+ensU9dQi7p2S4dXYAn9UF8Pu2PP7RPY9/GNzFG9Ec&#10;0mZ2ZutZWBrPIN3VggWRGGtnWnDzmQ48fKYPnzqkx8+e9eOTj2vxpUdJKOdC+M2uFL5+zo0vHTHj&#10;Gx0ZfJ9U8XfGefypbBzf6s7jc8ogPs4N4tMTRWw4TPhCZhL/r3APP8w9wA8it/CH3k38zuxzeHdz&#10;D9ndKeiI12fnQziTMEJio+q29kPXIEKsS4vSORlKnSpM2F1QxVSQ3cxC98IYXPdK0OwxW+w6YLzi&#10;hf25NBz3B6G7kcTAbhAti2acGZbuTwJTTupQPWnGgRE9Do8aUTPrQOu0G2c42E8IS80VJTiaJl77&#10;WtHHjDBScmJnoYDhoh9pkllhJIjSfGp/1XLDXgrGm0PQX2d5fhS6+xX005L07CTQvRWBVNiaYcsH&#10;1aIJhY0w3KtxuHaGcP+1e3hudxvX9pbx1ouX8eaHL9FS7cDCTh6eDCG8EMAoqcXDAXLSU4tjyVaI&#10;Bjnw6Wkv3lrFyw/v4pUH1/Dqy1fx4K1rWHm4g+KDdXjul1C7qYH0kg0jl5IYpWDkJy2sswEzHPiB&#10;KTtOkZrOTKlxkpbssXI3SwceG2nD0Rkpuigk3mVhJqIDgxkXCcMKn4/Zz98PLQfaADO0OELRCPWi&#10;1s9M6elBtVuERnrxtqAIHcEe0pGUpQ/txOV2BlIj/66P83Fajl76fs04xWKOXntZg8SuErlrSuSv&#10;KpAURGNHidiuDonLOiSvapC7okHlqgnjFIvxLS1Wd824dd2Ne3cDuP5yDNdey+DWS2mKqB+Xieyr&#10;I1ZaKXp52oMA6xx0SykSfbQjEgTcxPagCsmEBvmiGYmKHR62iWPSD+uIGyaKgGHICpOwIHHWAHua&#10;BJQzwVh2QTcZhGkxDcNSGnIKRs+Ii0RswPmMcO1DjdNROU4xGM8H+tHINhIWuq4lVZz21JG8GtAS&#10;64KSwmLOGeGgrZaTZBtd7Thla8QxZyMOhZpxlv0rFbZEYGKIzthQWPCgtODFEI/ZeYr9GKmDYmgn&#10;IVlpR0wUZVtIAoerCx5LJ1ymbpgMXdA7pdAn9NAOOaEfD8M0EYGq5IE8a4IypoEyMAC1TwpzVAZ3&#10;Wom1KxOo6jXW49ooMZrW5MN8CT8XGsEXLYN4XxLFSoMCpX4ZFkkaXwwV8I/DV/CRmdmvW4S0rh/h&#10;zibk6+sxebYRU+ebsXi6DrNnm1A4Xo/rx6X4cpMfn3pWjw8Oa/ClJjfelzrwDingF9sC+Ev5OP5I&#10;N4XfVhXxW/ISfrovhY98SbxBvH0tG8FC2IgL2Tj+NLSOv9cs4/dahvAn6nl8L3UPX69cw/gms/PF&#10;EXQu5XF+NILavJHKrIO7FMZQMoJEsxjDTVKMSFVwpq3Q3SpCd7vCgM2jeZHYO9e/v9dG84oBndtO&#10;yG8RIe8X9oWji76wM0kcm7WiaTOAQ3NuNK5F0TbvRUNOh3ZmwHMFCaoiDXjEW7u/5J+wt+boWADx&#10;GP0kB2Cq6IVm2IT6URXOjPXh2bIYR8q9OFYZQE1FWIFcjkNEynMrbpxb9OGwsDfEhQhyL41j6PkK&#10;jNcKmHvzMn7m7Q/xxVc/wqffeg9vv/Myhq5WYOKgSwyaMX9zGL4VDt5sP8TE2IP+c6jynuaAbERz&#10;vAu6QRP2nr+Ed197iA8eXMZbL23i8sMlzL84jcJzccjWtdBvWDF6JYniagCpRReGxm2YYxaNj9nQ&#10;Vh7AsRExHiu14dHhFjwz2Iqn87RrpK9Hi604NiFC/yQDeliPaJRZyC+DOdAHA4uKGa0v2Et/LkY7&#10;S0dAhM6AmFauDyKKQidFt53Zq3t/yb0BktIA2jmw2zJydOQUkNCOKMfos6cUCC6qkN5WoHhFyaJG&#10;huIRpz2JX9AidlGNyEX+zZK/qENx04wy6XF+04jLF2y4s+fG/dsBvHgniucvh3CDQXVl0of5ITMy&#10;JAgfM73bJ0GQfeZhEFvp8wNuFbJR/j9mRCZrRrJoR7jioj2k9Si54aMweJgc3EN2OPl/OxOWMWmE&#10;ftgJHW2anmSomYuifzqEroobDQULqiko1VkjzlOEzoUVqCGFNYUlFNQeNIXacc5Xj+OuGlTT+kpp&#10;XYyCEKUM0DLZdfhIadZ6HDPX4ykvLSlteOtw//7SAYFRLQJjWvgrOjhYTBU99GXhnh89TLR5towS&#10;lvQAnKQ5LwXKR8pwkyzMVmEFMiWFidZlKgIj40i/mIFyPIQBnoeUsSQPyUgg7AO2i8Unxvx2BVUy&#10;B5EjTLxx9WEk4sH75gTeUoTxMD6IB5NjuDpXRtRGxRV3Yb5Vjny/nH5PjWEvka69C5XaJlQoGOPH&#10;GzF3sgHp09WQnzyK4fMt+ESHE5+tceCtozI8PNuP0eZ2DPX34q1+O36X9uNnFXH8rm8Kv2MZw0ux&#10;YWyOpDEXsGI67UC+5MLVUhbfDs/iF2QJ/Io4ge/nbuL/5F/A747fweyFWegvFNC5nmZQhlCXt+Pw&#10;sIE+m7hssmOuQ4PntGHSBr1plp19rQTlVgKNK1YcGK5HVfQIHomexuP5Zhwek+D4PDtm1wnnw2GY&#10;rsfwlOsMjsY7cJQ25aSw69ZWCk1ZBY6bGvfv8jsV7UKVqw5VbmFZwhrIAhKMzsYhdnagxt9GvKZA&#10;xNrxZKoZT6TqcCBVy+88g8djtXg0VrM/ZfyxWBOOlhUQrUfRsRTD0yNGHCZuKkkdpRvjeP7+RXz8&#10;+uv46fc/g8999FncfOUWpMzWSiKsZ04HybQEsnk5WgodeDZdj2cYyDWDYjzjrcHT0XqcZv3Vw0bc&#10;eHEDb72+jNfvT+LenSncuD2PyztllFb9CGy4EL4ehn+TlmKKhMGMOj3kQDKvw8BQH44PtaJqpIHi&#10;1omWGRl6p/S0asr9vVieKLfjmVI7WvjYkOqHgbSgCvdDTaRVReTop1BIw2L0USBktE5y+uGBmBS9&#10;gjDQ1rUGu9FF4ejdFxEWDmxxnmJBnz5QIhZX+qEflcE5pUJ0kYSxzkCmNUlsqhHdUCO2rkR0TYHo&#10;KgV0Q4n0Ki2GQGgzBkzM6bFJf391wYLnVigca1Zcn3fg6kwIF8cjGGUwBilwdrcYjqAUzmAfbDya&#10;2Y8ep5zEoUTIq0AkLNyDYUAsY0I4ZUIka0OEARWgiPgoGC7+bUtZoef/tUM2aGhNtONuyMdc6B11&#10;oaNIS8LXNQ67OUZtqEsJlla5f32njW3TRcFoj3aiNtCAI47zeNpRs7+uSj9FQ8c2VAUH0EVbcsba&#10;gGftDThICnk80YZTBRHah9ieRTHUQz3QpEQQx1iyfA/70EJbaauw0C4Z82rYKcRetrPXJYHT2gc7&#10;z9EXIYmUfbR8GZjWh6FZK0AxHUM3xbCFNCSK9UMZGYCD9bBS7CfXSxzD9NrVLhGedbSj09WLqYAD&#10;N1JxvLA0iuV8APN+OwKSDqh66hFsIVFIxHBGNVCk2IlqMbLnqvcFY/50Oy6eFmH7jAjOk6fgb2zE&#10;bE0PXmjS47l6Oebqu7CmNmHKasW2SIXPnFbiDZ0bH6Zy+LQ7hemwG+G0AWGXHJVBP26szOCnR2bw&#10;xUIZzwed+EBlwze9E/iT+AX8aWwP96dWkVsbQf9iGI3MiGcoCk/EtaiLUmkbW2E+W4cZlx8OGQey&#10;nUg24YC4OIATQ+04nqvDich5tAz27N8B+vhgMx4d6cChcXbgRQdCb4/j3EgvqswncIBB07Dig2Ip&#10;iGpn0/6K5k8azuNJcy0OsyOf9HfjuLMB/qIVOWaUk8wAwlYKh7L8vHwbzvF4JM5ODp/HI/5T7PBT&#10;eCx4GgcDZ/Bk4BSqwmfw7JAIkiU/pBS0I8wYp0tqTO8WcfvCKG7f3cRrr76ID956DaPjSfQpz6OT&#10;GeZQljSROYXHk2fxWPI8qpI1aCr3Ib4Upp+24migFkey3ZDSZqT2oth7bRh3b2XwPD/35asreOHy&#10;Km48P4fhhyUYn4vAsMkgoGCUR2wY5QCPxdVwppRQZfvQNSpB/wIJYokZddYH+ZwDPXMWNMyqSU9S&#10;PD7chqYMvysphZRiICUt9LEMUARkCRY+rxKW+mcRRKM3SvKI047EJGiP9JI2xPsb/vSl+tCXk6Fv&#10;mP65JIOmotyf8Gdkm7jGdQjM6EgbGkSWNIgvUzAWaU0WhO0CZEgs0qrMKJEg0SXouUtDWiyXtNip&#10;WHFtimN62olLE16sjYQxmfYj6eH5McuanL0kwj6ovb3Q+aUwMUCdHhkcxHUXcTwUJL2EtUhF9MiE&#10;9YjxcZBi4x+y7G96ZMtaYEqZoc3poaL1UAp7k9LuDJQs6BkyoX1YIDU3mkte1BcEwdCjntTQTCsk&#10;CosgDXWhm4JRT8o46qzHQdNZPGupQau7AzKSz4CLY1JY9VuwJf52nAy07s8gPZPtJLn0QMIxbEh1&#10;wBjpoI3ogYJ2TkWrZKRYGShaphE7FDkV1AmeF0kuSKvl9wuTs9Q8sj1LfjhnhGsug1CuZCGZiaJ5&#10;1IEa2jXh+pIizdeT3j20JTObFIyN9RnIxnw4T68krMicnItgZpB+yCSHu6sZ/o52mJvrYVZ1Idvb&#10;jaWGDgwp+2AKyJHV9iNy7iwGz9Vh7HQz5s9IsFYtxoRGgYy0E6GaWozX92CyT4X7uTJ+Jb2FX/Et&#10;4Tdjy/gVwzBed0dwPezES4koxnxGuDIclJMOLI1m8Fuz1/AHpU28MpjBFXrkdww2/JQygJ/V5fFt&#10;/Sy+VbmBexfXYV6LoG7GjaNFDw4k1TgS5CA0t+9fYVbNeCHWseG9A/BtZdiJOhyjkgvb6GUrBnpO&#10;Fb1lGwO7FQdHOnFwqBOHhrvRdyUEza04Wse1ODOqRiftgnXajT5XK713Nw7Rcz5iqaM4UaAyRnTQ&#10;Jw7Phoh3KpxId6NpxoieSRPOlMR4IkGioDhU+ViCDPJ4Nc6nW9Gd7oBhhEJWljPDtKA+04nWMSW6&#10;FqxoII47GZRLl9LYvFLGzXsX8Nz1DYSYHTqIpk+nm1A1WIsD6To8kqjDU9lWiEtypKf8WJktYGN2&#10;EA4O1kPeOig2Iijcm8HygxKu3Szg3m4ZD55bxUUSx87HFzH6+Q0E3hqB934aoQ0fJhhUE0U3IhE1&#10;wkTWND1ulpSSY+AN8jNDZSf6Z6xoZCZvnzegbVyFU8IShbketGal6OSA7UmSEig2A/S9+wOY9KGh&#10;aOiSvVAmSB0c2GIKRwepo4Pi0RGitSGRKVISKGmvlEOkFAqGoUzyLdM2lfWwlo2wjRhgG1PDN0nR&#10;mKYwzCqRYknOyHlUUCxkiBX6EY3LUIgpMZVQY5V2YGvEgU1m2+URH8ZzfmT8NgSsCjjMImgd/G5P&#10;D6ReZmoKh8nHwPLJ4AuTMGgfUgkDCnETRmJWEjgtSliFUFIDd94Ea8EKQ9oEdVK//8uZKissRkOR&#10;LWrRz/pKKBpi2pjuUT9amMnrC3Y0pI1oEmwGaUwa4XeHumnJOGYiXTjpbsRhaw2OGs6h0dyAAVsn&#10;FLQQEtavM8DC1/cEOyHma6UZCt2wHBGOlWyiF1FSSZht6i9oYSUhGCcC+9dTFKN2dJGMBSE3kxaC&#10;IbZdyIygR0enoEOo4IV3KgHbSgGa1Sz6ZmNoG6MF5+d0ZRQwlYVrOC4EkyrMXyyjyj8bReLaOJTM&#10;jmKqsnfEiSGfAUWDFgmjBl0t51HbfgI6uxSDegV2OgawKOpHUi/Dup6v6+pErK4e/vO1iJ5tQlba&#10;jcvTCUyGdVDr2xFSyrFr8eHrDP6/yNzEd5zb+Ov0Tfx54Qp+PTmHdzx+TNk5CCIqtBd6UT0qxsJE&#10;Ar89tIMfjd/H7w1t4Ev2HD6rjeEzjjR+XpnGn5qn8a3iFm7eXof/7jDqmJ2PDVrxVEKLQ8xqh4ln&#10;j+RpJ8r9OK+uhWckgPyrewjdWEb/hSzCm1FMrnqg5IBvJbKeFtZyGOrGwWQrs70YNVMaBB9OIHZ/&#10;DIadGAZW3DCMW2BnI2oGdTjBDq5y1OFsUEYsdMBGwhmfDUKa70ZNhVmSWd0y70f2QgLeTTb+cBee&#10;iNTgNBHyWL4TdblOonoLM1gnwhwMHlcHMvScfopMa0GCs8IFV1qO/J4f1lktIisBRImy/eZzOJWs&#10;w6PFBjxKW/VYvgWPDrWhZ1qJynwIm4sVrM6OYXOKdLg4hB5mLtWyHxffvorVO0XM3Uhi5zatzjt7&#10;mPzkMjIfzSH47jiML6TQu2eHbEaL0WkfZoecSPgViPlUGIxbMEaLOJK1YphBkqD3N4wa0MXXtk0w&#10;C43J0cRAbR7uQ3N+AI1Z5f7djX0Z1pdBJM8wuxGvNSQKnfCbPkVBTuEQft/vjorRExEzYEge/Fud&#10;lkKT6YOeQWAs0XsXlbAWNbAM05NzbBoLaphyctgKSriHWD8KbGFSjUHWIT+pYhvKkExKEKOtSHik&#10;KDBRTNFOTLPuk3knRnNOFBI2JENGhL0MeheFzCuB2EfBoL/Xsz/tPjn8AlUkjUjTbgzm7ChnSF1x&#10;K0qkjHScdoWJwU2xsNAGq2lF+lIayCiQ+ryS9qAPyrIM0jE9+sYckI2THMcDpDSKBq1MS1aPrjgF&#10;NUxqC/egj5ZEwtIhbOpMOj3rqEW1rR5NpnpILa3QODtJP91QUFTltBxyjj19QgIr2zo0rEA5N4CZ&#10;jAyL6T7Ms22Lw7RQMz445lP7F1+lTHRtFLBe2hILE2qYhJQJmtlGegR8aniTVtJbCPbVNExrGajm&#10;4ujieO4cNkFRoKhUbChQgMIkzpmNIVTNXxrH1q0V5K5NwLydgp3/rAyHMVIII7dRRHiniMHrkxi5&#10;O4+YW4+1tn7sqOl1nSaUlQpsGG2Y6OxHvK4dlvpqaLuq4TN0wa3rgZ+VupbI4BvBGXy1L4vfda3g&#10;r0ce4I8oGH+SuYzvFC/ioSeMgr4fAWYDDQdeA/E2VDLhg9Ikfm/kEn4vtI5v+RbwS/5p/KJ9FF8z&#10;D5FUJvGZi1vY+WAHmTem0bLixyE2xvGUGk0TZrRM63F+dABN9MF1mhpElguYfOc5LH10D6lXV2kv&#10;2NHCLcUXnGgjireu23GKg19YGEeyG0f/RhiOq3kE7ozAtZdD70YAp2hnjic7cJoEUV9RoY6D+RA7&#10;ryYtw9B8EmPTYbTEWvlcLdonmfluDuLWa+v7s0qL15PQXrRBt2EimoopCJ1odjehp/8E9IYGZOlp&#10;pwftGKP3tTKrnidB9FV6MH47DvWKHvI0s5+hFTWxFjw2THtTacETw414NN+MqvEuaOnPZ+cS2Joc&#10;wer8OKZmMphZCBPdTQhe8mDiwRDiFyMwb3gQvj+I2U+vIfvBLFwv56G5G9tfBayBdVYyY82QyqbL&#10;duQoUAXi9lDewcCxIFwQdiPTQMdAlpUVzJwy9Fbk6CpK0VGSone4nwguRwsDvJ3BLeYAHWBR0jur&#10;hZmGJAdLjvaQRxVFQdgTRJzsQy8ti5RFEBFVWsIA5GsHKQpDSlKSEq4hDRyDzJoMUktWBSsFyJai&#10;r+Z74/x/oajG0KACw8Nq5EgzCVJy2N2LiFNC29GP4ZgB5YQVlbgT5RjPK2JCnCUQMcAR5vmEFRgI&#10;D0AW7IOZVBGM0XrQYmTTFuSydpQGHSjx/IdJGpm4ChGeiy9PAiwYKV4mKNNaCgZJioGrzUmhJW3J&#10;xvogppCJmTj6J10UDDfEIy5008b0ZDT7lk0eFEFFO6v0dUHO0uvvRJenFa2uJnTYmtFtaoLc2gGt&#10;uwt6nwimkJS2oxcGiow91gdveoACqcE47esiKWyL57/B9hgbMyG5GoVrPQ/LRgEmUoNsOsA+c1B8&#10;7QhRBGNJM0JRikVgAFbSkpG2xTgv7JqfgGY+xjoHIaHF1rHPo8NmZPIkkpgcU6SQqpe25xHI22BZ&#10;jkNGumi0dhMlDSjtTWL5p5/HyAd7mHtzF4FroxgwS3HFHsA1vRveAWL9gAyvONP4qDeMzw9kMNmr&#10;gqj6NM4/8zjqzx/FuN+Dd8KD+KpmEB/VuvBl9RD+htTwv2ZfwgfeIq56Y3g1XcTDwRxiFAwHs5Rh&#10;vI/eUI6NvBtX/D58HJ/Ct0vX8LvhDfxx+ALeG5zA/G4Jk28tYvIz60i/N4vGZTeeZYaunbRBsR2B&#10;at0JzbIN9hkHujV1yO1MY/rD52HYG8YT0Q4czLTg2ak+PDErwxMTfXiW3yns/dq+HYXxZhmee5PQ&#10;3MhBtBOG8WoOzqtDaF6w4fFEO56khTlNMepetOM8cbyDA3yZHRNg2x2mj6zyCSQhhWEriumHq7j/&#10;7h1svbWByFXB4vTiMG3EM5F6NGproZHX0Vf2E2018BQNFEod3MySbhKDryzB8l4MxTkX9M5mhCbc&#10;OD8hR1W5AU+MteKRUgOqhppwaFQE2SIH80IA05NJzM6mkJz3wLVsoNibEb1ig2vXAjmtifhyHo6X&#10;ywi+U4TpxQxstyiM1yPQLHkg4UBzlwxYnfZiYyGEPAeKjcGuHVShm4F+Pt2JZ3OtpJoGPJlvwhFh&#10;nkqFATIl7MilhX1IRTFhJiN9dJR16OH7ZAKeUxi0JAdrQbbfr/uCwef6aVMkHPTCsnH9PCpS0v27&#10;KTX8v7lAuyDMaORnuHJqODNaFs1PjkwMdvppZ4SUy8eDpJgiA3aUgVug8CZoK0IUi4C9lxTRj0SI&#10;diWkQD6owWCQ9opCEY0a4Ikb9n+aVkdVGBAu0lI0nDE1UhSKYdJIIU0LRrIYKdgwnDUixc8O0ka4&#10;k2I4ab2stB8GfqeC9kua7IcsQ1HPdNFKdZEwReieozWb1aN32gLphA19ZZZBI/ozbBNaMR0ths7d&#10;A62T73F1QeHpwoCnA33uDkhNLeg3ttAudcPsl8AW6IODxeYVwcL/u3xi+OM8/2EVhid1GJ+xYHnG&#10;g+UFL0ZWQohvpeC7NALP1QmELk3BSjLQzERpUXxMSHY48np40gq4+RlG9rGSojwwaqGweCCnrR0Y&#10;9bGuZhhzBvjzBgRJi2a29/BSDlWZlAc6ZpUuosfhXvri+mdRVXMQjR6q/pgfRzSNOCarxSHJadQp&#10;m5H32jHYQe93/iyG23txvdGAz3RF8HOyIXwcmcSMNwx5dR1CHVK86S/jZ+zj+E3rLH5RO4SvWyv4&#10;Xc8yfn/wIt7KFHF9OI0vlybwleIoEVOP04l6ZrlemJjJo0TLcXbsu7EhfMM7g29ZpvEHiR18PL0O&#10;824C9reKCLxZQsf1AJ6aUeKJygAOMeudm9BCtGKCa8OF1IQVWlMHth/sIff8Mk4xEz2WaMRjWWH6&#10;dwceEVbDEhaBIdo30ZNnHy4ge38OlltlVE/o0DCjR/SFEdh3EqgeV+OJXBeeyrbgqUoXaheJnMtW&#10;FNeimF9IEK8lOMo6V4Ua8TStST29dvOMHdlbC1h4eY+kEMajFKqDsfNoNp2FWFUDdVDMoOnD2Ugn&#10;ToZacNp7Dt1sg+SCASOjVPaEHHZbG+zMHpYrMVolNQWiC2enxDhWZj2GmlFN/JWPs2MnmRXnnEhT&#10;JCOLNngu2uFiUS0p0TjJwLxA4bu7DPuLZfRfc6JvxwTTZS/c236Ypm0Y4OBzE/nXloOYu5zGwJAM&#10;T4Wq8TTbSvil50C0CQdIOE+y/Z5lmx3JNqG1RM88y6ydY10LzEJjdmjGrOilYEg5CIX7SYSLnlqK&#10;gTUviAAtheDzhWsccRlE9NXCMnD9FBZFXgYVM7eOdsMkvI7FQsS3C4JBURDmFDjSKtjpwy3+frgC&#10;SkRDatKZFqWEHmNJEwaZNWNBKXx+BrW7Gx4GViDYi1CQNiUkQyQsoxenpSCluFkMFBxZVA6JMGNX&#10;ECH+nRDWzyw49kVjrOBGhTZmME2E53f5KCouBpmDttfO+uujCr6floakORDrIDl1QF7uhGSqE+IF&#10;Wg62vbBi+MC0EVoKsq5opOXi+SWEX2O6YXC0Q21pg8beCYWzDUpXO1Qs/QJdmJopGJ0we3kuFEGX&#10;m8Jh74bDRnr39MKXVMLLBOObtSK+7ENmOYbkegwxugTfxRJC12YQvbWMxPU5+HYrUC0k0TfhgJSU&#10;OEALoxF2fdtvcwp3TkILIkMn+01UNqOHZCFNMQGQ2F3sQzdFZSDENlxIoUocUeOkh4EjPoqqlmN4&#10;tOEZHGg/ioOi4zjQ8Sye6jqGQ90n8GTrETze8iyOUVBcnW0YlvRjukGMW006XK/RYLdWjYVuNYJd&#10;YkTFfdgSW/FzfUP4rusS/jJ8Bb/jmsMf+FbwN8lr+L3pa/hofRq3SDWfHE/jpbgf7fEeVCXP42Ci&#10;BqfSDajNMgOPDGB7NIovpUfxzdAcvhPfxIejyzDspNC4Y8Px2X5UEd2Fi5WPF3gOhVYee3B2UgYb&#10;CSMiXHBTNyE5HkRjUorHGZQHInUM6vOoCtbhQKgJjzIIDg6JoLiRJa7Pwn6rhMY5Mx5znkVTkZi6&#10;E0AjA+PpVCOqEufxaKIajw624ug41ZmddeFKBa6sCY8bz+NoVoxn+P3CjtfqBSee5ufWT5tRfnEP&#10;lotFnBF2kwq1ok9zDl32ehwXNqYe6ceJVDcOeH+yqtfT3tPoSbbDxcyr1TVCaqhHS74Lhwbb8BgD&#10;VQhW6YIG8gU12kekkJOszBUi5pSBGYCZcc2NkTUv5i5EkL/ohWhuAI8VuyHZTO4vAGO4I7SdDqrr&#10;XjguBuGat8M6qocszcBi4G4uR/m8FweLnaiKnMdT8Uaci7ajg0Ei5yC1MWg9I7QnE0Z4xwwojDtR&#10;ytHr5y1IjrrgIILLKXZSDuZeCpA0p4Bc8PYFDkD+rWKgCnujdhDLu2P96OXjPj4nzyqgzCqho0AY&#10;8loYhPs0SBUWZkIrB7gwl8CWHIA91AcTLYfdLUy4EiwIbQmFYiih2b++EIn1wh3tgSPSBT8FPMIk&#10;EaIYBujjPSyC+NpIQ1bSiyBewq99gngNxGSwptWIMPvmCnYUKRiTwz6KhheFlA3xsA5e3wDczPRO&#10;IeOHBmgT5JCRFMT+dihCndAmu6Aa7oFiWoy+eVqslQHSG89nhrZqTJgjpIMjo4CNlsJAolBSFGQ6&#10;FkMb+sykCksrBqxtkJgboKGY2DxiuCgOHp+UAiiG1twOnbEdVoqHg3RjpZWwz4fgWUnDtpSGcSUF&#10;2/YQ/HsTiNyYR4Si4b9cgW0zD/lkAK0cKzUU7/OsazPbR5ySQEpC7k5ynLLu9aS7FgpEm7DDHIVX&#10;TptmClOoYnxdQFjTM4OqxwfO4FHpUTxGgXi0/SSe7j6Lo0Tlx2WncbDnCA5LT+KQ/ByO9Z3HsZ7T&#10;eJqioW2qxWh3P+ZapNjr0mG9UY6JE12Y61GiLCK6NHThQkMfvqTN48+iV/DHsWv4sqaIbxjG8b/z&#10;L+I7qw9xlUJxadWLVzaCuLEQh33URsLoxkE/A5IB/WTsHJ4sNEHHwfxgKInPp0r4+coWPnzhPtQX&#10;khSWZhwc7aa1kOPEqBiHy60kAPr7FG1Dlg27YoaXJ9opPYOWWDuDvWb//pOqKAWDWfzxRCueCnfi&#10;Ma+wI1oznqKfbJv1o2/FjzPhNpwwnURntBXSspRBZYBzRoumDAUmdJpU0ohDJRFCq35cujIGc86C&#10;M8x8jXO0DetunJ41o381jPpVF6rH9Cg82ML4vVUOej36dQ3ostThBLP3U6kG2hQVzuUleDRQg0di&#10;rKPnHE5ba2j/mjGgbUK9m+cVPYOqLP9Hsari9z+TrccR2pKacQkk9K/ttDG2WRMml8NYWoljeSmM&#10;tUUfJpfcUFE8D5ASTo0xIG7HoboVRN1lPTS3Y7Bvh+FacMEypkUPhTNEKzBBa9M9p8MRWiKRMDFo&#10;0oPcVARDY1EMDQfpZy0sBgyVLBgasWK4ZEN5mEI1bEdqygvPYgi6WRdkExZIRo3orRjQXzZhoGQk&#10;tRDRmWHbhfsqogPoYpFQhCQM2gEKkTKjhjarhT6rg16Ydp3SwJykWDDwjYleWNif9oCEAcMA8sjg&#10;ouUI04enwnKkGfAx0kwo1QtHqpPC1gk/BT88qYF/Tg/vkhWOFQdF3gw9g9c8woAb0kLLImUQC1bB&#10;UtAjUjRjcNiFUsGFiUEifsa9P4lLuEjosvH7bT3M9KL9PVlM7j5aiW5IOYaE6xGGGG0GE4ZqXAwF&#10;BUO7LIZ5vh9OjtHAqAKRYQXJoJ8WQwyNrQP92sb9RaQk6maIKRy9+haIDS3oMTXAEpDyfLQ8Ly1i&#10;YVozr5Rjpxn9mmboXAzilAH2sh/O2Rz8y2U4lnMwM6DtF0rw7k3vi0VgpwzTehqq2SBEBRPOhaV4&#10;1t2Gw456HHMzKYfb0co6t8a6UJfowulIN86xbg2+XrSSbiS0S1qfcFt9L/r5fGw5j6rHVOfwSD/F&#10;QcoAlVXjGE/iWRVRtO8oeoh0vokQrCU3nEUXNOygPmUT7N0tKItlSDX1IFjfgrn2PhRr2nDbm8QL&#10;/iSmusWYrWvCqwMu/GH+Cv6ycBe/7ljBbxmn8L3cbXx7+T7eXlvG1ekI9ubNmGU2Ng8Z0c6Bcjwm&#10;ZnavweMBBna+EXWlbiTp74WZhOExH2JXyvTTEtJBNQ7mmvbnAUg36A23jCSLPjwz2Iknsq04M9xB&#10;jGpBp+o8zhV6cXBMgseI5kem9OhcD0O5N4jO2QSeIWo+4W7CWTbewLgJssIAOq3VEIVbmb37MMDP&#10;D8yoMMbM7V8y4XC6fj9oTw11oXS1gInF+P6+m/aLUSTfWIL1lVm0kIBkV0tw3J9A+6QRoikHfEsR&#10;GNkRNuKyOj+AcxmqfJF+XhCVihSPRs7tC8LTgQZ0Ghuh0TdAGuwgUXTgCO1Ww6wGpymMhwTSiZ6l&#10;aFWjjoHdOWfFoXwnakaYTeedWGZ9NpYTWJrzY2bJxQCRk7qEX1RqcWZBitNrStTtGCG/EYR20wv7&#10;nAuRCSd9LXG+oKWtYIAvaBG+nsQGxXBndQxr8xXMjw9iNB+i/TAgTAKIDxuRZ58N04pMTAQwOhNG&#10;ZimK6HoKgdXo/rYAA/Tuokkr+sft6B13UIDsaBnUo5Hi0MFA76Q/F9EKSEkSwnL3fczwMtoCZVpD&#10;G0MKiNK3R/pgJFXoBIQPdjOri+jlmeVdtAdeCTzMwlH+P54YQDAthZuUZySR6Ys9sDJQvat6+Dct&#10;iOz4EdyLw7vLOjJJJRY8CI6b4ajooWUgK4jkwoZLAYpgoeJBiaIxQTtSSViR9Gngc8hhtYhhoiUw&#10;u3pg8Uigo2j0u7sYTD1Q+ykWUX5vugPqUieMFA0zi4X94iwPwDsog59o72JiMbp6SReCYDRDomqE&#10;SFkPkaYBIl0TeowtkJAy/BTPQtHENtfvz0h1hHvRx2QjUjdCbO5k9lfCUGC/jUWYzOKwzcdgW/jJ&#10;LQX+jRzC20UENwb5vzAUQ2a0CDcC2ptxxFiNZwzVOEnCFX7GPRlpx/mMBNWZfgpG7/6dxGeFeR+W&#10;dsYByYmCaAqRlpytyFOUqh7VnMfjunocMrXhCfqpw/TMh02NqO47g26Kg86ngj6kR5ehCx08wW4W&#10;m5dYZ+iDqqcZ0sZz8HV0wH26DgsiI9bUdvh6OxHQi5FTyfGqfxjfTGzjm64F/LZ7Gl+zDONFcxQ3&#10;x4cxxY7JspM8xMYmnwhniZQniJ/HKBqPexiYAhJneGIM/qcLHagiHlc5qvGY/TweCdNWRBg4/jN4&#10;OlaH2lEJGol/jYsGVE/rUV8aQJ+/DXKqpIwZr2nFxUCOwPHyAkrvXUH+lYtwX5pGFxu0k3idmHYh&#10;xQBQ+jpgiBN5JzSwTiqh5eeGxpSoLLvhXbfhHO2PMOlKwkGwQPEycgBI030I7iRQfn0Jc5+7heSb&#10;W4i/sYXiJ/YQvDuBLgpeF4NsYNjETBeBe8EPOZFYNaqDfN6CQ8zu+/M0QudQG2iGj8EU48DtnlRT&#10;BOVoXvKjpqShBdGig8cncp14Ot0K/XoItkspnChKSU+1qM63wztlxsyUDyszQRQvhCBe0eLR0VYc&#10;Gu3AM2NdeHxeQsEwQXXFB8eGD34GTmHCi1KRwVF00GboYbgo3DI+h5tX53CRYrExUcbqSA7Cokqe&#10;PMfDkLDYjAZBUkSKliQ9F0R6PkiPG0JgJYbAWhQ+PjbNeKGaYqIZc0Ix7oas4oaYma6N9NBM7O1i&#10;oPfyOJBQQcSg6E4q9udwiBIKCoeCVNEHK62LmfRgitH3c1zYmAXtzHYOioaFgmPlAPdFpBSLfrjp&#10;xS0FEQWgG+qKCPo5Bvk26XDPjvDNGBK3hdW+s8hdSWJoJ0rf70GE7RUeM8JV0cLMtnWPmGmtHCiO&#10;eVAZdCCX0MPN7G52knJ8/dDTjmiJ6moi+4CXdEE7Lwt0QhPqho7EaqR902W6oc2JoMmzZFkPUo+w&#10;jqgjSrrgezW2blqRVshUTRhg6adt7iNd9BnbIGWgKilCkbwGg0Ud7Z4aadoyJ8+/T9+IbkU9ejQU&#10;FUcv1Anh52bn/v0tFtbZQkp3TTvZp36EKN6B+SjcFSd0FGCxV4RWG6mU9HKOluesvQnHnY04FmrH&#10;mawUdXkFavk9ZygsZ5nUGt096HR0QU37Z2A7D1gbUZinJXnSVI8zRMPj7Lga4ub5mIoq1IITimo8&#10;2XMMz1L5VCNeGGciOEulecJGhBqzo8HdjgbleTQRp/pEbVhUefB53yw+F57Gkt2HdNgMtVcGubwL&#10;YwM6vCBx4GfkQXxJ4sZDuRVbpSjmb40htZ2Gnp3UmtGhrmhFx5wPYpbDgTYccJ3H0WQTjg614WC6&#10;6SdCoTmFKtqFR12n8Jj/FA4EKRrE+Cr3GTyVJe5vedG1EUVPxYZ2XR1sCTWil0qwXCnByO9LvHUR&#10;5bevYvDBDoK35mC+lEWYrx9k0Aj3C5g4sHUTbpinLTCMa9DPTjcP9iIzYWKQS3DET8uQbN7fmWt9&#10;q4i2qASPO2ogJ50EhJu43t7A8ufuYvrDmxh//xrG3ruK/HMzCF2q7HtL84UhdM+4SEB9OJZqwbFk&#10;GxooWDVE5aZ4DwYsDRhcjGD9lV0k7s/BcWsEoqUAhbMHT4YacTTShkNJCkCuFV2TKqKoA2aKWx8H&#10;5jl+XnW+A7oc0XzKwmwag/JSEOeX1Tg53Y9TcxTjVQVOrarQuqJDv7AmJAkltRDErLCfKfvYIqwW&#10;dTOItbfWcHVnBmuzFIzxCpYrSYq7Fc6sHFoSkr6ohHPahjD7yjPto23zwDfvo5cmuSz7YFrw0pp4&#10;0T/pQP+YDX0Ulr4xN/qGrehNG9CWpEhQGPqizO7CT5sRBSR8LIoJk76EC3IU4REVMhSwLG1ppqIi&#10;1fC8mA1dUWZuAeuDvQxgCgitiiNNi8A2UpO25OUuSCtd6J0QQbYig+GCEcGrYaRvZpG+kUb6MsVi&#10;N4j8pp9B4MDgKEWiYt5fqVuYJRuZdKEw7UeRZB0RrqPE+6CP9UOTUEJNmzTAxCbhc6JYN/qC7VBH&#10;OqGNdZKAOmD2drBO7EdfJ3oD7ZDw/320LHJnJ3RuigqPKmsX5HphzdiW/blKWhPRn1ZH4+A5kT5M&#10;PK8krVKpxFLQIJVV8hxJM+YWEkYDelW0q3r2s7sf9rhw85uB566CmQTjHBa2KDAgMGWDn+3uHTTA&#10;FhvY/14Fv7ebYNBCKKhzd+IMk6OwZ/H5vAyNwxq0MrHVp9Roi/D8QjLIPFLoXRRIHruN9UhPxFB1&#10;mErSUrKjZyYEyWwU7WkL6kxidDoVOCRvwrP6LlhmMyg+t8psEccxdnKVtQ6P6E/jrOw0zrQfg10s&#10;xhddU/iOdxN/XLqOn1u9is3hOMT6JpxTnYVJ3YPrYgO+2OPEV9Uh/KwpigelPApXRuC7/JM9MU3r&#10;BciXhUVnB6FaS+FJNvSTDpJDRrw/A/J4ogOPCUKhPosD+joctBHfg3U4wcA5MdiOpxK1qAqcw1N5&#10;+vrtDERjfjQT3/wM/vi1MfhuTEK1W4R0JQPT7iji9zfgv7MALykhsZlFYikGz1YGyo0UuoQ1LOhl&#10;23IKnPC1oDXUCgcpqMNejcflh6EoqLByaRiTu8MwMMs/Eaa4+epJKmo4rmRRfHMDS5++jfF3r2P4&#10;rWtIvLKGwI0JOHZKHMARnBpV4pFSK44MsxNJAXOfu4NZCos1RC9P7LRsxTDG982/fBUjL+3CtzeC&#10;Rg6eR2JNJKpaPBVqwPlRZrirtIobNqRKchQHNfs/y6oqcvSX+tEzoYJ41Q77tQyMV2PoXLOidcuG&#10;pgsmnJjtw7OVbpwuS1A/OrC/YtPCQgQbbHfzGjPWvRQ2Xl3ChY0KpmeHsDY3gvEiBZWDypv8ycVH&#10;YV6Ec8wB96wPxkknjHM2UoUX+YUUhhaSSM1GaHVIHhMJ5Kcy8EyEMcAMKCuS4kgYopQcYhKEgoGo&#10;DzMYQwNQxUitKSkcpM78nAVzrPMGz29704HNdTPmF1UoViRIpsRwE5+NFA1duAemCKkiKmzH0LG/&#10;p4ao0Iau4TZ0jrRBPEmbsChH+IKNZBFEdo9CcTFAsfChtOLG5IwdI2UDMsT/cJm0QbFITHr2NxBK&#10;CfeL5LQwsa56BqQuS/tCQlKQFKUM5L6klGLXw/qTKPj9xlAXDMKUblsHus3N6LC1oJ2li+TeZ+2E&#10;zEIxM7VDxWDX6NqhZ7GaemC3iGh3KHwUC5tPAltUigQJo1wyokIhS9IqGv2ifZEYUHaiX0EBUlGk&#10;9CIYLX0wufphpMiY2CY2YZ4I6TVIGvWVSe9DTCop9jHfr3T2QExL1ekWoZ1t3hyXobmgRnPJgHZ+&#10;VzePIn6vPK6ChgKucUthdEigd0vQTbpJV0KoaqLi90z4oF5NQzkXh3zYA7FHhSaLDKeMEpxgpWQ5&#10;H8KrEzBNDKMj6cBBfS2etTRhJh3CfXccl8U2fEGWxe9HtvAz7lHsxJL7C422953cXx1c2PfgisGC&#10;d81BfCU3gq8PjmOvmEH4UhmhW7PIvLCK4LUpmLZHYN2tYGAhSoJowKPmczhCj9UxJENPSoJ2KnpD&#10;qAen2CnHA104zoxcXRxAy4SSFqQPh+PtqAo2QbQWhpH+rY0d4piwI0C6CN2ehpGB1zBKezLuhefu&#10;AtIvbSL//Bry9+eRuTEO34Xifls0EfVq2WgnAv04RL96xNkCsb8X9bRvT/QeRiCmxcZOEZmreejp&#10;h08PDvB7G3AgULe/HKH3agHzH1zB5CduIPbSFsx3Z+C/J5QJNM9a8FShi6LRi+5VK3R3B7Hy6RvI&#10;lIOQyGvQ6G/F4fE+DNzOY/iVHQzd20XhOgVnewIyBmNdyYL6jBJ9k7Qsi3Y8wwARD/UiN8LBVbai&#10;MuFAatEN9bIVjdMqqC+FEH+xDNvdDAauBVG7YUDDkhaqPdqiSwE0j8ugHRrAMqlmTthKYNOFJF+/&#10;8WAWi6s5jC2kMTadQm6Y2YqDz14g5heUMA/rYCRp6piRDVPO/UWBF5eK+Hh5G99YuYqvru/hi5tX&#10;8MtLt/Dt6dt4f2qFQRncX75PwyDs5SAWJ6SQxSkWzIDaSD9MfOwmXRSnjNi64Ma9ax68fMuDV+8G&#10;8Mpzbjx3xYzNFTWmmEBSgzIGlpjv62bA9kDBcdIbp0ik2tAeb0FPug0DtI/6khhOYcr4rA6ZJQtK&#10;m15U1gKoUNwqEzZMjPA5Bkq8qEdoSIcQ/46ULYixnYOspzOthCGloFhoYBwyw8xkYqg4oBjUs+59&#10;kHM8CnZESbpQB2k1nBQsRyfaSAOtFhYeO80/EQy5WVjdioGuJYWwmIzdcFp64bFK4bSKYbeRZoWL&#10;qiEpYikVhnN65FiHIKlLoBKFikKj6IJK3gm1gp+j7oZBI4bRJIGJtska7IeVtsfFhOYpa2Avy2EZ&#10;kcNQYPsKM2zpECSBXvTSCkqTakjzRkhI4tIJ50/EnO2gEmYzk6Q0ERlU/EytRwKtjzRF15ESBON8&#10;VrcfGOq5BLN9Bc7VLNTDThzhCR1XdeOclrQRM6OPL64LmXBM14kDslM4Y+3GXDyN1xVxPN/lxCv9&#10;QXxOkcQveZmVoh60WGvRxSKxNe1vTDMR1uJ+NIqfLpbwpYlRrE0NwbszAhuDNHJ9GrkH6/DfWoB5&#10;p4w2Ek+VkVZDfwqPuKpxItZMFJQgMSggowGt0S4ctjbhKU8PnqKHPeLpwmlvJ04GiesR+rs1L9wX&#10;KySMVrjnmPUezqPwMoPu9hREcyE0jTAzMuMPvX4J5beuYvStHSTvzqJnJYwzxLlqBsWRsAgHmCme&#10;JpI9wXM+JmvGE7I6nFHXYnQ8hPHtLEnAB9WGB90rtGjTRtQS088TTdVjBiQuFzH5/hX47i3AfmcR&#10;Y5+4itLbqzg5KMIj0XoSghw9a27YSCTR2TBUmjp0+0hOJKXHx3pweIa0sZuB/7lZBJ8bh/8ay0YZ&#10;2sko+oSFcyYtqJ4z4eCwCAeTtInDEqTKesyy7camXIj//6e+yy664X9QhPl+Dh27blRTRFpmmLGI&#10;5dYbSbRW6KtLaqyvJpBZ96NxXgnf3QIG71UQ3QogcSkG85wDJgqdbly7//Ogi/bLQYw3EHddTDgR&#10;ivDK5DC+ungV/zD3Kn608iH+bfNT+MHap/Dv858GJj7EX47fwaXKMPQciMIqUMIcDXFCBilLf0IO&#10;BbO4hSWR15J2bLh9LYAPHkTxmdcS+PitFD79RgzvPPDghStWXFg1YGhCDjstiJKZXcO+0kZ70Eu7&#10;1kzhbgw2oodUqI92wkeUDzNjhylG0YwMgyMGTJI6p0dcmC0KGxlbkCUxhMpqeHIyeIn/3rwS/jyD&#10;jgRkot1RCaJGwTCx3a0VNwwUT+HCrCJKYRfEgoShCksoWgwsrxjNFI2GfcFoI2W0Q2QndThol8wU&#10;Nx2JXd1J6u6EkcnYYZJSMBjkFA2LmcRk6oYjKEMipUM+rkFS2CvERytkEEOuoVhoSaWaDig1naQU&#10;EfR8Xm9j/Xy0iiEKG4Ndl5XByLGoHaatELbAKLHQTvcLP6OyzkrarP01PSocI2wL7ZQHFlpG47AR&#10;hqx6X8AVJJaBgAh9AQpNsA9dpmbatggtiXBV1N4DWcwIzWII1msM2IINj/RW46CoBs/KW9EU0aKa&#10;lT9sYYAqG1DNRjijaUAH7UpYocJzSh/elUXwSWkQP23Pw23sQ5XiKbT5GqGMdcGT7MVGxIBPB+P4&#10;1XAJvzw0jTdHRjE0lYV8JoZeWiHTxRE4rs6gdzqIp4l2VcZzqDKcRpXjDJ4JN0I1qMTwVADZKS8F&#10;TIwD5ho8YaUVYMccNDXhGSLgSRc9vqceteU+yAZNaFbUQVLW7V8YdF8ehO9SEY7VJHRsINtydH+v&#10;icwrW0jen0MbEfXglDDzk1TBcoyN/ThJ5gl29DN6CZ6SUSgVjWxMFWY2CgjSrw9wYItX6dG3A9Bf&#10;Fn4DT0AUlaBacw6avB6jr24w+OZQeGUXWz/1AEMvL6NhsB/nSEO1FRlOM9i1tDpaazP6SU+1/Ptx&#10;WqxjY/04O29EIz+7h4JUvaDDsUkFGke16KS3PZeT4FCxG0/Slhwq9uzPvjxWaCEpyJDLm4iydpS2&#10;4ohdzUBDry6/HoZ0z4eOVTNEzN6iSSNkS8JK2C6op8woEMNXFqNQCNPjJ4U7dp1Q3QjzvV4oL3tQ&#10;RytwfroP3dNyBGZsSHNwRRg8wZywlH8M9+cn8fXJq/j70Zfxr5Ov4d833sG/77yH/1h9Gz+aeBsY&#10;/gD/OfwafnVmG6vjKVKKZX+mZ0+SoplWoTurhZgDVUsPnqUQbVOIX7kdw2dfTeNL7xfwM58u4guf&#10;yuPjtykad324fsmGyWVm3nIvtIk2qDnGzFERomk1ojkDPAzmYEIDj1cCn70bQaJ4mD484hQhHZZh&#10;csiH+ZE4FksxjGcdyPM9wn6nTuK8JykjVTCIE7ReoX4oGTSKMIM1JSNVCPcS6aHm56tiFL6QGP0k&#10;XQWtgPCrjj7LDJ3Wo5dE0OwTo9HZBTGxXuknxfnlMLv7aCG6YSRl6I1d0FIcLMI2HeZeWFnMJtKC&#10;WQQPAz+boCiyxENKeAK0BxQTOd8zYOxAP4tEKBSgPpvwSw2FIaRmPWknIir0UYQlFI3unBTtRRE6&#10;yyL0krSUw1KYOfa8EzoEZ9zwzfhJhmE4psNwUwjtJCxLWpiQRvHjuUn83egJitDt70GToQ6xiSgF&#10;Y+AsarTNVGkN1WcAhskAGmlJqtrP4EBvDR6XNeKUXYrDrNyTGuKysgnisBzqwABatQ3QEo9W9TYs&#10;DxAj1XZse4Jo19MamI/huO00FVkOb6If1zIRfCaUxbd8c/hf8Sv4regy5koFiGYDOFu04tmkBm30&#10;vK1jLjwVE+ExexMesdfjEU81niFqikZ1P7n6OxVEtV9MQanFM8520kU7DrEcdVPEnE2op2gcZ6au&#10;YdA2y87hTLgTrYNydBY1MM9HEGfjGMID6A6JIJ0lSt8qQrkXRd2qHg3rRpyclePoshodO340TVjw&#10;pK8HT9JnHlC2k7ZaUZoSls0T/LgBXaSR1mkzWoWt/0g1emKdRN+CXvNP1qEIX68g/MICki9vYvaD&#10;WwhdHaev1qG5KId0UovWbDfbsh3d7gbUp7pxvkQRGRnAuTktzq+ZUUP/3rJqw9lFA44wQLp2fehd&#10;cuBYsRdVxbb9/V4fL7TjcT4+NyaGicSRHnVgeNxPn16A++rg/rwSyYID8gUn9MRw51IErmVSw6wf&#10;2nE7/HMerG6nMbcaQ4+wP+f1EPTPpaG7EoH6chiN6yacX9WgfYZoO6GhWHgwMuzDoLCDeC6KOxMz&#10;+Mb0dfxd8QF+mKFgFO/ihzffwI9ffxf/ced1/DvJ4j9Tr+K/hz7GD2c+gT9afYj703PwJVVoZxB2&#10;UCzaC/TPecP+xtbxSTN29oJ45/kEvvBmGj/7yUF87XNlfPlzBXz+wyTefxjGrZsuLG8bUaDAx4f7&#10;EaZFqoyG8M7KFn5+4yF+afM1fGnlNu5NzmEhHcZQ0ISIS44I/XjSp0Al68VCJYOFkQQmhtlWcQMy&#10;KQ1CpB5Lup8WRLQ/98AY6GPmZgan/1fz74G4lKUfciFLR/iYYiIUdVwGC+2KZ9QHH+thIrmIMzp0&#10;RuWQRXUwpyywJUywM5iFxWg0jm4oaFFUNhKHtQcmi3AtQrR/NNnECNIOD6aMKGUsiDNB2SlccksH&#10;Biyd6LUK10da0WpoQrOxFR12MQNaDnFUA2ESpojf0cb6NNDu1SSFC5oM9hGKypgU7hkFkrMDyM4K&#10;R7bJjIOi4YN7PAB30Qa7cINaSgqDQFUxKSTCwkcsTf5OVBtqEJogYRwTPYsTunNQ5oS72VTwx82o&#10;VbTj0e7zOCiuxSEFMzd9liAYjwuCoSDymVqpar1oZ1ZvFZ2FVSeFxkmUzftgG3ThkLUBVbYTeDpS&#10;A+28Gn2RTsT8WlzxBvGr/hn8tXeLpLGAVDqI5gk7xHNBnBB+apsNYWBnGN2zEZxloz3qakFVqAmH&#10;h8Von9bDwgGvGTHjWUs9HtdW/8SWuJvxpKcZh5zCAiR1aHY0otZdj+q+k+jQ1KOByFjrFxa16YJ9&#10;hmJB79ZPgZEIM9wqzGqLTgSux2G56sOpURLFYC2OjXfi9Gw/To7243Sun9/Rg0coBKaoFqvzWWZy&#10;HZoqSrSPqNFWoQCwdNMzSmxt0Gma4RgyQDJtQv9GgHZiCrKtAjR7Rei2shALe8kWdTBlFPS9YjRE&#10;u3E00Y6moX60sz4tFJKmVQvOXjDjzJYRDRtmNG5Z0bDnhOZeioGcxNkZNaoqnagqt+LxUsf+dgtH&#10;BumP56xIzIc4IOJIrw3RUpQQXh1GdHUIqdUicktFFBaLGF4ZQWVzgl6+iNJaDuuXR7BwbQTJ58oY&#10;fGcVxTeWERKWE9wl/e0G0LvthnHSgPSQCYWsH4PpAEZycYyPZHFxdBy/UrmKfyq8hB+F7+MfiiSN&#10;V1/BP3zuLfzft1/F9+cv4wehq/hx6n389+TnKBof49cnrmOMgtOeU6BrWI/uogU9xPw+2hHXlAkb&#10;V/1468UYfurdFL78cR6/8PkSfvbzeXz2UzG8/boPt25bKHJqTM6rMM32vL6Ux5c2b+Ivtj/EP+7+&#10;Av718jfwLzs/i7/d/iR+Y/s1vDe7jeVMGImQFomwHqWUEzO5n+y5OsrjlZFhvD81hzcmx7BSDNO+&#10;KGBm3xjCzPoh4b4PWgUmDq1XtL/O5QAFpI9CIvWIIQswwFJaBCp+xKaSSExn4ByPQC6sWpUxkzgs&#10;sBYccOXtsCe0sFJEdMI6F3bSAulHbaOtoGgYBfGwdMFIok0WTBgZdLCNbUjSmlhoCfoYc73mNnTT&#10;5rTRHjRTMFr2BYMEQDvSTcvfTtFojqvREJPv7+tSF+1FNcdvB5O2aUqBzJwKIyTFEYrH4LQaqRk9&#10;/GNGOMsGUp8gFgSGiBga0ppGuM+HotFIoTwf7MYJUx38oxSM4/qzJIHa/XUEHVRZV1SPM9omPCY9&#10;jyf663DU2I1jdgmeJko9qW3DMwMNeKbrJJ6RnMQTkqM43nEUYmKUsKipaMyL/pkAnvK3UTDO4KDv&#10;PJ6hvz6batm/I2/Ip8e7sTx+KjSEBwVal6IT3RMOhC5XYGJQSS7kIb0ygoGNITQMO/B4oBtVfopB&#10;nmi0aIF7KwzLlAUyqmB/rA+nSRSPOGvwiFc4NuAxy3kcNZ/HGfM5NPWeQa+xHTXedpyw1aPG0wF9&#10;0Y5e+tR2et8+ZkvNohXl9TC2LmWQI7YfL9ejKnEMj8WOoypJOxShHUq2UsxoEejpJhfSKJQ9aMj0&#10;omFcvU8uDVnSSnIAPRQLkeI89MRfFQWhfkSG2jF2wlYaEmLfwOUC+tfjUBJptRwsffLz6POI0JBX&#10;oL6ihWiI2WFEhc4ZAzrX7ajds6P6khXNu1bUXzDh7K4JXVc86LnoxdFZGQWjFY+V2TZD7Xg60bH/&#10;K4pjNYXc2jDKq2MYW5vD3PoyljfWMLm6hNn1FSxvrWPtwiZWtjcwv8b/ba5i6cIS9q6vYff2KuYf&#10;LGOE9ix1u0ILl4Fti7bteh7RG0PIr8VQZOYcZuANpiMYL6QxXkpivpjD14bX8b34bfxT6Dr+eHIX&#10;v/HSFXzznav4zsPL+IOVBXw/NocfBy7he6Xn8JcTDygwexgdi+5flRdXrOgdc0JEiyOheBhnrJi+&#10;7MULL4bxyXfj+NKnM/jq5wbx5c9m8PFHITx8xY6rN/Q8LzlmmSk3SXUf7SzhdygM/7z9MX688QX8&#10;ePsLwMUv4z8u/Rz++erX8WcXP4kP5lcpUj4U0g6MJpwYielQoK24XMzgV5Zv4+/n38D/nnuI35+5&#10;jrsjOYQiwk+WIpgZQKpQLxTeLmjcXVBRNPbnX1BAJF6KR7Af+gwDb5yCNJ1CbDIJJwNLQYHoSwsL&#10;BZthoDBZ8hYIi0LrIgNQCWTi4RhwdUPppmB4emHhZwnFScs0VHJisujBWN6BpDDrlUQtZkyK6AR6&#10;dC3o1jWji0eRsZNJqhdSlwIiLwndr0QT7UwjyaiRn9XE0ppQol+4u7bUT7snQbkipmUVoTShRG5C&#10;i0hJBw/JwsoxbAr3Qc3vklEkhLuMhft8auMSnAp24YipFr6xGKpO+zr5JRKqnxGOuBb6uAZnqF6P&#10;9Z3GIVbwOH3XEV8/niAOPalqxsGe83iq4wzOUUwa+2vR0nYWUl0POqhsAzMxyIRrEIF2PGI7x8xc&#10;jwPMnsc4oIWbV0z87DQVfaScQnYiBfdcnBk+gsDWIMzLCZwrm3BuxoPOhTiqyw4cFATDXofH/fVo&#10;Jno6N9jhlzhwFz0IjujRlhLjaLYPx0p6PE0PfJAUUeWsxWHTWdS2n0TzQC2eMp7DAd0JPK47jSf0&#10;53DMU4+z9L1PhepwIt2K7KIXty8WcYkBXeTn91f68SiFoip+GgdiPNdkIxpGVfDS8y2tZdAZ68Gj&#10;qSYcGuzcP68TWSIhM6XM0QWZj2ovYHZehRZ20tFIB8TTNvSSjAbWwlDznAZ0bejtPQeJsxtt7CTh&#10;moSsZIGyoIOYxNIxZ0QXBaPnRhidN/3ovupC3RULntnR4dSWAUfXtHhqSoJnRsVom9JCNemEdyqG&#10;4blRzCwtYGZ2GvOLS5hYWEZ5coYZZQ4jRPPx2UVMzC3tH0en5/ncLErTi5icW8bmxgZ2dtaxfGMZ&#10;pRtjtC0hWhYfvIthJDdyKO+MYOpCGflKAKmUB6MUimki/Qj7sjIcwHvFUfxGeh2/llvFV+fX8Iv3&#10;LuGXX9rDL94mSV5cxF/MzuJvijP49vgCvl3ZxdfGL/Oz4pAKV+bHhUldrv3ZoPIxMwXDjsGLLly+&#10;H8R7b8fw+Y9S+OLHWXzhUwl8+K4Pd16wYGtPh9k1Nebn9Njme9/dmMJvrz2Pv196B9+f+gT+ieVH&#10;4x/hf5Z+Gv+z92v40aWfx6+s3cPaaAaFpAEjwu7lIRWSURXeGZnDX0+9hv9Y+iz+Z+1z+H+Ln8Bv&#10;rF7DdtmPwP49Kd0kApKArx0aYYIWiUJO+pAJliTcz+MA1Gkt7EwkEdqRANvIVnLtryguScv3tyIQ&#10;buSSk95V/D6lYC84TmX8PEWA1MLPMoak+8sDOvh5Qb6vyMQ2QUIZKVgRJvn3u9rRrm6ASNMCMSm/&#10;V9nM0gSJpg39JtKOrR/d9gG0OHrRyHHV6RSjyyGC2EWSCaoY0wo4abXC+V4ki/3781lSTHZxQkKY&#10;dfKHaXsoVLoAqYLi1UPhECXlaOf4rIn14gTresxQiwDFsOokFe40lUhMdRoIyaHgmxtMnXhKWYdn&#10;zETzoAInwko8QV/+OCtZ1XkSh3vPQmIlttCmdHed3p/aasoYYKTKiit2HPI04gAF47FAAw6kO/FM&#10;rAPV9EE1zO7iSS9EK2lIN3NQr2ShWkxAUrahOillwLfgQKADp9hI5/J6PO4mqRhO4xHdcRyyn2VG&#10;p7eaUkIzSG8VbsKz4UYcH6a/Xgijbi5M/2/HgXAPnrBSDNqP4YT0JK3LKRzUHMcBA0VAT2rQnsSz&#10;gSY8nWpHlesMGphFhlfizMZZjK+koC0a8US0FQdj9TiUoXCmavfXsJzZyGCM/r02xv/FayCsy/lI&#10;8DweCdXgHOtjXPFCu+wnVehQTXXuYCedjXWjfrAPbfTYStKbhKLbwbbq8FBgE6SSnLBVvxHakhkD&#10;xMIukoZAJc3rFJbbccjuxaG4HUY7ReP4BSNOrxhweo7oKUwqmwogNjuEwuwYBWAcMwz++YVtzC1d&#10;QGlyHtnyCINylKIwg8rcAsYWllCemUNuZAKDY9MYmphBcXIB43OrmFpYwzxFY+nCCsorFXiEVZhy&#10;XkQZ1MOLJcxtzWJlZx4zqxUMjcdIWWFk8t79aeE5ZteZuBULMS82CnG8szSPX9i+iF+9dhW/cfkq&#10;/mz9Cv5m+Qr+YnELfzi7jr8ZvI7fLt3A/GgeagqGjoJhmHCxeGEad8A+ZkWa579xJ4RXXo/j4/dT&#10;+OwnUvjo7QBef2jD7g0txlaVxGstRhYcWJ73Y286gncXZ/EbU1fwV8UX8I/FV/HPuZfwT6OvkDo+&#10;g//c+ipJ5x3sVIqIBCUI02K4okrEkhZ8orSA7/E9/z76If5r5qfwn0tfxPeW38HnZxYxTnEJUiDi&#10;XiWCngG4QgP7sz2FOSNq9q+w3qZCWN4vJIOZydaVMsGSNUFHayVhIusoUNTzEgaeFJ0klh6+t88j&#10;gcJFWiFh6FkPC8VCEAoXLYQ71o9IQYtcyYShYRPiBQ30tAVNwmZGuiZ06ttIGK3oYeIWC5uPC9TB&#10;BNRt6EQnHUC7pR2ttCu9HGcyuxhqpwRqD+sXkEPDuNYL1yjjJCJ+j4O2xRdWIMD4DgQUcLM9BljH&#10;JtarNSBBa1yG+ngfztCOHPe24YS5AeGpBC2JIATOTjxtpTgYWtFiFaPR0IVn6cVPuiU4F9PiJOnh&#10;ML3Wk3IKRvsJPCU9izbhllwitdjWjl42gEpYfcpNv28iVVjP789+PBBswBOZdpymv+4psNEG2cBT&#10;TqgWQhAx656mfzrKbHyUSn441IpDvma+rxFHSBZneUJP2hpRpTnKIH8WVaZjtCjncShZjyf9Z3GA&#10;pSpGmhgmdi0RaXeS6FxJoHnai7asHs+2HcGT0uN4THUcj6j4GepjeJSPq3S0HLRLNXl6uxFhGbsO&#10;1FB9uwc1qClrcLDQh8coIk+QDp5MtOJxikZDToRy0YHyoBlKKm5jlOKXEsS0CU86zlAYz6JxQUc7&#10;FcfJihqnwxLUhKWoToghytAD+6XoZXs2WlpRnerHsYyUtoheVpgUNGSAkmLRUdaijlTybI6+c8kE&#10;/d0MLC8PwvZiHprnkmjZcqJpysggcyMwnkRpagSj47OYnl/H6PwSKiSK8cV1DE/MIVsaRWqoSMEY&#10;w+DoBIZJGVkeU6UKMiOTKIzPYXiKAbFAwlhawdTqOsVyDdP8OzOUg8vvht1mQTwTx9j8JBa3VnFx&#10;dxu7u5tYWBvDcDlK0rAjG9ehmLVhlAIzk3fi1mgWXy8t4S+HdvH7szfw3cU7+Pfx5/Fv0y/j7xde&#10;wV/PvIJ/HX0bfzJ+D+tjGQqlEaYRK6xjNpgqDthG7XCPWpBasWPpRgD3Hsbw7psxfPRaBG+94MTt&#10;WzrMbPUjNtUHx5gWvlkXBkmIxTETFodpY0YH8TmK4+9sXsXfLNzG347dxf83/xD/vPQZ/M7cO9gs&#10;jsDv74U91A1DgtSY0OHF0Qr+fPI6fjD0Iv576E1g4jP415lP4jus//tTY3gwM4m3p9bx+sQSdks5&#10;pP0GmDnOhbkJKo+UwS+B0iWlreiH2SeHISqHOi+FlNjfOcogrojQzrHfTAvd4qVoOCSQ23tgYKK2&#10;cly4KDpeUoqX+O8jncZJnFlatQSP9kwfOt2tJP56lmbUm1rRzNKib0aHsWn/p852YYcyUxu6rKQQ&#10;PtduaNi/KCqjNRamdffbutDN2G1xDqDV1Y9Wp5SPhZ+DlbDy/D2M7wCBwBNT7W8Lcc7dgTpfL+qj&#10;/aiJSnGaif6EpxUnLQ2Iz6UZP45+HDI1MtBbcFjVjsPKVhwh8jxDO1JDdaql8hwLD+C0WYRne2vx&#10;GFH/QP85nHERrb09bISe/bvbqr1SPG1oQZXyFA7QFhzwNeBgqBZHGHDacRlSo3pEmb1tE3p4lm1w&#10;bHrQOEsbkeR7POdw0HUez7AjT0WpbmzAugQFI9pBW1CP4/lOtIwq0L/hRN20giRyluJxFo8Fq39y&#10;9yltw5FCF6rHNQi9PA8dcfJQ42EckJAs1LQitnoccTfijFuwKBQf/bOoJe0svn8DwVuzqGPQCjPd&#10;zs2acGCSdSop8Uh2AAcipJVkD85kxHBwgLmp3M391ThHy1atrkWd7CxR7QwedR1noNNTbrlxJCfG&#10;8TBFKNyFJqqzcIOSgn6zhaLcTJI4NW7FySEleofZYbQhukE9ejlAGge1OJrow4F4F46ODEB3MwHP&#10;y2WWEbhfGCHBRGEepU8eLSNTGcHw5AQqU7MYqkxihMcxBkphdAzx/CDCmRzRs8xBV0R6ZAyx8hg8&#10;mUEECyW+dxLZyhQGKSwjtCZF2pYSyxBJJDs+jkguj2A8DbPDjfRgAQurK9i8uLNfLl66gqvXb2Jr&#10;axkT42nkc26Usl5cn6ngk3z/N0bW8PcJ4SLnLfxz/j7+sUybULyBPxu9hr9g4P7Dygf4j4UP8LuT&#10;17BcSMKfNSI0ZIa9yHYY0sBSUBPrjbScNqxs2nHlqgP37rrw2k0P7l92ULh0SE4PwF6RQ18xQEua&#10;dYxZ4B/VIjmsxiBFf33Ojzcuj+Gr17bwtdUL+MroOn6xsocXS/OIRq3M7LQXzOqqmAbaiAJLk2l8&#10;fWcXfz1L0Sg8h//Mv44fkTb+ceJlfHfqLv5u4W18f/5j/NPCR/jzhYf40tIV3JgYx1QmApufdlLY&#10;OczOTM5itFHISArGogjaBRFUKyTi5T7IZhVoG1KgISxHi1sKkZP/F25dJ70EiP9hBmcoI0M0p0Q8&#10;S/IhfbpTfftTElpI2ectTN7GZpxlwqnj42ZLE9rMTRSKZnQbW9BDgeiwtqGdMdzK17Vb+Jy9HRIm&#10;dZGxHfXaFsJAJ85YJThP+3JesC9euomoBtaYGs6oAqaoDD10GnWsWy3rVkf6qQ+LcZYJ9YyjFaes&#10;jUgI95LMxwJopQIdYEUO0BMdUDTh0f4aPCWvQROf74to0csPVvs1UNpkqOP/DynP4hHlMTwjOYaT&#10;ylp08EtUCT06qFIneYLPuuvwZLgFjyYa0FmWIrvkIAIbMTSix+SCE3uX07h0YxCDV5KQLJjwuLBQ&#10;bvgcTjAb1xcUaM4rmU31aNt1Q38/g/Qroxh5aw4z763AuhfFI16Khe8cDkeacDzZjWcyXXgsSptB&#10;u2DdzbDxxDjadozoL4GUFHEiQVVlZ7hn3MRFNY5aqvGErx6x+8zQH92G40oZzuslWF4aQ/f1DGq2&#10;gziyZMOhUQ0eLSnw9BC9HYNbuN33XP95nOk9hebuI+jX0PoIE8wsJ0hHNRSCbjySZOeyo6VEX+He&#10;AKWWGcHejJa0jIIXR992Dj0LfqgnbdCXzZAO6mi1tDiXVuAIcfFJ0tbjFI2maSMsbKfU3XHEt4rw&#10;jsQRGU5zUBWQGC4iR3EQCKIwNsG2nUIsPwRPNIkIhSE5XEG8RPEojsLHv02hKBwUgdBgie+tUExG&#10;90usMMSBmoM3loQvmUI0X0CFNLJ79QYyg8Owul37ojFNMdq4cBGXrl7H1VvP4eZzt3Dt+i4Wlyax&#10;UhnEQwbQdwrb+H7iOv4tdg/fT93Cvw3dwt+OXMUXyvO4y/r+wu5N/O3l1/C9rZfwi4u7eGF6Gu/M&#10;LuL92XnsjOWRzrtYBzXrKMy3MWNmwoDNeTUubupxYcOMpRUdckw89mw/jAwqbd4Aw5ARnnEzEgsW&#10;lFb1rI8RaxxPaxSb9TUvlmhzZtNBVPwOOFwidDvr929FF9C7N0EbQeu7MJfEx5fX8Ie71/G3lav4&#10;QfI2fph9BT8uvoP/rnwATH4KmPoY/7XwBfxo5Wdocb6E7176DH5l7SVcKVfgDWr3b4IzM1astOme&#10;pASOUQlsa32w7yhh21HDsMGxw2TWlFGQTqXoEiaaxSRsewWtnQp5HnNZ4Z4RFalOgVCEnxETkwJa&#10;0ehuRrWzBWcZtOedbWhwtpISWtBpb0K3ldbE2oJeaysft0Jkb4PY0QExx6kgFn22TjqATtTpW3Gc&#10;duaEoQenjWKcMUtQTYHr8snoDCi+FC5h4+UuUkmDrQe1PFa7OnGOUHDK1kyhoVhZm5Caz6JqNOKG&#10;JqLDeZ8Uzxi68ZSyBY9Jq3GMmVTnUSIUtSNFPzs+GEEl5WfGlOKI/gzOmeogpWo1tp2DUSPCTCGE&#10;YM5Fr65G97AcJ9I96KKPy0y7UFnyYHjWgpl5C57bYQa4EcHebT+CmzJ0T4twbKQLx3M9FAv6piE5&#10;Tk+qIKJvL7xYxMLrcyi/NInozQIFpoDgSghPu2pwItQCI+1Nfi0L30Jk/y5O0bIVhqUAaiXV6Cc5&#10;pZdyUE04aWE6UZ+jh5sWpjD70D6kwmP+WsgvxJF4ZQOO22PQXsnD92AcyQ82YX97EbKHZdRfCOHw&#10;vAMHib+H6UNPCWo7UIO6nlPQsSGdxEgFM51IuGmH6PiU9zSOxpsh4mAQVntWGzuhonJ3pKSQMBP6&#10;7kzAf38Zlr0SDPTeMgpGi3C9JinHcXrGY6SqI/Ssz0R7cY5ZRlfx7P+U5coEGcwZJLKDSOdICQz6&#10;UG6QwV/aJwl7iK8JJeCP5RBODsKfGoQ1moHeF4XBL4hFBp5UHvZoCp54Fs5Iir45CUcgAn88RZHJ&#10;71uYEoVn98oNvPbWu9jc3YM3HIbBaoHN5UYkkcTI+CQuXL6GG8/dw3N37+Py5cu4eWET713cxjfm&#10;ruFvy3fwvewtfH/qHn6w9SK+u3oTPzO1gBuVHD64soZv37+H79x8Ed/aeQF/dvFNfH/jQ/xg7m38&#10;1dIr+OassG/uDO2NA5FBNUojWsxPKDE9RQHhMTlC383koCKFakhi+qwaZvp9R0mNwJQGZYrG1dUw&#10;9hYDKE9o4cpLYBAmXQm7kevqYGLWLcQcWCeBTRfTiHFcFhb92FxM4sW1Ij57cQG/PLKAvw6t4/9F&#10;9vDDzKv4weA7+JfiKxS/F/Cf5Xfx46kv4X/WfwH/sfsL+OcLn8ev03JtjWYwlGGwk8S9tBneFMlh&#10;TAzP1gD8V3VwX2UW39FDuWDgGDBAWtRANSiHo6hEekyPsQkzJoZ0KKU1yKSUCMcHEAgJd+UyWQdb&#10;UOdqoEVoRY2vHbUUuyYfScLbgm4KidjRBKmjmeLAMWdv2V/eT87AVwX6oHCLIRdWHGcyryNlHNW1&#10;4qgwe1vXhZOM81MWERpopXrcTKoUmF5XOzooLs1srxraGIFmTpoacNxYT3dBoqZoZOZzqDKb+mB2&#10;qqAIaVkhOQ7wg6v6anBa1YR01ocV+rbNsSFcmShhd2QQ+ZiNnq0bmws5PL89BZW2Gxa3fH8yTCpk&#10;gdOnhDQpo5URo4uYpR7WQUQPZ6b/XtoM4sHlCF67H8EL74Wx+ZoTrotKnBJ2BKNQnGP2qM12oHm8&#10;D5HLfiw/N4ziZhRi2oejXjactxHtbJxnVWfwpOYs2ol3bnpXx0wIBga/9/YwNGUnGgeaEBiLwjWZ&#10;YPa2o2bEjrYZL9om7GioWNAwZsUzSTFkyxHkH65Ds5HEM552nC/I0X8hgq4tP6wPR+F4Zwndexmc&#10;mLXhQFGOQxysNaZO9PJ7VbFeWMb1yDw3jsnnljGykoZzUAFLUAydpZ2CIYIto4eG39cj/BIy6UDs&#10;DgXp5TV4b0xANRdCV9GKmqQK5+IKVDMAqplh6rNa0ogekoQFlrQP7kQA/nQcgXQOoTQFgpTgI0kk&#10;hwRaKEFtc8ASCMKTyMAaTEDnDkLt9GPA4obC7oM1nILJG4bW4aNvDsIWjO+LRrRAa1McR5ZlsDKD&#10;8YVlrGzvYHvnCu6/+Boevvo2M/UFRFMkj3QakSTfk8xjeHgMWztXsXfzLnZIIrtXdvHy3Rv4/J1b&#10;+MbSDv566CL+Y/l5/Ncr7+H/vvgm/nLxOn5pfgM/dXEDv0E78+e7D/H3W+/ihxufw/+sfhE/Xv08&#10;/nPt88DyZ/D9uTfx0zNrKLHPAhkp0iS7DPvEzcf6KO1dqANKZl0FH2uzcpjzRGmODV22F55hGbbm&#10;w7g0HUOKWVvhFXw8M6+5Hm53D26mU/jyyBX8ztSr+NWNO/jE7Q08uD2Pl9ZLuDUVx3Vak3dIVd8I&#10;jeO7nln8lW8HfxS7id9NbeNPYiv4v5Gr++Txg/H38G9Ln8cPlj63fy3mldUZXFyNY30xjBxJ0Zvs&#10;g2u0F4F1ksJlNbxX1bDvGmBcs8G0aIdt0khB0SI2ZUCZ1muGCWm6YsRIQRAM4VeLPgq1GGbGj4Tn&#10;W+drRHOoDa3BNtRTOJpYOnykC1psMcWk19lAUWjaFwu1twcm0o4l1A+Drw9alwR91m40c8yeZPI6&#10;putgaadotOCoQdivtRstLjE6hZvlSCgd1nYKRjuqDW04a2jBCX0TntU04py5DXW0PZm5PKqaOuug&#10;Fbdx4PVDlDLjGDG6StuAJkcvFoZTeDg0grc4qN4tTeLN0gSu57IoBI2YilvwYLmI3YUSblxaxGIl&#10;i+EQ/WiIIhHvQ5PwC4dHWLeiBgcCZ3EgWIP6aCPUuWb4JzuwuqHB6w+y2H2YRz+V9lRqAOcTIqiL&#10;/SjMu3FvdwxvXp3DJgkiWLagnZ7uRJgZ3t9OX8WTJqI9Y2qiBSKd+DrRkJcjsp1Gq4YnbqZCz0Sg&#10;oJC0zQibLMfQthRH52IULYshNM15USssXb+ZR/7NXTRNOiGsC/IsxegRw3kcIS20l/WIvrWI1Afr&#10;6L+awjMTGhzld2hXEjDt5dA2a4TqYhjJtzeQebiC+GYCBiEraGrRSUysT0tZJ2EylhYSikbvqAWm&#10;rQRcFBjL5SIkky600uY0CwIh3FJMxG4rGNGbt0ORdsJI8vMnY4inSAcJ0kMqhyDthSNIKkimESYV&#10;qKx2ioB3nzAUVgf6TTZSnxl9BitUdj+UVi+Lh33rIlUkEBssI10eR6o0iuL0AkosmfIEyjOLmFha&#10;xfL2Rexdv41X33gPn/z4C7i4d4XWZBCFcglDlXGUxmaQHy6jPDqJ9Qu72LxyBRtXL2Hn8g7evXMd&#10;X1vbxl8WV/Evc1fxf+6/hP997yH+dfkF/MPcfXx38Xn8/cpr+Jf1T+KHKx/ivxY/gf+e+IDlQ/z3&#10;8ufw31tf4fGL+JvZV/GAQuj0dEFHayfcWKYJMWuGe6EP0eZRtLVs5/0l+zhm3OwTX1EBd3kAozN2&#10;LM8FMD5hQX5UjyATUCapxwuDI/i17A38r/z7+OHk5/C99Xfw7Vsv4eefv41PX9rAbY7h+WIIK7kw&#10;bqSSeCeWxvuREl6KFHEtGsXbhRy+UZrHHwxu4U8Ke/ju0HM8z7v4mfIqbs8O4sbFNPYuxFCmzbQm&#10;emEbFMM/L0dgSwnPjgqObT2sa5b9jaACJO34rBmFBSsqFJDJRQfGpywYpl1PZRUIRqTwRMQw0pKI&#10;w7QTvhYKRidaAx0UjHY0snRQNDo9FA1XI3qcjRSNZsg8HfuTy6w+MaykCou9FyZbL+TWHrSbu3HW&#10;1E2hEASjjaUZxygI56xdaLTws4UJYKYWtBjb0GQgyVBQzqobcUJZR3Bo5nMdaKOIDM0PoupsfTWa&#10;W6vRpiDeRLRUbxOqzT0Y8CiwVx7Ch/lxfCY/hZ8qzOCNZBnLDg+0RqIeESY7pN+fl79cTOHu5gq2&#10;V4jMw0bIcxI87anB+Vg7lGUFPZ2B9mSARYLJjRgePlzEJz9xGV/+qefxKR7Ht3Kw0LOaxgZQXvbi&#10;xd1FfH7vIj7cWcEykdHCxjyX7MHTwS4cdNTjaZZTvi6c8otx3MlGMFPg6N+0FKv2jvPo8SlgmPRB&#10;uR5H/ZQD7QshKHcGYRauU1yuQLWShXwphqEXNlB86xrqK04iXx9qQ314yt6KaiLZUcU59I6Z4Huu&#10;gL4tNw4OS9C2GUHmjQ3E3l1H+LV5DD1cRe7tXWiuDmFgwggLcVJFa3E8LcKJYt/+IsJdfF46boOI&#10;lqRn0oqOWTfaWac2nlN7kSWvRUdc+M2bVi5rhTxuhy7shDseQ5hU4SERuGklBMIweUkc4Rh8sSQG&#10;tAboHG7oaBckGh06ZSp0K/XoM9ogMznRr7VBrqfwuEJ87yBFYmy/hHNF2pix/WsYoXwJcT4WSn5s&#10;EpWZOSyvb+Pq9bt45/1P4bl799nHQwjE4iiPT+/P4ciNlGmNspiensX61hZWLl7E9u5l3Nq6iM+u&#10;7+FXx9bw5xuX8b9IH//n0k3809oD/HjhA/zP1Ef471kKw9oXgbX38F9LL+CHo3eA9F1g+DX8ePrT&#10;wDyJY/ojfLOyi6mEAzJS3AAzriqhhCljhC1h3N9X1hEjtgteP6dEftyE0SUXJhfs2NoI44XLJbx+&#10;dXx/w6bLG3m8tzCHb8Z38X/8D/AvydfxwwnajKX38Xer7+OPL7yA39y4iU/NreDKYBrTKQ/KCRsq&#10;UQeGPbTiHgtCHjUqMSNemMzjw/kpfFAawZcK0/jC4Bx2R7NYGfHglWtDuHM9STFWYcDfBlO8B95R&#10;GbwLpKM1FYsOrlUTPGt2+JbMCM8bkJ0zYnjaiOKMCYOTBiTKakSzMvjDP1nvQx8X9myhYHiFG+p6&#10;KBjdqPd2oomlg9a4w9WCdpJFB22J2NGyv+iOwSuGwyeFzymB2yqB3SSG2ipCN+1HjakHp4wsJsaN&#10;qZ2WpAO1th7SB4le24wWXRMatK2oZ2lQN6OGDuO8shFN6nb0mkQY4PtHF4uoqmurRnVXLap76iFS&#10;dSDmt6AQdiFiVmHc68CrzGqfSo3jZjSHotsIv0mKOsV5PG08y8q2QKprgEzRSKQK4AYtythkCD3x&#10;TgwM9lNBk9jdmMTNzXlsrY5je30EH9+7ht/48H385pc+jY8+9QDFS+n9/TA6km30dj24tjeCr1zd&#10;xc9ubRIxC+ik/3862IhH/A04TdQ8nhAI6ASe0NXgiEeEM0klWnIGDKSMaJDUorH1LAwJK/riWrQz&#10;QLVbUTi3s1AsBNA8akR1TgXppBeZ5xcx++EdhO+uokvYkj+txglSwcl4L+rZeOcHzqExJUJPpW//&#10;HotjaWa260PIvnkB8Xe2UXhzEwtvXUL6xSUYdrMIEUtLMzFEFxNQrobQtxJE32oAPbNOiMatEI0Y&#10;IRrSkChkaGMdeodNEPE75RlhJW3STsYAQ9IKPcnCGgnvX1vwROJwhWLwx1KwB8LQ2J2weP3olaug&#10;szmhsbjQI9OirU+BjgE1eigYEq0ZvSojBnTE31AKYWbXGAUhMlSBM56BK5FjwGX2r2u4U3m4aE8i&#10;OQoHX5cYHsXIzDJmV7ewubNHwbiH2cV5mNxOGPjd2VIF02trGBIuuNISzcwvUGDWsXlxF3s7u7i7&#10;tIkPZ1fx5d0VfOv6Nv5m7Tr+deol/M/0JwBmdkx/Hv+9JAjG5/Cfq2/hX2Zu4Qfli/j31CZ+mLqL&#10;/xn8AKh8jH8dextfmriAwYINaiK+ZdCGYNELX84CB21eIK9DrKBGIqdArqRDecKKlQUPbq2m8fGd&#10;NXz8/Dqee66CvYtZfGpyGn8YuYR/DN7B95J38E+jL+H7s2/i/859gO8tvoO/JdH81sgFvJUfxFo2&#10;hOmkB5NRPzJxH1JRL7IhO4ayJizQfq6MGDCVNuLmWAovLVWwPZ/A/a0SPvPSOl67O0aboUcvA1oT&#10;lLPOSrjnVPAsC78KmuBl8W3Y4Fu1wD2vg29KjSSTpLAwU6qsJQ2RSNJyioYaIdK0NSVBb7QTtZ5W&#10;NPu70OantSBJtwiC4epAl10o7eixtULKOFSRMIzuTjiF6yjOn9z9amegqykQIgJAHYXjpKUHJ82d&#10;OGvtRKO9B218roX00ahvRqOmDs2aZrSpSdek9E4ee1RtJGYSnon2xijF6GwFVfW9NWgXN6Km5TxE&#10;oiZs0Ou+FRvGBV8I7n4RkmYNRlx25B1mlLwmDPtN+77onLMNEl8vHB4JZLI6OAwijKa9mBj2IZHX&#10;Y34qjJtr43h7bQNfXL2KL61cxRcv3MCXd27jm7dfwkcv3EA3VbTKdGh/tewq2xEccp2EZ8KG1zZm&#10;8OrFRSgj8p9M3LKfxwEHxSAnx7FwGx4xn8QTxmo8aqjl/6txVpibH9ejlYIh0xPLsjacpNqeScmh&#10;maL9IN49ajuPKsdZPOqsRoOwe9Z6Coa1NG0OySIiBLEW1QkJGl2daFbUopbEcjjYjEMxerhBCZoG&#10;5fBcLSL3xiUk39rD8NuXsfTONRTuz8O7k0dgPgLvVABGHhUrUfQvByGh9RFNCStNWSAtCpN5ZBCz&#10;SPMaSDKa/Vm1PtY7nXYgmXDB5bPBTYoIUiACSQY3aSKUzjLDJ2FwuqF1uCBV66ChFVGaSSsSGZq6&#10;pWiWykgYanQOqCBS6iAz2OCJ5ZGqzCBMEQgzuO38TCttic4b3D86+flmfr47maXFYf0pHpF8EXFa&#10;0BGSxOzyKi5fu4abt28imU9DodXC5HAiVxnFGu3I2NQsCsUyj1NYXF0jaWwzQC/h5uICbk9m8KWN&#10;Kfz55AX869AL+K8yBaP4Lv5r+CF+PP42sChcs/gs/nXxAf5uiYhfXsI/hNfwn1HSRuEt/LjyCfzt&#10;yIt4md/lGaTnL7sRHQshWHHBU7bBXzQgOKRinfsQSQ7QtslRLlmxt5zFi5cmcflCHpWLDPZpHZ6f&#10;GMK3MhQv32X8ZWIPfzi2i+9cuIU/23kJf7vwMv5q4SG+NXsZ741NY7uQwVIhRXudx/rSEC7NJnGl&#10;7MWFMTf22JfToyYkKforTIQv31rC6zdm8ck7i/gKKfMTry+hvO1Ft7AVZEIFLV/n4Pc7KQ7OBcO+&#10;aAQ3rAivWxBcNiI0p0eC1iQxbUOobIIzS3EhNQlL88UoHg7aqb4Eg9lHAqBgtHgoFBSNbr8IYnc3&#10;eh1dkJCE+6ztkJGK1RQRPSnD4uqBw0ZLTiEwGX6yYE+XmXbG0o1TPJ40taHW2U1KEaOTr21z8rMt&#10;FAljM3ppPSSaTkIAk6OBhGLmmLeq4Xfp4XZoMTM3iSqxsgU9AmG0ncG5trPI6gz4bH4ebyUryDut&#10;0FkVEClYIXUXbBoJlEqqHHGlgzgjM3bDaOuE1t8HBX14P/FaWKrdGZViZDKIBxcW8XB+GZPhKN4Z&#10;X8G3N1/CN5bu4tPjq4j41KiSH8QjlmdxwHkCTzqO41i8AScjLRAnBtBb0DLAa3DUTa/lbqNCCnfn&#10;1eCk5hSOmhpwWFmLM9JGCpYDXpcDsSADzaZHOOJEIOtDf9QCTdaNLtqsJ0ynUCXMv7AfwxPRBpwv&#10;DVBMevG4tRpVGn63vgZnqda9VF2Jshnd9HYtGRXaCjqKlAYdHAAdwm3JeStGXtvFHMlk++P7WHj/&#10;GnQX0hDPMdtPuTEw6UL7rAdtMx7SjQ1do1ZIhb06Ri37F39VFCpVQQk5B/hAVAY9P9eZNnHQu+Ei&#10;zdlJD+5gZH8ehJPHUCqLaCZPhbfRYhjQx75RmfiZKi3q2oinnRI0sNT1SNEqFfpJx9dYGEiCNZxE&#10;MDcCT3qI3jYEjdsPlcsHSzgBUzAGhd0DW5R2LxSH1R+laOSY4Qr7opEbGccoLcf2zg5u3rqBje1V&#10;2J2sg5z11huZ2QvYpGiMT81gZGwcswuLmCFprO9cwoWtFVxksH2SZPl75UV8L7aHH6Rew38mHuI/&#10;otfxX0MvATMfA0sf44frb+IP9q7hl5bm8XvZMv4xtIbvZ2+TMN7E31Ye4K3xOaRG/cR7LwKjgf31&#10;Ke0jNtiFSU20uM5EHwJRYeVwKYaSNqyOxrExGWdg25Be0GB43oj7S8P49cIq/iy0jV/LruFzM7P4&#10;YGcWX728jW+tkXYv3MHPXrqGNxdmcamUw+pIBguzedy5PIX3b07hwcU0blxM4OpaDCsTThQKGmzO&#10;JvDOzTW8+9wyXr5ZwatvTuHl92axdY/WetkBEUlWSTtrGaNNnVTBPqeBl2QR2bQgsWlGasOE7JoF&#10;+VUXYgteuMY8MBXNcAxqKPBaxDlGXHk5ZCTcllAPWmhHhP1nJWEpBoJSKJgg5U4RZMKiOtYOqG3t&#10;TCZd0FMA9CQMYTk+ta0NSksLJMJ8DYpBo6ENZ4xtOC3M1XD3QByRQBTuQRdtfhfFSEyLotR3Q2eQ&#10;wmhVIuQwIueyYdhtR8HP+PKYsbo0xxiyatHd2YiW7nq09xJzSBmTfMGNZAoFrwcDFgVOSatxWnQS&#10;53pO4UTXaZzsOIFq0Tm0DNQRa5pQExCmf3fikVgDA7wWR6xncNZZx8b1whlz4Ki6Bhep9F+9eAtb&#10;hQo0Ni2VrhGP6o+QLljcp9AR60Zu1g9d3oBGik4dG0+yEoJnJg5VRIcmQyu65HWokdXiaE81zjfV&#10;4G5xGf9876v4092P8HvPfQZfnL+Lr1CUvnb5NXxq+w6+cuc15OlNW+gr63x1aE0TzyZU0K84oJw1&#10;onmwF4e99TioPoOnJacYgCcZFM3oiQlrCaigSRAx7RLifj1aO0+hceAMpMwGY6+tY+blDUjHHXi2&#10;rETnWgADcwF0zXjRSEKqK+vRWFCha0iPgREr1Bw85nEjB7sws1PYm0OB/oQCEiK1atAEXcQBjcsF&#10;nXABMxqDLRiGNxznwGGw213olPRDLFeSnoxol/bjTGML6ju7UdfRgxoKR6u4j1RhhdzsZHunESVV&#10;eCgaxkACKmcAUr0VKpKjxhWAmkel3QtzIAajP7Z/cdQeTu//zGr2heHmcXBsCkPjk8T9EoqVEtYo&#10;ApXJEfQr+jlOuihYxOlCCUsbm3x+EhOzs5hbWSNp0J5sr+PC5jReXZvG18dm8UcJQTQu4YeJu/jv&#10;2EP8KPMyfjRKAVl8F/++9Rb+9PLz+PzKND41lsMvU6S+PXcJvz9/G19euID1qTxio244x5wwjdqh&#10;JVlo2H7GggJ2iq8/y4FNCk0FFJjNBrBVSWC17MdMQY9xZvCZFQvurwzi14pr+G54F7+a2sB7E1O4&#10;tTiE91Zn8OW1bXz16g185s41PC9Y5nIUcyMBXFufwM+8eBO/8OYdvEe7cetGEbtbQazO2PcXKNqj&#10;JXl5aRx3N0rYvFZA4VYIy6+RSB6OIXU5CRkTiHrKCuOoHrpRJfQUDRspw7thQGjbiOSOA9kdH9L8&#10;zPBKGI7ZIMwTLoRprYYmSfFlHYK06aqMlAmvCz3hXkhiwi31A7Q7A/sLEevc4v3FhNW0F0LRkDbU&#10;wm3zpAeJow0iKxOfuQHd+ga0GhpRb2jCaX0jTjHZ1vk70Z2kYDBp9iR70Bdl8vf0UCxEcJtV8DsN&#10;FAsLprxOzLCMBFxIeixYEwTDYFHjTMdZ9EqbMep2I6STwpeRw5VSotfUizO6Ljyta8TxvlNoEZ2B&#10;SNKI9p5zqOk9i/b4AJpLShwPdeKIvwMHKBSPq2kvDMdx0Hwand6e/SXlT+RlGKbX27mxBetUBs2j&#10;Hpxgh1cZj9MqHMU52owciSTFDC5LaGBczcJ3dQzu3RIMIz6IfXKcJVp1G3swksvhSmkZnxjcxT+u&#10;fBb/r/JJ4Nqv4t/v/jr+be/r+O/rv4of3fhF/MfLv4r/ef1X8O7iFQyWYyiOhzE+4Ud4nh05p4Vi&#10;WdgMiBl70kpvKMIZikU3z6vHSGwLCVPTxajTNhDzazFAsVIwizVTkQ+56/YX4j0ebMHjtDkHE12o&#10;nSRBrCTQNx9GJ6lCEIsmeu9ODug+4V6RKTOcc7b9Fb1tFBNhKQHBkvQNGaHO20hoTlhIAFYSgFCc&#10;JIJIKgdfIoUumQLNIjEkDNIWUS+O1dAudXSRCDtwuomeU9IHldECrcUBF4khkC3s2w9BHPpNDvTq&#10;zCwmaJykLqMNPWo99LQlJn+YGcjNjBRkZgpCTWEyUrBipIxccQSDlQrJYR5r68u4fOUitrfX4GM9&#10;u0TtEPcL2/YFMTQ6inGKRWmclLG8guX1NSzQkmxsr+DK8gzemZ7EL1am8HvJSfyfzBX8V+49/CD7&#10;Bv65cBs/GLuHH62+jf994Q388t4eHmwX8dxuAW9dmcN7JNOppSTccw54ph0wT9mgGtNDRbHQ5hX7&#10;Wyk6hygWg2rEkyqkg0osjsSwPUdLMebDJAUjX5QhP67FC+M5fDO3ij9N7+KXRi7gEysruLs6hnfn&#10;p/GVyQX88voFfP7qRdxdKGCr7Nv/leWNK0v41bvP4w9f+QC/9eBVfOX6RbyxN4wN2sylhRQur1Vw&#10;Z3MSu6zz0JUsDNsu+C4HMXy9gNBGdJ82NSRMzYQOaiYUzYgSuikNDKQe26oR/m1arItRRLaTCK3H&#10;4aeFDS+HMcLEM7tow9QEbeqYHObBAfTHeiAXbnBjEjNEFTCG5ND7JRQMETSOHqgoFMIerFJhZqej&#10;HSJnOzpoUVotJHKKQ5uuHi26BtRTLM7y8SljHc55WtFCoWjLidCR70Z/VphIJoXFKUPYbULK50CJ&#10;fT1NoZj1uzEa9CDltdOKzaKqRdWCY82H0SQ9h+VKAVcnh5j1JDhfJr44m9AS1aB30r2/1l8ma0dl&#10;MEz8NxBntZBO23E0J8Ez9hacMrTgQN8JPNJ3DAc1Z9HgYjZnFrVMuBG5MYXcg20UH1xA9M4qbDen&#10;cSo9QDtwBE+6z0MhrNacN6OFJFLjE0M3l0J6dwbli1NQ54yQ+KVoogUy0Ev98sZL+NHel/E/s1/A&#10;v4fexA8Cr+Gfk2/hB4VP4J88r+DfePzB9lfwHys/i/9a/CL+bOuTeG/xJh6sb2F6LAz/lBbaUdk+&#10;LgorDBmEuwGtPehuPYuurjNoDfSimjh4mhRw3tcJa1YD9/BPNuIRjznQRk/9ZJg05a3Bk85qHPTV&#10;40CoBd38n4qi18PXtqWVaI9J0J7qh3RED8OsDZ5FJ4I82ipmqIaFn08NkA86oU16YHA64XAHYKZY&#10;6G0cfKSLWKawj//1XT1ol0j3xeL4+RpUt3eijs9Vt3ego18GhckCk8MDXyiGpDA7MxBEv8GIHrka&#10;PQo1ejWkJIqGSGNEt4rEY7IzE3n3f03p43NygwUqswM2fxDRbBYJWqAiyWJ9dRHPXb+ENx/ewxsv&#10;3sVLd65jeboCr4f9IeligpEiFE+gUB6hGI+jMFrELN8zu7i0Lx4ba8u4MlfB67Nj+HyxjN/JL+If&#10;B5/H/00+j3+iTfl/8Zv48fi7+LfVT+A7Nx/ilXtLmLwWR3kngvJyCI5lF9QLDliZrc0UeROztY3U&#10;6WCfuUpaeElrMZY0PX82rsYCBWN3ZQjLUyGMRBQI+rqQzhrw0mAZXxPuoh1dx1ur07i0ScuxGcPe&#10;xhA+tTKOry4u4qONZdyazuK52Qzu75Twqdvr+MZLL+D3X/4Af3HnPfx/6/fw2+s7+OLuFt6lPXv+&#10;8hL2diaxemkE4UtZGDci+P8x9tdRbl5tnjbqcGJmu5gZxMwslUoFKmZmZjNzmJmZwUGHHHRihxOH&#10;81LDdPdM99vc0zPnzPXdj/L29Mw661vr/LGXVFUqwaO9r/v6PbC3Q0Ch3VmDfjYqMTSEdsCNqceC&#10;XSzS1mtCP6BHO2rBOOlJ2Idrpko+YzNV25pp2tlC/95m5vbUsn3ex/y4jf4JKdq9yjQOAgSBha3R&#10;iLvBhCcu0FAMo7Ica6RMDLIEQ7BQTFhgIcAoiRRQFMpLmH+uGEaBR7m+JIcCZy7ZnjxSJaKkR/LI&#10;bC4io7eEgsEyeW/qxALYlS0u2ptj9DfUM1xfy0RdNZMNNYw2xOmqjrFtcZZlCm0KTCmo3bmUNViZ&#10;EM2qOdiEam+QyJ4mmg9JhJhSljJUYVPOlmwWBRwMSaYMkdmpwbxQQfRgR+Jcg63NOtZJ3lrpz2WV&#10;I51LDJsSV9DVSoXvEk0duGaJzpu2U3NomALJgheHkknu0pAvHSC1rpzkcB45bdIJdo7w/JHrOb3r&#10;aq4ZHqc26Kalq5mDXeP89cwD/A+xir8yHOHPipb4V9UB/il9O/+Ys4s/ao/zX+1X8k/jT/IPDQ/z&#10;FyUH+Nfux+C2r3h7z20Md8XQjztIGbNSICCwVxnQevNF9+WzF6dTaMigpFGXOGciUwCR2WnGL7m1&#10;SnTRPBhENVRJSW+UjC4Pm4TIayuyuSSirFaWwsYm0bteP/ntVvKadBQ2qilu06MXGDqmJHfPBamY&#10;9uIbdGMRWFgUs2iuxFoZEWBIdQ/JAAmIdofC1La1449VCyxKxCaKyC0tY1NaOun5+WSXqEjN+zWG&#10;KECxy/9UxOtk+/QQiFZTojcKLEyJ6FIkQCkTaJQYbYmdoWUmiZ/SVAo85LZQaxJgePFEKqlraqSz&#10;s52luTluufZqnrz/bk498wTvvvQ8bz73FM/efw+3XXmEHdODNNXJ9rCo0ZoNNHe0MyCm0TnYy/D0&#10;BIu7djM1L/Fkfhv7Fic4NtfPdWNdPDY6xJnBBX5o3s5f1Ozkjw1X8S+99/P3c/dz5sg17D0yRnhf&#10;Fe7dFYS2RYnORaieClMtRUlZN7Ze+ldrf4i4fA+xUS9VyvkMAuGeeWUy3zDz/VXsm2yWVs9sq5d+&#10;gUhXo5Md7bXcLLHq2ql+eV9xWhe9tB2qoPlglBkZ4DfP93LlWC/7B9u5a3acZw7v5sXr9vHK7Vdy&#10;+sG7+PL6W/ir6RP87fDV/OX09fyweC2v7znKtQKboV3N+GWMeJZaZRw0kD0dIW3YQ0aPTb57E6Z6&#10;HXaxcKdAw9ito0zAUdznpFSZYKkniHmoishMnKZtdQzurmVhdxU7BBgLY3aGx61U9ior26sokz6p&#10;RBJTvR57vZhGXJ240tUaLccowDAqUysEpYWK0AXzE2d+qsQwygQWykpqKmceakceZe58Crwy3iOF&#10;0k9LyRtWUTyuQzcmhX3YTW1viL7OOqZa2phqbma6uZGJliZGWySm1sXZtmOJZZsG7BiFxPUd4cSE&#10;Jiuqc8lUDnOKOnsmKkWla9jiy+EydzLrq7JYV7GVwrYiVP0G0luLqZRKMPPMbhofmqXq3mmq75ql&#10;4sYJNPuaSW0ysEafjM5eRl9thVSuOsx9PnR9XpxSqVWyIRxzFZQLcS8XPSqeDtJ29RQ3Hj/EX8ze&#10;zD9N3s3fzirHzB/jdwee4PzoLfz77uf5nz0P84cruvj7tCH+6+Yh/vXScf4+fRf/NvQ8/zbzIv+f&#10;yZP8me0q/jJvP/8SuSdxSu+3ux5kuL+F/KkQG2aDbBz1YByN4B2IoG/1o23wYmgWa+qWKjBVgXqu&#10;hqLBgFQJ6aSTcQJiD5rRaor6w+Q020ir0rKpooCLAkksC2/iiqpMUluNpAlYsyXOFLXKFyHK7BD4&#10;uOTzBaZ8+EWRPQJKd4sbT2NQdNKLQzn6EQmjttnQ250EpdJHBAAlJhNJubkk5+WRlC06mZVJSm4O&#10;G1NFLwtKKDNYMCt2ITGyqaeDYLW8N62BzMISMqSlF5WQLVaSW66hQCVZWP6WL/eLdEaK9SbyVFoM&#10;ElXs3oDYSS1T4yPcfOUxXnjkIT549WU+efMNPj99mi/efZdP336L919+iRcefIC7rjnC3qVxOtqr&#10;0BqUWa7d9A30MTI5RVtPD2MzM8zt2ClxZom5qVF2z3Wwc6GR3dP1Ao4WHhkZ4J2eGc537uV3fTfy&#10;+dLV3L57mvbtjVKlq3DuqCa8UEmjwKJL4Nrd75PnjzLQJ/2nL0rjWEwUvoqGw820XNtHx/Xd9B1r&#10;YmxXjOnZCPulcl+72MYBeb1hsb0W+T47xY47B3zEp6R/SX+d3l9P/7E6KvdGaJ+uoLtbFLzNx/VL&#10;wzx2dDePHZnn/iNzPHfTCd4XSH47tCh2tI9/HjjBP4/exB8mruFZMZPOpbhE20pMY7WUDAXIkiKU&#10;JIDYVFNCblUpuuivM3S5BBzOZo0MfompzQZKms2UKuYuFd0r/1c9HaJZCsrgYpjppRATAsjeIQ+h&#10;LjOaRgNFMk6K4xrKpGnqVRJRirHUFWFV5hOVwW8KFkksKcHkLcIggNC4M9E6stEqCyQZctAYshNN&#10;bcoS25S/h8Uq2nUYhs0YJsQyJZaHlLgu47O3p5WZrl6mpQBNSRvr7KW/o5NGsY753btYdkW3chal&#10;m6buGM2zbRTWGUjSbmZ96WpUkt09VXoytWmkGNKp7pUNLvHELbmsvFXeeJtsiAEjtYfrmXv5IHX3&#10;zFF/3xKND++h4fF9tD+yj3IxkZW6zZTLG82XyHG5cwuX1GSzJZaLNlpEx7qjxCAAAP/0SURBVHiM&#10;+SOjtF81xNA1kxy45QCv7r+Kfxy+lX+ffYJ/mToJQyf5nxI1/m3+ef5193P8fdW1/ME4x2/Mg/yr&#10;dTv/PWUbf5cqlhG8hX/quJ9/bb2Pv626hT+23sNfuU7wR891/HH+CW7df5ys4ShJCzGSliow75fK&#10;sNhE8WQD+cM1lAgg0jsMZHTYKOoNszpUxkrZyJpGG35RXdtIJaoun3yBVrKVc0BCuVweSuOC0BaW&#10;R9NJqSsjo7pI/l6OvsuIa8hFSPJ3xYSX2JiXCtHpcJsbX9yL0WPD4vdhF7sweDxiAJbE4VJ/rEpu&#10;A6TlFbA5PZN1SSlsykgnrSCPDWkSSQQiWSUlaAQwFhnsDV1dhOJVYhZ6tmQKUNIySMrJJ7OkTICh&#10;TuzvyCySWCPGkSfgyCuXqqLTi1l4sNkdNDc0cPTAXp56+H4+OPUqXwogvv/oI34497G0s4n23ccf&#10;8c0HH3D2jVO8+vQjPHz7jRzeMUdnSy0mo0bsJE7/6Ai9IyN0SpwZn59jbFYixtQEsws9zB3uZnBf&#10;A4NLUQbnKjk0183JqQVemd/NjbvnaBGgOBdqsMkA9M7GqRmPStQJJ04KnB9oTpxFPDvUwMRIDW07&#10;mohf00ffXQsMPbaf5gcniN3cSPURn1ish927KrnpYA+HD3TSsxAR0FuolopdL9u/QQbktl2NHN/V&#10;wdzxPqL7m3AsBAgNWYl36VhYrOeWA5M8cEBgcWg7rx7cw9v7d3F2ap4/zO3n75eO8y+TV/NXw0d5&#10;aWE7jbP1FMt3W9jjI0MZN1LtU6TSJ/kLyfEXofYrVb8UT/TXVdqsErfVsTKKKkooDEsMVo54tFlw&#10;iXX4BlxUSuxqlAHcKqBsENi5lfVbGoxi9wYK43ryalXk15WgairF3FqEoykfV02e9KF8zO4CDJZ8&#10;dIY8NMYctFoZX6pc1Bqxiz81lfxObSzA5BZDqbFI8fLhHo3hGq8lLDCvHeikY0DG4dAkg8pV0NIG&#10;BifkOx2lqr2L+X0HWbZMIkZKlYZ4rRN3QKlC6dLplktMSRWqOJjoqyQSNUpu3oJd2ekolI8NexNn&#10;bZr7rdimpSpLPpt9eInFl66i/eEddDy6m94HdzH8yH7aHtpNSo8xMYv4xfa1JAXTSQ7ksNy8gfXe&#10;Lagqcuno9DOxvYuDJ+ZYvH6JQzMTfNJ1lL+svoG/Ct7BP/jv5q+NV/K36v38RdYUv9s4KNbwAH97&#10;4A7+qnov/yVjmr/L2cEfUxb5n94b+OfW2/nHbZI9997Pb93b+Z+RG2D6Ob449gwNY6NkiT4W7JUK&#10;c3wI755+VAvtlEormIjIwBebUnYWtQo86pxcpMngckMa5R0ywAYj6FqdQnoj+ZHixFWEa2Ly+Fga&#10;W+oKyYqXUVBfirZNg0e2TcWYn6qJIHViF3UjAarkOQJxF0anEZvbkzi3wuL3Uyo2obXZsXr90gIU&#10;ysBOSstkY3IqGwQYKXliGjnZEkVyySmROFImwLBKXKqsJCbkL9KqBC4ZbMnIJiU7T6BSQEp+AekC&#10;iwKtqLDBTLFGOlxJOSablYAYjcVuo62hjjuuu4Y3X3iWz949zbcChp/OneOnTz7h588/55cvPudn&#10;aT9++ik/yu/OnznDR6+/xpvPPMVjt9zI8Z1LtDXW4A25aOpoZXB8QixDKtL4GCOzc4zOTjM000/X&#10;wT4aruuh7rhk/X0BfPurmdk3wPZ9Q4n8bt1WjWFbPRaJDJ6pauICjL7BKhbECLf1dbMw0M3saAuz&#10;ov7dJ3qI3TFO90N7GHz0AFX3jWC/JoZzl426JSczOyLs2tfI8KF6rNsd6JesVC36qZ8L0SXaf3B7&#10;Cye29zKyt5f4jlYCu6uplJja3KVn/0IHzx0/xrsnbuK92f28N7GdD3fv4eyhvZy/9hC/u+44f77n&#10;GD9OHOCu6RkcQxUkD9tJkUGvXBKeIsqf6y6mKCgxwl+OwSeRwVOCW+4rV7J6BCBWiQ8qf0Hi2o3S&#10;ikLKawQiyizfbVYMEvmV9V4S5550ioVLcSltsJBfLxGz1kiuGEZOvdhlazn27hICXYWEG/MliuZh&#10;dRQkIKFRya0qH21pPpqiAkpL5HX+1Mrlb2pdESaJk96gjVBDiHBfA76hNoJDPUT7B6gbHKdtbE7E&#10;YJb28TlaR2ZpHJ6moneY2UMnWLYukku5fFibULDcVcrW/E2sK1yfOEFEWWatVUhX1+cix5XFhrKN&#10;GCIyIFpEkfpMWKe8aKdtGGbcjDywwO7XrqXvuX30P76TnU8cZPa+nbQ+sYvYvVPyQctwia0MdsWI&#10;hR1syNvMsqwLWadbT1OTj6nBRqYnWxjf2cX1M9P8PHAdf6bZztdbx/mj81r+vVgIv2aYf9g0xl+v&#10;n+Rvy7bxvwZu4N8aruPvMuf4t/xt/Evedv7VeRV/HLidJ2pHeHxglj+EtvGPzgMw+Rz/tPdVqRz3&#10;4JjtwnS4k9prZwgfHMWyq5uSpSZy5yNcXJHCMvN6UmqMWCQTJ8XsXOYsIE9obJA4omkQTZQ4Uijb&#10;ITNayMbKHDbE88mSKKKSSKJp12KXSFetVLTJCA3jEdHrCLFeP14BkMlrkijhSBwutfkC6B02sQOt&#10;DGqjNBOl0lJz8ti4NYXVm7awOTOTLRJHtkosSS8sIDU7kzKdRoDjxBv1U2JQJeLKlswskrJyJK4U&#10;kS0Gkq8uF1ioBS5lZImt5OYXUhER1a+P4zCbZACO8syD9/Dxm6/xhdjDj598ys+ffcYvCii+/Iqf&#10;vvo60X5W2hdf8eNnX/DDJ59z/sMzfHLqNd56/BHuv+ZKjuxaoq6ugli1MsiH6Bsdp7Wvn/7JMYZn&#10;lCkCh2jbP0D85mGaru0iIPFBL81zVS8VJ/rwHWrHvqcRu7Lq2o5GfBJJqqaidAgw5gabWexuY66n&#10;hYnReroWa3Dvj6G6ug73jT34buhFd2Wcoj0edNvsRLd76Zh10TdbQc2iRN3tHsr3SmzbGaZ2RxUD&#10;ApI9YpQHZnsYnGilbaqe5smYVHMnI10eHpid5ez+u/hp36N8OXiCVyWKvHRwH6/eeJDTt+/ly9sP&#10;8dXe3ZyZ3MbB0X40PX5Se+ykSeTIEhAUuIoxesW6pfB6/AYC8l2HPAaiQRMVIR1Br0Q4XxlWiQ86&#10;5ciGchm6WEap9Kk8icPqLi/+vgih7iAeiSuOBhtl0g8LZdwUVUmUkUKl7ExXS7H29qqJ9aioaS4i&#10;WpmfWElNrc6hvKyAMoFFSXE+RdJf8gpy/3fLL8qhsDQXnVGFx2MmHPMTbq0jKJHW39tHoG+QUP+w&#10;CMEEVaOT1IxNy/1JKvrH8bT3MX7wOMtcbaK27Q7SJFttkTe3VpNCunYrmjotzrFAYg9/YFyqnquA&#10;VRmrSNJsoLy5DPuMXyqCD9uc5OB5Pz0PzTN38jgjzx6i97HdjD+yh7GH94lt7KXz8T2MHxrmysFO&#10;buzo4oHBbRxtmMBWoiffa6Rv5zgHDu9gcccwhyb6+XL6Kv6l+Ub+3X8V/817JX/nP8Y/bxjiby/p&#10;5B90+/lfTY/zz7bj/D63g7+yzPCXG9v5+0tr+JtVLfxRu53z8X3MuoPMVIR5xdPD743z/EvbPfyv&#10;hRf4Uqyjc2kE/9WjBK6axLS7G+2OdgrnG8icCXBxNDUxjd/KYA6W2SYKOmOsjRpIaXVR2hMSRRQb&#10;ECNTV6goqRDtrywWsyinWLmOpFMsodMkemmlZsJH03SUpikZpJK7vXUuTD6JHQGvdBi/3IbQ2ZUd&#10;jxryVeVkFMlAL5VIU1TMhpRU1m9OYu2WZNYkJQkksskqKCApI0NuRS+NetFOvUQLNevTUhIxJCU3&#10;n4zCosT/K7fK/2xISWGrxBi9TkVfd7tk+m6cJj37FuZ496WTfP3Ru3x77gw/fCYG8cUXAocv+c03&#10;X0v7hl++/s/2m6+++d/Q+F4M5Mt33+GDF5/j+fvv5u7rr2JhaoiqqjANLY0MTU7S0tdJ+1AXPWNi&#10;GgL/3sUhWg8JNI53Ebm6B9tVPViuG8J50zAVN47ReMMUDTfO03brEu03zdN9fJjO+UZR4mome2sZ&#10;66igt89D5YgVzayVkj0OdIeDlB+sSEySnCvAMO8OEtoRpHrKSfWQj8BEGMO8fF+7Ahh2+6k7EGPs&#10;SD0TAqRegXdXS4j+nlr6OyO01FsZaw7ywOgMn+y6lW933M9748d5cGSa+w7u5OTNJ3jj1hOcEcv4&#10;eHGRF6emGB5upLzbS3arhdwaHaqwGodfT3XASYvPTYfXTa/HS6/XQ0+Fn5YqD7URC2GfBpdAw+Ar&#10;RhMpR1NjkIjhoLw9gFH6l787TFCZ5q/OhCGqpjBUIhFGRancL601USj9TClKnl490T49NWKzldWl&#10;uOz5GDT5qAUWhcXZFBTmkCdGmpufQ06iZUvLJK8wS6JJKXaHcmjcRbClCk9HA67OVtydHRJTuhPw&#10;CIpthAYGBSIDeLv7sDS3MrB7H8uiN49TfKCVrKlakkSD0qIqsp0ZhBelEh1rp/hwDeFbBikSLdqU&#10;swGdZCVvvwXLgo+SHW4cO4NYRmyihDFGnz7E1Asn6Hl0D+1P75N2gN5HD9IjWXP7jdu5c2qcl0e2&#10;8zc7H+eftr/M90tPsHN0F+GFUfqv3MnC9bu488gBfrt0G//Wcxd/DB/jh9JJ/rJwgt9dUs+/5Mwi&#10;pYl/id7MvwWO82NyJW+nOnl1nZ4vLizjr1ZX8Y9ZY/yFfY4Hm3p496br+Gn/TXzvmOO/Wffz5203&#10;8eT2E8R3DeK5chzLwUEKFxspmK2jYLqGnFEvV4TSuMS+mVWRTEwz9RT01rCy0szKasmodVYK68Qi&#10;qrXoxch0UQ3l1RpK6nToGs3Y22U7dJoTK4lVDruoGw9Kdo4QkXhjFQW0eF1iFcHEORMml0cGvI6c&#10;0hLS8vMkTsigz85lU2o6a8QsNggwVm/ewrrkFDJyctkqEEnJyKREo6ZMjCS7MJ9kgUK6mENGQSnp&#10;eUXyHFmsEzNZtyWJTVuTxCzyiFXFuPLIXqaH+3AZNRzevsC5N0/x49mPJHac48fPPxEQfJaAxc9f&#10;f8Uv57/mt9+e57fnv/3P9vX5X6Eh5vGjRJTzH4tliJmcevIxnrjrdm49cYShQYGBQKNjoIfu0V7q&#10;OxrpHh5lYGKS0ZlRepb6qDrYie/KHgJXDuO+agzvLeO0P7A7sQ7twvM3sPPlO9j5/B0sKotYC9AH&#10;52oY7Qsz2ROmu99O47iV+DaJeQcD1JyoIHC8GvuxapxHa6k40kj8QD21syGiYnf+SR+6CTuqKQeG&#10;RTcNJ6oZua6BpkPyffQZaYxbGGqtYaK9mp62QGI+i2uHezi1/Qjvbr+eV6f28rgY0/NT83wovzu7&#10;/wQf7NgjMWWG+0YHqB2MktXpILNF4l7chC1soCZgZyAQYNIZZN4eZLstxKIjxIxEz/7aMG0xD/Gg&#10;BY9LhVmgoa1Qo40r00G40XVFsfRW4usQYLTYsStFyScRx5lNUaAIlXIZekxMplpNiViGpU0nkcRM&#10;dYeV6lo9fkkHdmMx2vICCkqyEzaRWyBNYJGX/yfDKJTnEsPQ6MtxuLQEq52EWitxt8dxdjQnoOHp&#10;ku9IYqB/oJfAYD/evl7c3d0Ym5qksO9mWfy+3bhvn6NMiJ+7PcrWVg1Z0RIye2xc3m9gw2IA+53j&#10;1MpjGg4PUyWDyzvpQT3rwKRcSLMUSVxophm1MPzMfgZfOMLAYwcYevIo7U8coOcJMQ6BxsQt22Ww&#10;HuCvx+7gv/c9xP/ofYR/7b6Pcwv30r59ntojM3RePceVV+3nbP9u/rLpBL9p3sdPkTm+TO7k6xXt&#10;/K16gb8vmOYfVHv4R8M2zpVUc6a9ja8WxzittfGX2h7+XrWD3+sETM29PLFzkZOHD/BAtcAjOMw9&#10;zVK5ZoWiBzqxHu5Hvb1dQFFL3miEkokIBTLIN0ZzSQ5nk92gwjhbQ3pPkMsrjVwWUrM6oiFbyF+m&#10;zH8YMwg4pDrE9ajqjRgEGOYWI8YOjRiGmeiwVBRljspWt9iEDZNHmtuR2E+httgoN1pIL8j/05EP&#10;MYH0dLYIFFav28CaDRtl0G9h7aZNbE5NTfxtg5iGYhmlBrEyMRJlf0ZSVnZiv8W6pFRWCVxWy/9s&#10;SUsnNStLFNXC+NggVx3ex2B7E0G7iRuOHeSzt17j+7Nn+OlLMQqxhl++FKMQGChQ+D/bb775/22/&#10;JMzjS4kmZ/n8rbd478Xneemxh3j4zls4uHsbsViI+s6mxE7PeHMz7T2d9I33MzIrwJiVQSaxI3K4&#10;jfCV/diO92C/qZ/2B/cIJG7h6lcf4JbTT3HTG09x9OSDTDy6j6nreyRCNLJ7uIHF8SompjyM7RHb&#10;uLaOvlua6Lqpibrrm6m5qpW6q9qpu7Kd+j31iQV6qhPnOngEFl4s+0JUyv+03dJCxfXKkRgL1Z0a&#10;hpojLA22szDeRE+HkRn5rh9d2CnAuIbXpK8+I3b0Rt8cn/fs59PeHXzUPsmZ5knuVa7ybatIzDBX&#10;IDHBXCnmEHSKVXiZdYbYawlxQh/ian2Eo3o/B70RFmJhhiuDtIY9+LwGiS5l6CrKMdRbMLR60XdG&#10;MXeJYbT7CAq8nJUqtG4Z8NZ08gUaGjGN0piK3CppAojSZilOXX6iUowqYg78QTM2ezlavfQRVQ7F&#10;pZliGunk5GaIaWRRIPAoEYgof9PZSvHGbYm1UiLdYr9dtVLs6rC21ePobsHV3YpTvjuHgMPR3SlF&#10;sANjfT1923ewrObuBeJ3LxG7YxbHdf2JHJ8z5uOCdhUXjdrIOlhP6OYJGu/eRu1je1Bd1UH2kAX/&#10;Qog6eWx03Ie2TYVJftf/8PaEYUy9dA3DTx9j8EmpPE8dpe3hXQwdG+PUyF7+W/gE/9VzLf+9/h7+&#10;vvkmzu+8h6M3XYlP8mT8UD8PvHI/545cw+muWZ5v6eXD/nneKW7lfHYff2Ne4o+evQKL7XyRXMX7&#10;8Ub+x7M38M62Fr4Z7+YTWwO/zR/lk9QGng83syMWROsVsroz6Iwp61TaEhPNVh/spenqGVyL7Wik&#10;I5rn4hinlUWYtSRX5JFZWUBGvBSVgCS9J8BlFRou9hSx3FvIFuU8/FaHRDabQMKGplEBiBF1i1Wa&#10;Bb1QPzDopEIUOtzmxx11JmBhFFjonU40NivlJiNZJUVsksiwKSmZDVu3slGMYO3GTaxYs5ZV6zew&#10;cv161m7enHjMlrQ0kjMzyUnElpLE/oz1ApnV8j+rtybL/XQ2pSuPSZcKUkJNbTXbl+ZYnBwh6rJQ&#10;4TBz303X8vWH7/D9R+/z02ef8MPnn/GT2MIvSgwRs/itRI//DQtpvyQA8X+3n7/+WkCj7AQ9x9fv&#10;vsvZ11/m9Wcf55mH7+G+226gp6uVWINU8ukp2nt7iTfV0z8xIDFlhJG5UdqXOqjd1UxofwvOIy3Y&#10;r+2i9q4Fxp++lgMv3sV1rz/KHW8+yw1vPcW+U7ez6/H9HLxunH2z9eyaqmJyRxUjJ+oZuamdvtta&#10;6byricbbG2i4XmBwXQfNAo3G3TU0jvgllngIKpcAHKzEek091bf00HpbPxU3NeI5KoayaGNsNMix&#10;uVauXWpicsrN0Kife7Yv8sG2a3h5237um57gsZ5BXmqZ5MWWcZ5u6uPxxl6ONzQRizoojOolLuiw&#10;h8xiF24GPH52OCJcY6riDm01d2truEUX4SpXhB3hEAMRH40hFyGf2KhfLEMirbFGL9CwoW1yY1QW&#10;LWq0EqzS4QyVSoHJo9SeTbEtC42vUIykjDIxjKJ6A8VNVswCF39bkHC9RLCoC2fAjMWlQWcqpFwr&#10;NlGWTkFxZqLlFQp4yjPRuJW5NlyEhyJUzcSJTTYRGKnH1l0p/TmMuSmKrbkKa0scS2s9Jrk1Ndag&#10;rgzROTPFMtMN3cTvn2NQYsTQIwdpvnt7gv7pizHWSKbPPiRV4c45Gh/ciee+WdKvbOGihkJ5EQ9t&#10;ApaAZHb/qKjNuJfaK3tZOnkVYy9cycDTR5l86jh9D++n4aFFRu9Y5KW91/Jz/Ab+NnoX/1Z/L39s&#10;uZ73Z08wMCUKNBXj6F17OfX0Xbx7143crxze2j3EC1Nj/FnXXv7euUMso4YfL43y5YVu3lip4q3e&#10;OOeuG+aDEwP83X0n+LCijrOrYvxZbh/nnaO80zuPXiLU+opkrFWFuPw5iUVo3H1+Wo+M0X/DNjqP&#10;TdJ4bASt5N6cZh0FbfJltOvJaignuUFPSqeH5aKOl7jzudSeyXJlVmZRRqty6XWHB22r5OoOO/pe&#10;H8VtTnTdTny9bvwCFXe1F6vkWJ1dHmMRKxGrKNJKLtWUSdTYIiaxgU2bBBYSQdZv2swVq1azfPUa&#10;VqxdlwDGxuTkhF1kSLTIzBcbkQiyOUNsQ2CxPiU5EVeU/ReblEOpGWnSUbQ0yiDt6WqnsylOjddG&#10;l8SE5+6/hx8+/pDvBBY/nP3w/wDGpwKMzwQQnwsoJIr8CRj/b4ahAOOHzz8VYHzCtx9+yKdvvc7b&#10;LzzLy089ysnHH2b7/DQVVRHaenvoHR4iUh2lvb+T4bFxpuemGF3oY2ipk+adzVQdaiIi8aTp9gUG&#10;HjnK1GOHOfjcddz66n3c+uYjAo/HOPTcTey5b5F9ApedO2sZOdbFyM1jzNw2Re8tQ8RvbSR2Yy21&#10;V1XSdKSO+N5qYuOSy/ulMMz4sR6Kob+xEfedEpHumaH59gmxmwbqDlYwfSTK4f1VEteaOXw8Tu92&#10;B83jNm4cG+D52QPcMj/PRHcNfcoO+SaBYHUl3RVeuiq9VEQsaINaMv1qsoIaLEErLQE/k54wBxyV&#10;3Gio5R5NnAc0ddyli3JCosmc30tnyE1dyEGF34I3oMEpxceiXGldrUNda0zMNeqpURMIqXBKgbK7&#10;CtApSwuYM9HKrUUgYpQIXCb9skSAYeoI4OmpFFOIEW2sIFgXxFftxhXSS+SVgmfKS5yUWCLwyC9L&#10;Jc+ci6XeTngkSu2eFhqP9tC4r4/KhdbEER+DAq0aF2bpt6Z4EGNdBE1tAE2VjyK/fMaRfpZ1XyXK&#10;+OAO2h/aSey2Gbw3jBK5e47Y7Yv4JYY4bp0gJj93CjCa5THuW8cono3gno5IvnEQHHJTPydf2EwU&#10;/2yYXrGMhZeuZezpq+gXy+i6f7c890JiZ+h111/Jd4v38rct9/BP0Rv4r1038MLEQRrbq+jd0clj&#10;91/Jgc4axuNOetvtHDk+xGM7x/mhc4l/8G/jN+ua+buVbfy8ppa31pn5dHaYt68a5mXJu8+01vJK&#10;gYfvsrv5r/Z9/JfKw/yXjisZj0XYUJVDWryITE8GWeFccqMF5NeUUr+tmbbd3TLYPWytKSJv0Ihq&#10;xkvptIecASvr4mVsbjJzRVTFxf4CLrClcpElmRIBg3esJrGR9f0+rGMVOOfrye/3ky2xpLRBhyUu&#10;OVQqiskVTFxdWmY0CuFLKVKrEhC4fM3qRPRYL1FizfqNrFq3nstXrmKFAGPNRvm9WIdiF+m5uWQX&#10;Fib+R/nd+iSBxZatbE7aKo/bLP+/lWSJLRptGbW1UcYlXy9MD9Mv+Xxa1PL1Rx/m+w8/ELP4mB8/&#10;+YwflEOk0n76/PMEMH7+8k/Q+OqrRDRR2i9/OjqS2OEpoFD2Yyi3ys8/ffVF4jm+//hjvnjnNB++&#10;8jJvPP00bz79GLdcfZSqWukL7a2Mz04Ta6qjsrFWYskEY1PTzE8Ms228l9n5ZoakwzYd7abz+hGG&#10;711k8m4Bg/SV2x4/xu3PXc3NL9zDgSdvYuHeWXZd08jEgSrqDncwfNsSS/dLzLpzlviN7VRc20jk&#10;YBXepTBOKXC2AScGiZb2A/XYbx/Edf84DfdK/71rm9jFKI7DtXTvr+HIjmqu3VXD0WP1LB6NEp+T&#10;6tytprMvyvaBdnq7KvE3m7DVlOGWym4NKEc2StCIGSiHTPN9atKkWud5yjEHjNQHvIxI3NzjDnGd&#10;tZI79VXcp41zsz7MQZuPcb+HlrCXmN9OxGckGDbgC2twKVedRkvQStzQVSlHEssICki8Agyntyix&#10;BqvaloPRWYSrQoU9rpWBbUTb4cDYG8I5UCOAbKCqr5Gq3nqi7ZWEmsVsqy0CMuXQbjEaazYlpgyK&#10;/cW4uqSwLzXQcXyAwesFvFeNUbOzNbEujLHdIzHbilGAaBAj18fsqOV+mRhUtlND00Any6aun6Tr&#10;1hmqRA39AgfXjSME754VSCzRdO9ORh/az/yTx1g4eQ0Tz5+g+9G9tN+3RJWAJrxXFHR7IzVTUdqm&#10;KwhM+6g80cHu12+Ux1/P4CMHMM3GqL99ksGTxzh693HemzvKD9X7+H30AN8OHeWoVCNrg+SvNiO1&#10;jWZmd3Ywe3iAnVeOsfv4OIMxNx+3z/DvNQf4rxkD/POWQf7WuZOXciKcmZ7li9uP8c7hHTylCfDG&#10;BTp+WdWU2NfxB8dO/iJ6hDtbx/BO1pAlMWFri45NdSWkVxdToEwQ22GlTIxCmQxomWM9F0WSWdGQ&#10;z6rmItY1FLGquogNQv3LQsVc5M3mQmeqKNlmirvcidXaQkvNWCZE5cYjlInermlUcWkwk4xYObY6&#10;j5Dej9nlp1hnSESJzOJ8sgrk+SVyXLZqFavFMNaJWSg/K1HkshUrWS3310kUUfZZKJD4D1AoP29O&#10;TWPlhs2sFLis3bCeDZs2SkbNIiQ6PDXaz6Fdi+yalcHZ2cyRpWnef+l5fvjojNjA+3x39mziKIey&#10;g1OBxc/KURElknz5hUBCYokA4j+AocAicUhVOUqi2IUA49dIIsBQ9mHIc3wvz/f1++9z9tQpTj/3&#10;HO888zhP3ncHLS0N1Lc0MTI5Qd/EKN5oiJb+Pkbn55idHGX31ABzE3Xycx39+zsYONzN6FUDLN40&#10;xL7rBzlxVQ/X3T7FtYpxPLCPHTcPs3CkhsHdUap21NBx5QDT9+9k4qE9DNyzRPvtM1RfPYDhYCMl&#10;O6MULgYo3RHBfnUH3nsmiDw4T+O90m4Zp+KabqmqbYxtj7MoBW7XQpQ9YiVLeyqomraS1VFAcYcW&#10;h0RL5doNU6MBe40qsd6pTRl4vhJKvGUUecrIc6nItZdRLs3uM1AjMOiV73s+EOKQR2KILco1tmoO&#10;2oPMutx0eu3EA06iXisRv4lI2Eg4pMMXKscSKZa4oaz0nicmXESkXkUkVoanUl43Wo5GTMMgwHCG&#10;xTwkwlibJY50e7H1V+IdbCA83E7NeBf1k13UjbZQM1RHpEMKeoMTe6VWInERWjFttTyXVwpcfEcD&#10;3cf7GLl+nL6rBgUYEtNGgvJ5rWgFYuaAFr0YkFYMqkygWGAvZasmh+qOBpY13jtD7b0LxB7YKXly&#10;kcC1I7jkS6m5fxsTAoo9Txxn1zNXMvjYATof2UPbQztoeXynGMceOu8We7hhlnbl4hkBQ91MkLio&#10;48yDu+i5cxvOyRiaLivWvc3Yru1n8a7tvHhoNw/7GjgTn+WzpYNcN9vJ6IF2erbXEJaq7lqMMHzX&#10;Ejcc287DNe3cEhCt88Q57xvnb0om+P1lDfxV8RS/2Ge4zR3j8clBbqiM8nXlJH9dOsY/5E/xL66d&#10;/Hvzlfy3hhO83CdW1OFmbVOxRIsMttaVUtJlI7NWqkSbkLPVLL9TsVqs41J/BhcGMlgWSJPbJFbE&#10;ClktinixN4eLXOlc6kxhmXULhQM+ag8PUrm/B+e2esrHw6R1GOXxuawI5lIsmdQR92Oym1EbFLPQ&#10;sCUzgy1ZaWxOS+Xy1au5dOVKMYRNif0Wil0oUWSlRBHFOpTfK3FEAcWaTZsSTdkJukJiyor1vwJm&#10;o0BFoyqlu62e7bMyEGdG2DU+yNG5SV598F6xivf4Tizg23MCik/OJg6dfv/5F7+axZ+AkdjhKe23&#10;fwLF/z+G8fM3XyX+/4dzn/DdmTN89tZbvP/ii3zw7FO8+thDDPWL/jc10j3Yz8yOJeraJHrE4/RM&#10;TzIm73PHtlF27upmSqra5P52Jg920r+7iaFd1cztqeaAQOHw/nr23djF3uu62bY9xviEm+HpEK2z&#10;IWLbojRcLQASG5l/8nii9Ty6D6/YcJHEnLRdQbKOxNDd1IX3rjGi98wRvW0cn7Lg9p5KWrfV0jgZ&#10;wj3pIjBqon3Jz8iuKO4JE5kCDFVjCcZ6ZWekVPJaPYYqZe6J0sSkUUWeEvIcJWTJAMq0l5Njk74k&#10;zeLVE4m4aRGjHI4EWKqIsDsoQApXMRkM0OmzU+XWU+E2E5FWETATq7AQC+oIB1W4IiXoIxI9KrIx&#10;xwuJdqip7dATkz7liuvR+WTAu4pwiNm4YgZcrR6cvRE8g7WEh9qpHO8jLrbdItu2ZXGIxtluqkcE&#10;JN0VuOutOCJqTOFytMoEwf0eqrdV03aolX6JhN1H24ktyueXtGCr1cpnKcbmLkbvkDhjzaLQmEOm&#10;Kp1VWWvx1gRZVjQWRr2rgZKZGIWdonMDXvru307Xswfoe2p/4mzNwUf2Jc6l6H7mAK1P7abluT30&#10;PXeQhpsmKRpwUzFdxdh0nWhnJRNTtXSOVePsky9ldwumvY2U7mvCLF9y820TNC3UURuzMlYZYLTG&#10;T7zFxsh1Q8zcNM7o4U6pIjFMQ17u7J/kW8cwX8cmeS7aw1uaZn5Mb+eriwP8IbeXjzU97Ck1ctRq&#10;4Xadixeyovy+bIp/1s7xl/Zp/qrtAH/Xd4KbWwYpimhZ5xE70K9iSzCfghoNSZFCjKOinbt68e/o&#10;xjwtFWq4kowOD+vlS1oWzOAKAcaKyiIucmZyiSOdC61iIq4UVKMhooe68B9qw7A7TslsBbk9TlIb&#10;tGIXaspFB00hl2x0K4Vl5RIr8tmUmkJSRnoCCpesWMHl6wUOyuHTLQKmNesT+y8UeCiGoezbWCN/&#10;X712rdjGRlZv2iBAWc0q+XmVAhn5e3FRAVXSSfvbalkY6uT2w/t4+4lH+P6D0/z0sVjFR2f59qwM&#10;6k8UUHzKdxI/fhCjUKLHr/srBBZ/2lfx22+UQ6cKLBRIKGbx64lbPyvwkN//7isFFr8ahrKDVIHN&#10;T3+yjM/feUdiySu89+ILfHDyBfYvzid2urb3dDO7tCgDfZxAVQXNXe1MzUyyuHNOzHGOPTfMsfOa&#10;OQZ2tdEghaZuzknbnIuJbWHmdlUyu10Kx3yQtjE7vcNOBkf9tEz4xehsGJYqqLlpjInHD7Dt2RPM&#10;vHCC1if2Ybi2m6TdYbYerqRM4orrtkECYi6Gw40UzCkTGrnQ9NrJbdOzuqmIpFbR/X4xiiED5Z2l&#10;FDQWopGCoourUVerUUlMKI/K9ymDrdBTSJ4tnzxLIdnWIrKk5diKKXGrRPv1+L02asM+OiUCD1SG&#10;GIgG6VfsKuyhSvK/3yk2YVcTErWPSoSpjVjFSixEQlr8IRVWsYySyhw0TQXEhvS0TVhpGnMS7pB4&#10;UKlGGxCTEcNwVxvxtrgJ9MYIDjUSGpUBPz9C4955Og/O071viq5dgzTOtVIxINbf7MAdNyXO67C2&#10;mPANuqiZj9KkrFO8N07Hjlqqxn34Os14K8txuwulFWCx5aE1ZVOgzSK9OJWVW9fgrfCzbIXo1hWS&#10;oTYGC7HIxqmSN9i0v4Hmu6Zof2g73Q/vkdtdtD+4gzaJLZ13LsjtLM4jzeQM2smZCpAxbCdf8n6w&#10;RegpAKgbjDB63Sx9j++n8q4ZnMc6EwNrQ0spl4ZT2FiRTpZU4zKJCP7dzVRcJ9X6eA8jh9vYe6KX&#10;E4fGeHJgnK/DE/y3thP8ofs4XxmG+Dy9mbcusgk4mjmvH+aWcj+3mF08rQ3w1CYP3xeO8t/KJ/m6&#10;oJ1vbaN827WfgXgdOZWGxOQ7WcYUNpvSWKXdzApPOuaZWuJHx6k6MIR/ZzeO7d3oJhvI7ZZ4ES8X&#10;WBRyeSBHQCHmYU3lAmsyF3nSxCj8OPbUYZGqaJAKWDzmI0vybna1dLxqE2rJpxq/TQhtJCP/1xOu&#10;lP0RijEoYFixbh3rBCBKxFgjxnD5yrUChLUJUChAuUKJKxJR1olRrJbHXrZmpfx9FeskhqzZsIbs&#10;7HTJwU5mhru4+cR+Xn/6Yb54+3WJHx9K9PhQQPGxgELZX6HYxJe/HkKV2PGLDPZf91X8R1NiyK/t&#10;99J+l4CIQOObX8GhNOXn3ynmoRxSVdqX8nxiGEq0UYChXJz20euv88Frr3L2lVe56+qrqKmporWr&#10;k/GpSaYX58QyGqmOVzEwPMjckoDi6Dz7b1pkxw0L9O7vokqiQXhHFbE99TQf7qD/eCcD22upH/VI&#10;9XTSshChYTacWKpCWRCoaNyNfrEysbL84N3zTCuF7akDxMSWC0+IZRyuovQaiYs39mA8Kj+PO9ja&#10;bSarXZmnRE+yKP8aiabKPC4Z9UUUNRRKE4OIS6uRyCExpLhKbqOlFAdKBBbF5NtyyTdJs+STIy1b&#10;gYe9UIBRhsajxubUEvRbqA67qQs7qA3ZqQnaqPSbE2d7egQULgGMVwxFmW+zOmymRixDAUbAX4Yz&#10;Is8j70fXVkx82iKf30PvUogaZfYuieo6iRZKvHDHrQIML6H+aiom24jO91Kzb4Lm44v0XLWNvmPz&#10;9BwYpWGpg9BYJa5+L64+L4HhEJGJIDEZrw1zEVrmgrTPBmlVLl/osRNqNhCMqiTelhGQz+ySz2yy&#10;F1BkyCazNJ01yevwV4phrIjpWF6jJbvOTEObj44OO4Euo+QjF1appNqxEPnDPpIFJFvlSXN6HST1&#10;6FnbpaZosQKHshP0eAvB6/rpummW4J5myfa17HzmGK0PLJIhMWOrbITk+hysTQb8ApR8yWmrI2nk&#10;SF6cvXs7O2/fwdDeXoaWGugdCDA3WM9VorE3W2O8EpnihdAYZ+yDvJjk56VUP1/mtPL1ukZe3Bjh&#10;pYIY39v7OJ/Txm+SBvkb4yIvaFu5xt1Es1uqSszFRtHLbF8mploNOaJ/lxm3cIF9C6bZOK3XLlB/&#10;YorIvgF8u/qwCZmL+sKkKiuRVRRykTWJZYYkLrCkCDSSWR3KomDMRfG8XzptEMtUMHEJu7IWZVJA&#10;RaZ0oHKpIAUOPXkGNakF+YmzLpVYsXzNmkT0UM6tyCoVSCcLucUuFMNYufZXy1D2YyyX21WrxDBW&#10;C0DWCEDWrZEYIpDZuIHsrBSiQQcHFid4/v67+OCVk3zy7ut8deZ9vv3kHF9/8jHnP1VOxvqSnyVu&#10;JOKFGMFvvhSzEEj8+Jky2CVSSPtJHvfzp8q1I+f4nfz8+y++lMfJ/yn7NpQjKEoTO/nNl5+Jccjj&#10;v1b2efwKjB8++UQs5qPEfozPTp/mo1Ov8dFLL/HCww/S2tZCQ2sLfUNDzC8t0DfQS2VdNbUtykRG&#10;/czuGObAVZPsvmaEieODDF8zxcBN2+m/Yx8dd+6h6aY5Yvvaic5UUjtXQdVsBMd0gIJhmzQnJWMC&#10;jkEnVilUNRJhBm4ZZeqBPfRKZHbdMUrZ1S2opKmvaiZ3Kcj6bi1bW+X7EKgXyveU3aBha6PExFo1&#10;mdUChVppcRUlouRFUekj0WKy5LvPCgsU3IpV5FJozU1MjKvcz5H7OaLsBS4BjbOQUqeyj6AYq7cc&#10;j0+DV5rbq5ZBp8LrLMPjECA4SnEIYNzy2FBATWWFUZpB4kmZAEXiRrAYnQDD0llO65KDsb1+hndH&#10;qJMoZm63o6rSYK0y4G5w420PERwWM5ACV3dokqar52i7aV62wy4Gb9hF54kZqnf2EJitxz4jsWQ6&#10;KrGjnjrZVg0SP9rmwnROeOiQgt/YbiBapyYiY6NKWFApNh4Qo3L6SxP7PkrNWeRKJNmQtp5QTYRl&#10;K515UoGNaMIm/LX2xAK1FaLl4R6JFL0hytudsnENrKxXs7JRzep2LZd3lbNW0bgDcYoON1N6oi1x&#10;lGXwsWM03reDLmn9YiRpQxa8x9tovaGHDLEKa6uZyvYAziozpRGVtDLMVSpah6K0DlTijOopNWRQ&#10;pspAk5FMedpWDNkZtLnM3FpRw8MaH3cX2Di5yc3Zy6J8tqaRD9ZW8kVqAz+vbeOv1w3xQ9445xzz&#10;PNS+wGBlPe1NTazz5nJBYDNbmgpJks5xiT1ZILAenUSSjmu20Xx0muo9g4RF5bxLvehG6shutLLC&#10;ncsyUzIXmNNZZknlEm+mbItSkrpVbOpXkzciqjfhwzbiI6PFQGqtDk2DskZoFE3QTGqpqGtBEcnp&#10;GSwXU7h45YrEzstyvZ60vFxWrt8oAFknhqGAZC2XLl+RAMYVq9awctUGVqyQ2LJ2IyvWrpF4spqs&#10;zBSqK1wc2zMvsLiDj14UWLzxBp++f5ovPnyf8zKAz3/8Md98eIZvPviQL999j6/ee4/z773LV8ql&#10;6m+/JT+/LYP8bXnMO3wj//ftB+/w3Zl3JcZ8xE9nz/G9ss9DgYhye+5juX9WTOUs330q1iK3P34m&#10;0SYBpE8TJvPlB+/zuTz/J6ff4uyrr/Dui88zLiZRFa+he6ifqelJaeM0dbUQqI7Q1N7AwFAzi4td&#10;7Drez7ab59n36DUcePJWdjxyLRMPHabqhmlsUniCizHalqqJz0g/7DeypUsjsA5iX6zDMx4i0G+h&#10;ViDSv7OW6VtmGX5gBzX3z+G4aQDjVe2UHKhhq0SY9Z1q0ps1lAowykXLC6VwZTXoyKiR77C6nFIx&#10;CmUh4nIpnKVSZfMkHuSGCsn151HkyqdU9LxcYFEioMizZidavj2HQhk7+XaxDrlf5pY44clD5ynA&#10;oBzd8BVj9pdgdRVjd5dg9wo0lOUUIxJLKnWJcy2C1TrCkXJCvhIxlDwM0Tw8vVpaFx0M7fbSuytM&#10;TIBh6rBRKo81ib26BBiejggVM63UHxyh5ZpZ2m6eo+vOOYbv2sPwLXvovGqeqr39eJWrgKcrCcxE&#10;iUsRb9pdQ8v2CjolnvVNuOjqM9HUpKJabCoinztaqaciJjZUIfEnUIpRLEP5zLlaMeSsdVTEK1i2&#10;STZEjqtMNkIxBV4N+SEDhREzhTEzebUWqZxmttYb2dyoZ4tQOaXdxGoBx4YeAwWSNXMO1lF2TSfx&#10;u+YZfvQ4jffuouneHYSvGiAq5J97/Ro0Mz6WqS5mpT+N0g4HKjEZVYOHbIFUWtQoA1WgctM4dVcP&#10;Ye31kqLZwsaNq9m6dSXFumTCjVp6W+wMeXUcNVh5KS/M61tifL21g/Pr6jgn8Ph0bSvfpvTzS/YY&#10;X69s5c+brubz1iN8O3MzHXVRLjCu48LIVi6pyODSQBYXOZMp6vLQfmKWrqMT1AmRvbOt2Cdb0A3U&#10;UCI5MbVazwq/WIZ0hGWudJZXF7C2KZ+LY2IcVUmsacymRDqyccKLZ08TjSf6GTk6wMCOXvwNflKK&#10;CknPzJXYsYHLxS42ZWagtVgoKC399cjH1uQELC66bLmAYlUCFkq7fOXqBDRWrFjLSokryr6M3KzU&#10;xPRp1xzewQuP3sv7MjDPvvoan7/5Fp+983YiGnwjgPjstdc5d/JlPn72Bd557EnefPBhXrj1Vh48&#10;dowblpY4OjXCiblxbtq9yOM3X8vppx/js1Mv8uWbb/DVO+/w9QfKIdiP+OHMR2IQZwQKAqEzZxIm&#10;oVxD8sW7b/O5vN6X753mcwHOJ+++xccSh94/9RKnn32Sj19/md0SQ8JRqWKDPQyPDjIkVjE0OUSs&#10;sZrK6jCtrdUMSv4e2tPK8M0zzD5+JUdevY8jL9zO9IOHqL52DO2OatzzQfoWq+idiiTmQy2XDq4Z&#10;j+Df1Slm0UK7GMjwmIfxQQ/TEmXGb5dqe/sE3hPdaPfUkrfgY+OQns2dKvKV5SrFMjStEk+lL+fX&#10;achT4ocMltJYGSqxC1WVGpXk+LLKX4tZSUCZor8IlasAlT2PYlsOBbZsCv+jKet52LMlnmRKZEkX&#10;q8yk0JVFkSeXcl8+ukARenkOs1Rsl8RVZbasgDJVgrIjskYnTWxEzMElg9Mkz28J5xEWG2pVZtya&#10;c9G5ECY05EVXp6NUIGOIGbHXO/B1R6ld6qH12BQd18/ScavE/7uWGLtrP6O37Kf7ynlqFGDMN+Ab&#10;j1IxEaZhPkrLrhgtEnPaZrx0SUxrl+3Z0KymqlaiSEyDXyDmVlalryhNTDCsdhdSYC0g15DF1vz1&#10;VDZUsmxLaQ6btfmsMxSwyVrCBnsJ66StcRSz2lnMWr9UU6HipkgpW2KlFMnAzW2wk9blpGxvIwXH&#10;20neU0PoxklGHzxG1S1zVN0xS/eDe+l76hAdD2/HMBdjVSCTi0xrE8sTGHsiqFsqyBC1Lqj14Fts&#10;IXaij9g1Y1Qdkeq0rx97q4+0kk2UevIxyRfqVKYoEwLui1Tylq2TM+pu3str5Y2USr5V9fFnzm38&#10;pXOJ97NaeGl9BecrdvGHluO8Xr/AQFWM9c4sVlRmcmFVFhdX5bMyJjop8avlSD+D8rrNeztwjVWj&#10;7w5RKrBQd7kSE+zkd9u5rLKAZaE0Lq7J5IIasZPopsQM5BdGt3B5fSaqmQCD925j4tZpJne3SVav&#10;JVDlIUksYtX6TYlzK1Kys9C7nGhMAkmJKClZWVwuUFBgcckVCiT+ExiXrVzJJcuvYPmKFawR0GRk&#10;pIpZ+LnqwDZefPgeTr/4LO+99gpn3jiVOBfii7fe4pPXXuWdpwUQjzzM6Ycf5Z0HHuWNex7k5M23&#10;c9/hQ9y6cycnpiZZ6m5lobOJHb3tXLM4xf3HD/DKPbdy+rHHeF8g89kbbybAc17M5Kv33xMwvJt4&#10;fgVOH4jRnHzgbm4/dpAT2+e5as+2RLvl2AHuuPY4911zJScfuo9j+/fiC/lp6pRYMtxHz2gv/SN9&#10;tLU3UxmLEG+K0dRdReNEFZX7Wmm4fYa5Z69j33O3sfjoDTTfsoRmXxyrclHjdISxsQqJMqLno0H8&#10;E5W4l1oJCTRaF5uYFNOY63MyO+Vl7FCjQLsLx/5GcqdcbBnTs6avlJTucsq79Rg79OhbdZQ1aSWa&#10;qCmoEbsQw1WWy1CJjmtF+Y1SxTW1BtRVWjQVasqCJRT7lH0V+RQ5JJqIUfxnyyHvT8DIsGWQJcDI&#10;cWWTo0zb7y+gVGKGcijTIOZpa7LgaLbjbnfjanNhkZ8N1Rr0yhR7ytWrUs3NwXwijSo6e2309dto&#10;H/QSlj5qlOfQBTWYK8VoG5z4eyWqLXTTcmhCDHmGjptmJc5tZ/yOg4zddIDeE/PE9/QTmGtIrD/s&#10;E6hGpzzULgbE1jw0jFqpl0JX122gtllLhcDTo6wqJ6DUi10oizkX+wrIc+aTbxGLMubIWNxKvDXO&#10;snR1GVuNKtZay0mySbOWssFcyApDDpfqMrlMn80lxjQZ7Mp6pqlkR3WUVDlIa3OQtyPOhm1RVgix&#10;vNeN0n/fQYJXj2E82EX8tkXaHtxNtZiDcp1Ginzwi7zJXOTemJiOr0BIudVZQmGLbLiFON59PcT2&#10;DGPf2Yl6WwO2HVFRxXIxnnJsvUGyRSVXyuu7HBpONo/zY/te7g6301xQyJDGwHFnNdd66xgu0HKd&#10;Kca3kXl+qN/JoiuCt8aOuttJ8ZCbNW1aknutiVXHslokry1VMXXjGFNXDlI7G8fUG5D3ZKdQKlFZ&#10;v4N8eezyeBHLlMvea7ayflhN7rybtd2lLKsVeNRJdJJK1nZDH52H6+mdDtIqncJo17JZoLBy40aS&#10;0tIw2K2Y3E5yS0vIKy5m/ebNXHzZFVx8+YpEu3S5AgsFGqt+vb98OStWLSc1ZSvhgDtxjsXzD93F&#10;u88/y4ei/h+JEXz81pu/2oUM8neefoo3HxdQPP4Y7z35FB89L3Hl5Vf44vU3+fTUW3z6mkSXU6/z&#10;wclnOPXoAzx71608c9sNPH7jVTxx01U8f8etvPbgg3z4kkDjzdd/jTBiFGffeJ33nn+OU/K8Lz14&#10;Hw/fdC0nts2x2N/FREcTPbUV9NfFGGiuY7q7gyv3bGdhWqp8wEtdcz2dfZ1iGp30DvVINaujrqGO&#10;SFWQ+vYqqqRw2EeC6KQPha8ZZvCBQ+x86jb679xD0d4qAbGTgekK5qeqWZhtZGK+kfh0DRYBu1qa&#10;Ve43zYYZG3Yy369nctJNu2i3e2c1aZNWLh0uZfVAKendagGGwCABDGXaOy1l9RpK4gKEPwFDJ7Aw&#10;xy3YpRiaJY7q4xLTlWkMZEAr00wWeQsoFmiUKLPXO3MpVuDh+BUYWbYs0u1ZZCgLArnzyJQ4kyOx&#10;piAq9qKYS4MBTbMZbasFU6cLa5c7sWi5IS5jSSxEuRK8TGKLSe5HxDraBCYd9RIX4lbZVnrcYbXE&#10;GS2uSjO+Jg9hBRgz0vf3DtF6dIz2a6bpvUkM4+Z9jF27j8HjizTsGcA3U4dpzId50IpryIJPuaSj&#10;R0+wTUW4rZxwu5qgRDVHnQqDjDVVVMZjqJgcseosdwGZ9nxyBRiF5nyy1ek0djWIYaiL2WIoZ4tN&#10;wyZzOeuMhVwmmeXi8s2sNKSwSmBxmV46t2Y9F5VIptans9aclYgom6f8XNhvZq1UAutV3cRumhEd&#10;HKNsWxslS42UzdWS1mFlo6J6I3E2S25c5tnI5ZF0UUIT2YESUUUjRZMVePdKJNjfg0Gya8G4l01d&#10;eaiGROGkwxQ2aBMXha2JZHK5dh0ddjMPNg8Sd5lZqVrPZYZNiXaFfpNY0lYGQj6eCPXwdPMkbQ21&#10;6JqMBMZCOJbibOm2kNVjJbvLyKraXLY0FOGc8NOwK45n2ktql4pVnWWsldukXh2Zom25Qy6S2jWs&#10;75aKcbCC6jsHqL53jNL9lSQPS4eYsmJfcBLY5iAyacLbpKNQU0BKXh5bc7Io0cgXYrOQV1JEgVqe&#10;NyODyy9fLsCQJrBQLENpyn3FNi5bsZqVq9eRnLwZq1nN7qVpnrzvLk4/8xQfv/oqZ187xTkZ/OcE&#10;Gp+9LXZx6hTvP/c87z8tMHnuBc688KIA4lTieg/lXIyfzn3Gz58q812c44ezEi8kTnz29hu8+8JT&#10;AoIHEvtDnr/nNl579D7ePfkEH7/20q9RR577jDL3xTNP88KD9/DMvbfx3D138fSdt/Pk7bfw7N13&#10;8Mxdt3Pv1Sc4ujjLjolh9sxN0C/g8HjdxGpjtHa00iGm0TMsBaGphprGOFXVFcQEGnX9tYRHY+T2&#10;Wdg67EB7UKLpXduov26CjN1hMsZ0dI/42LfQzKGd/exY6qZDqqZztIoSgU3WUBDDtJ+2WR+zQ1aW&#10;Bk0MCbxDi0FSJ4xcMCTGPKwnt98iwLBh6pLvqcss9mrBIsaqkcqq7Ewsq1SjFx231BnFAgQaUjCM&#10;EsXLxQzyxayVVc1LfcWUewspE+MtFSiUuHITE+vmCjQyHVmkCjhSBRipEl9TQvlkxqQwyPMXS99T&#10;9p2UyWuWtSvXGgmQ2qU1GDHJuCj1lwl0pF84lPhSRrDWSEOtieYaG3US2St8Ehf8agJ+Hf6IkUiD&#10;m5ruGA0TzTQtdtO0a0BMY4xOsYqRa3YxfmIXw0e2ye8HcY1Xoe2V7domUUaao00xHZXEGmUpRmUV&#10;/BL0jeWU1EoBF4vPlc+aIVEkSWCR5hBg2JSjQXkU2SSaGLJp6W9k2dqyHFarc1mpy+cyVRoXlm1h&#10;Wel6rtBuJFu0ShUTCkfVZApd12lSuKJsMxeUrktM9ru2V6r+gIOVon85S1HcxwfR7+umZEcbacOV&#10;bGn3SAxQsbFC8tp0N6V9US70JHNJMIXlypTnngKp5BZKx/w4DrRgPdKKeVuc9FARG+Py9858Km/s&#10;IHashUuNayQqpbLCl8U61WYKyjNZr01mnUvekyuJi6Std2ayWn5Od+Xj9JmJ1AZw9sXQDgQob7eR&#10;JdZwRWU2K6LZXFFbwMWVeVzgSefSimzSBixs6tewcrSE5Qsqlu+wsWZCx4becpLb9CS3qNBIJ1Zf&#10;X0H2YSehu/sJ39BD2YyPQqlw+dJhy8aNWIZNWKWalFjL2CxgKFGpMdrsZBcWUST3FWCsEutYKXHk&#10;8uWruFgA8R+guGLV2sQRk+Wr17N5SzJabTmd7fXcd9v1vPmsDGSl+itWIRHh87ff5hMZ0J+ffptP&#10;X3+dj06+yEcCirMvvsy5l1/lm9Pv8IOyE/TDD/jqvbckupySeCERRu5//v7bnDst//PaC7x/8klO&#10;P/uY2MmDvPPMo3zw0tN8fOrl/wsYp597lteeeJhTT0nceeZJPnr5JJ+9/ppEl3f55p13OSdx5a0n&#10;nhR43M0Td97JjoV5vH4vocow9c0NNIlpdPQrCyXFCddKdRRwhKIegUgDQ9KxreMxtrRZWd1lInXO&#10;T8FChXwPcr+/nOYhDzvnWzm+d4xD24cYW2wnMtOIeiBGwWCY0skgwdkQY+MelkYsTCzI625zC8jL&#10;2DgkhjDpRTcewDUcJjIYINbnItzqwCcFS1mAyyiZXRPVoJNbc9yAvcmMtcmKscGCtsGMulaPWqKJ&#10;JlCKylsk0MhPQKNEoJEv0Mh2St+RKLJVmcbfncNWvwKMArKrJL5LgSxuNFAi0ChrEQCJJRvarVha&#10;xTbrdBjEQNSBcoo9ZRSIYShT+rlkvEVjeqokflQEdATd5fjdajxuHV7lRK+4g6qOCI3DTbRMdtEw&#10;LW1J4t7+KUaP7WDy2B4GDy/RsHMA51gsscqetlknENQLDLUCCQ0miT3a+lIxrFJya1VkCbgyK1Sk&#10;BsvZ6ithq9hUqliPss5qrkCxRKJJkSlLIlIzy1bqsiR6ZHCBRgayejOXCCguM24myZuJST5oqMOF&#10;s9ZMkVtMRJfOcs1Weex6LvWmSMXVs37QxbIOFcnTPmyHeylebCRnto7M4Ro21DvZKP+bUycGMtSB&#10;RirKpb6MBDAucQictJsxDEk2vVriwHUyAAUWRcoS9GVprLNs4bKqdC5pzKL62g6yInmsEuu51JIs&#10;1pPEFUUbxCo2kx7MobSyhJJYOUbRSlWNlnTJfBlRqeqdfkLTjWhGYiSL6i13JbPak8SWilzypHJt&#10;7XVzmVB1nTK7s9hN6c5GNk5bWTGvYeM+sYq9bum4KpZF0hJmlD0tVeqWSpK2q9HtDBA+3Ix+dxX5&#10;0sGV62tK+oxo202UR7QUmctIzc3FZLGhM1klhkjHKNeSlCmg27qVtevWs2rtr4dU/wMUq9Yp15QI&#10;TKQVlpTi97vZuTTDcw/fJwP5pESPN/jyndN8JQP1/Icf8plEBmWi3s+UeCLx45NXXuMzxSzeepv3&#10;n3+BGw8dYqq3j5nefhaHBjixc4k7Txzj5H338PGLz3PmxWd4Xyzj3eeflMc/yZmXnuWTN18WIL0u&#10;r/NOYienYjEfvPQibz+rgOVx3nvuGQHUq3x/5gN+PnuOnz76mK8FTufEfN599lnefe45bhLj8Ps9&#10;+MX0Kmuj1DfVUt9WR2VDFe4KPzG5Dcd8YiK17Dy6RNfReRyz7aQP+LmiR82KtjKWd4h99pTRNuJl&#10;21wzR3cMc2S+n7GpBrG4OvR9lRgGpRjMxHBMRRgUS1wasTM75xSgiLWOSNQYc+KZrCQyUU3daC0t&#10;g5XUd3qI1dsFZga8URlAFRrJ7fJ9CjCMAgeb9Hll/4ISS0zNMrjl1lxtwCCDSZMARgHlyho50nIE&#10;GJkuyfcKKHz5idXzksKFpFUUCzCkagsU8uu0Er+1FDfoKRN46AUcZoGSuVoGbrgMnV8lz6mi0FuG&#10;SjmqUlGOL3FoU4/Ho8ZlK8FpL0tcuu6Sn0NVVmKtYZr6m2kb7aZhrJO6mT6JYlNMHNnN7LEDjBzb&#10;TvPuYfnsNRh7xGbaDLil6LkFGvYW+SwCjtIGNTkCi1QZF6nVOhkzGpLDGgGepA0xqRS3fA5lpjnl&#10;ilkxjhJLFp0jrSzLFMKl+4tI8wpNwvIH5YQVGYBZlcUUVqsSl9+qIxrJaHls0Gew2pLJxZYkLvam&#10;sq7HwGWdRi6X2+QxN9Y9AoWlFjKGo6R1h9msHGWRHKZqrRSSecnr8LE8msdFgWQudadwgcBpa0hF&#10;WbeXHMmKGnMBxjJRoIIsNhZuZE0wj5ViMpqRMOZmryhSKcslJm3UJZGiTmO5mNB6y2bKwsUYJd7o&#10;5b0aJYeqonrJm6KR8iWUVZlJr7JwqVlApV5HQSCP7Ih86aNB8sbDrJYcubleOsVsB6alHnLma9kk&#10;irt+xsTmA14un5cYFU+Tz7uRtLoiNGMSaXrLMPQYiU1X4j/RjvFEG47FapwCV1OllXKLLnHotKBM&#10;vmivF7XZLLBQkZmVw6rVq1m/UTm1e9OvF55t2srqDZsTTQHFqnWb2JiSIv+jozIa5JrDe3n9qUfE&#10;Bl5K7OD8+r33+ObMh5w/9zFffvQhn77zdsI4PhEj+Pzt0/woRvHcXXfQURXDrJJOXq4mv7CcrOxc&#10;6YBO+jtamOlp56GrD3P2hSd596nHePvJx/nw5PMCntf44n2xkfff4fyZX4+OfCmvd+bVl3nziUc4&#10;JeA6/eQjfPDyCzz3yEPcd8v13HvztTwmceakGMrpk0/xjkSaW68+SMgneTkog7fKTzQeFKuolkEa&#10;FPNzJ65iDUdDdLc0sOP4HkZv3E/DsQXs8+2UjIbI7DWQI3ZgHzHSM+plQQb8vqlG9o81MCIRJqac&#10;odsVIiAA8E5EiY2EGBx0CxitTI6bpfJaCU05qZoN0zFRS+dgLX2D9Qz119PWFKSmWuJjyIBLOcMy&#10;LH08Up6YDElfrZXqK8BotWOTWOJskeyv7KwU8zDJQNYrF4IJMEo9YotSQLPFZNOkEqcHy0gKiMpL&#10;sUsOlZAqLVM5PFutJ7tWTZ60YqniZbUaymsETnLfLH+3ydjTeaT/uyQW+OS+ch1HhQIxMfKoAUtA&#10;ip70YYNXiqFEE4s0d8xGqLmC2p4mGkY6qZ7qo2ZhhI4984wf3cPs8QOMHt1J2+5R/AJWS68NpxR2&#10;vxR1f4c6EUv0TQKMeo1EJhXpcbUAQ0WaJIHUynJSIvJZfGWkSEv3lZIXkBjmk7FkyaZztIVleZV6&#10;UmQjJLmzKVUm9JAMlS85bIVmC5erpBKqRPv1aWyw5bDRkieGIYNHt4XlFfms6TezfMDGhnE36WMe&#10;zLuaKZuPkz1eyeYONxviopXSkio1XC7alhTXsiKSzUXerVxs38ol+q0sV0skKN7KRVkymAszMJbm&#10;S8bfyKayTJLd8oGiJqG1g4Kog5ygmQ3y5leZU9lYnsaK/A1cXrqWzbYMsoX4Gf5CtkqmXGfKYIO8&#10;/6SSLaQVp5Cik9dUbWK5vJ5avpCiiIpcIb5qooL1kiVXVWrJHxRTGK8neaCCzVLpLutSsVIq1ZZd&#10;NlL6JWt2KRu5lI3VaaxpkdyqTMTa5aT2SA8Vx/tx9vhxVpsw+0xozZJbNVpUegOByig6u3IotYgt&#10;SVtZt0He79aNpKQlkZYlOpsjnS47j03JaWxMSmVzSgY5El/UBg3NDTXcfvVx3pGBffaNV/hC4sf5&#10;99//9XDnJ2c5L+1rgYZiHJ8JMD5++UXuPLyfsQappmE//c1N2E1GMsR0lMvhq+XnJx55gB2TQ3SE&#10;XTx53THef+Ih3n78Ic6+8lLisOo3Yg7ffnyGnz79LDHHp3Jy1lmJH688dB+vPHgPD9x4LW21VZQV&#10;F1BcnI/ZrMfrcxIOetg+O8FLj9zHtQd3UhG0U1Hpl9ztFjh4aGiuJRRRrq+x4BXzCFYEaW+tY3rP&#10;pFTEKboPjtOwoxvfeDXGUWXymwCt81FGpiPMTkVZGq1i53CcpfFmhsdk4HdFaewKU9vvp6PHzUiH&#10;jYkuO2OjbgaGfHQMeOkSkPTJ9zkgmX+6v5XJ3hZ6pHjV13gJhiTXh9VYxC4MMng10ieUIxrKokHW&#10;Ngc2gYYCDEejCVut/C6mkeovcAmXJ2JEqVTiXAFIqkeqscSVJLmfLNBIEWgowEgLl5Ih4yk9KmCR&#10;lidFTZnSUVVRii5UKsZSgk6KnMqn7MfQUCzvxVAj76nBhqPFib3NhUFgpZLoVB6XSCOtVAxI2+jA&#10;0h4m1NdIrRhGbKKf2vlxuvdtY+r4QeavPMzYsV20SYQLTNVj7xHL6jQRatdK04hpCBQVYIj55NRq&#10;SRPDSBbbSRWIpVSpSJFtkBISO5aWIU3Z6asOShwTYegeb2PZRvlwqz3ZXGzazHJR/XX2DC7Xb+GS&#10;0iQuKUrm4gKJIMWbuFgjfzOLdjlk0AhVV8VE5cUqVk14WT1kSyi5fW8rpXNVpA8H2NLtkcFoYH1l&#10;GVf4UlkVzSRbtGhNOJOLnJu52CzxRwb1OnU2G4uyuTwvnctytrIpewvrBQTr9NmsN+Wy2pTDanMh&#10;q23KytOiSbLRUkSh0hwlrMnfwqVKNNFJTDELeCTiXFC2kQtV8nsBSUZpMqriLLIKkriwdJ0YxhYy&#10;TQUUyReUr8xo1OoUfdRxiVSMdMnDmRNh1okyXi4b7WKJQOv6pCLsD6CbdaIdNIlh5JBekUV+s/K/&#10;8uWKslbt76LmiOTwRiemoFaqgRmtMv+FSb5osQx/tAKz20Z2QY4AY5O0jSSnbiZXmV+xqIjMvELS&#10;BRpZ+UXS5PPJ/dziYjRaFX0drTwoVfw9iQ5nX3+FT996U4ChDOiP+O7Tc3z32Sf8qMxPce5cIiJ8&#10;Lo95+9EHePuxB3ntoXt5UeBw73VXceue7RzfNs8Td98tz3WSl++7ix2dzVw1NciZpx7izDOP8+Wb&#10;b/LtB2f4QZ5LOYvzN8rZodK+/fhjzr1xitNPP8Hjt96AxygxdLVyuHd14hqXWGM9zV2dpGenkZOR&#10;wqH5Wa7au51oyCFZPIgv5MTnt9LQWEO4IkCZthyTw5yIK231MRaWBpjf3cu2XQNM7uqjdqYe/0x1&#10;4pqjiaVGFnfUs7hUza7ZWg7Pd3DNjkmOSjSZH4jT3xOmpdNJj3xnM/JdTvb6GR1UVucL0tvipr3Z&#10;Rke7i6G+KmYHOpnt62KwLU5nQ5TqmAuHFA+zFDN9TJ2YX7NMBodeBpJZiSJNVmyNZmx1hsR6pg6x&#10;BeXUbLMCGPk/jfSbfPmfFClgW/0CCtH4VLmfJvcVYKQqthEQiPhzxeDFaj25lIaK0QpIjAIYg8BC&#10;LffVEbHRShOaOoFTp4/QoLI0Qgz3VBWmiYgYbYgyAWBBj4O8LpvEXp9E+yieoSYqR3upHBsgPjdB&#10;z/6dzFx5lMWrjjN+fDft+8YJSnyzdjhwt5rFSnQEWyTiNKkxilmUKGc9y1hKrdIKMLSkiAUl1ahI&#10;FmgopqHMgp4pwCuRphUL07gK6ZnoYFlBg5lCqbJpESGlK1uqegErzAIQZUeoRtkRms6yUjGAfKnQ&#10;ZamyQbTkiXZvkuyXJB9k01yELeMuXLvrCO9upEyqdlZvkKRON+tbJK5IBFlTlUR2SxbGTh2p/nSW&#10;W5IFShmsMBaxwiDGoCrg0nx5nUyJGDmbMJiLcIcNaEMysCU7pgrh1kpOvMKVhmGkAmNfhEJRyDVl&#10;m7kwfz0XqDdykXErF6rlZ61Ax5ErJFcREiNRJjaJOE1kicmsKlzD5flryHYoK86bJb6YRRPN5InF&#10;GJR1SSTvrpF8d0EgndW1OeSPmSicMrJxuITNQyqyRZWLJZsqh8mM8iXYmi2SpyUfL3XgafIl1qLV&#10;ew2Y/XbKTAIOkxV/OIrN5xMw5JCUsoWUlM2kJG+mtLQAg1GHSl1OfoF0qJwsMQ6BalEBablZGMQw&#10;Rge6ePD2G/jg5HN8KlX+y7ffTEQS5SrRn2VQK5PgfK/MgPWVcon6F/zy2aeJ07y/ee9tPjopceOx&#10;e/ng0bv5+PH7OCsW8f5D9/POQw/w8bPP8vmpU3z4wrN8+qpEHQHNtxJllEvgE0dTPlcud/9W2ld8&#10;L8+nnI/x8WuvcN/VJ5jqbGdUYk1rPEZ7Uy1H9+1kfmyI9vpaon43lX4v7XGp4lUBwhEPDrcFl8tC&#10;dU0FkaifUq2y87cYq9MqzxFmYqyWmdmoACHOzokG6ZRxmuYaGJ5vZkni7ZIAY25nFbt31nLNzk6u&#10;3zvFkb397JxtYKE/wlibj952HxOdVcz31THXF2esMyp2JdCQNtBeJSBpZttID0uDHUx1yHOLuXXJ&#10;+6modEgk0aGTvmKS6q+PlKIVAzArNqHE2xodFrm11Qg0FMtQbsUClGauMqCO6cgU49gikEgWw01W&#10;bEMpav5SUr0CDClEyfZM0sWuc125EjsKUQs0dEoEktdTR6Vy14iJ1hmlP7nwD1cQFVBEJBYHFuvw&#10;bm/Ctrse4/Zq1PMR1NMhDFOVWCfj+KfaqZjqJaLMLzozSe+Bncxdc4IlAcb0sX207RrHMxpPPLdZ&#10;Yre/XkugXpe4IrVcinhutIxMBQxyP0VakvTrrbViSrUCuyqxC/ldjjxGVSmAjEiMUoAxKcAorJYP&#10;XmfGIDlN2RD6BjtbhCirxSS2OrSst5ZyuSj9ZQVStfM2sUYsI0Uq9BpRlI3yRoqW4uTOBLEsxYjv&#10;a8E8X02JaGX2WJTkVgsXu1PYEEvD1aAiUif5X+LOWmMG692lrJHIsdZWxiptPhflJHFR2lrKdIX0&#10;NcZY7G5msqeewd5qWvurhfZOkoPFpEtkWm3LZI3Ei7USmS7JE2CUr+diAcZllhQuMiWx1ZNPsNnB&#10;dG8Th3r6uLmxj8VwJY1hNyWGLJIlnvjlvVTUiyHEnVJtPFRKhysb9JHeY5H8bKVowsyaeBoXBtex&#10;rD6NywZKWT+so3DMiWrES6EocHbiGLtVYOHFXetELTA1R2yYAnZUZis6i10qqVSDSIVEFCF3egpp&#10;aVtJE3CUlRZiFZ3XlZeQnZZMlvwtV6BSLD9n5GRglyo8JdXj/luv473nnubca8qRi1OJ+KHMdpVY&#10;P0QigzIp789fCiyUy9UFID/IAD+v2MbpU5x54SnefuBOTt99A+/ecwvv3nsH7z38IOdeeJ5vTp/m&#10;BwGP0n6U9uviRecSywwkLnn/+rvEFazKNH7KodkvTr8l0HqF955+nOfuuIVn77yF5++6hSfk/T14&#10;w5Xcd+M13Ctx5bG7bmPXzIhU/Voa62Lo9OXY7EaxDCc1tRWo9SWUlBdRri6jqsLFsMB/cNxL35CD&#10;oSE/3WMV9IhlLCy2cXBbGzt2SGzZV8P8oXoOHGjjxJEhDpwYYu8hAcCM/K2/giGJJoO9VYwPNTI+&#10;KJGlq56+5kqGWioZ76xhcaSVfVPd7J/oZtdQO1MtcfoEGPGoF0/IhEWgoZyNaRQFV+KCTgqUXtln&#10;IeZhkAFtjOux1BuxNlikWrvwdnhxSWwwihWUVBkFGmq2ik38R0tYhthGAiJi7Bn2LHKVnYfyN3VE&#10;oohit8oZpcpZpmI0JVKw9WICwZEwVVMxKiXWR5YaCO1oxbunCbdAw7kzjm1bFc7FWvwLLVTMdxKd&#10;6SE6oRjGpBjGDuYkviaAcXQfzdtHsPXHpMCJwQgIrRUlibk1lGn+CuU9ZMrv0qQly/2tcrtZfr9J&#10;UsOmKoFfpfRBAUa+fH61wNOo7Bh2F9E72cmylZZUkhxZFMggS2wgZeEUZSPIRsv1lJJilvihzuCK&#10;/K0sz5MIYSmQnKZjkzlXLCGF9DYbuu1xrEuVtOxvwb0jLjSMY9rVLvlNzeXqdayybBSlycco5pCS&#10;n8zmwjQhsZp1nnI2uMpk8OcKMDZxUfYGGVwOloY6OTg7yt65fvbv6KVzoJJiIVxWQENWhZ50efMZ&#10;pkzSdPK+CjaxrGg1F2k2sNypzPidzEqrRJGacro6KjgyMsBN3WMcbO5mUKqLr87LRkMq/qEoEwtt&#10;TAxU09gcINodwSh5Ty/ZuWzSRVbXr5PtbKguZXVFLqljNpJnrWQvetEtxDBO1aISNVTXOvA0eAjL&#10;/xtiVkyVdvR+WwIYBptTsnosAQyD1UyWgCA9PYm01K1oZMCYRc/VBdnkCkDyM1MpLysityCLnPys&#10;xH6BaQHGQ7ff+Ov5F6+8lDiUqRy9OK+sI/InG0gM8D/Fh9/I4P6twOMnxTzEQH5UosvpN/nq5ef4&#10;8qUX+OrFFzkvz/P9W2/xgzzHT+fkMdJ+OKucnyEAkuf77Zdf8ruvz/P78z9I+zYxwY6yiNH3H33I&#10;+XfFcF47yTsP3svJ66/h5LXHef7GEzx183GJK9fywv13yvt8nnvl9z2N1Qx0taIXYJSWFaA3qKiU&#10;iGK2yAARWOYX5BIMWhgfiNExZCfQX0pwQEvNmIs+UfLd080cn2lk72wVC7trmDssRnG4kYWrW5m4&#10;rovpqwUY+zuZH6+VwhJlqDfG2FAzYxI9Bro76W9pZKRZokhPDbsmmjk828VRGWAHRjuZa6v9dUXy&#10;SJBIwIZbgUZQLENsVi9NK3Gh3F9IudhAuQxsjRRGY5MJp1hzZKQy0bw9ARxtHgx1DkokUiim8Z9N&#10;BlxQAUcBmV5lYeRCSpV9FlKtjbViLfWmxM5VdZM+cZp6XqMM6nYzPgFm9VhYQFBNeK6OwIKyTotE&#10;tJ31BHY1yNiqxrutRmDSQnS+nch0BxXj3dTOjtG9bwezVx1j6cpfgdGwOIhRQJov8SnfnY9aDEft&#10;zadQ3kt2oJg0Gd/JwTK2yPvaKPc3CCzXC1TWVxSxRdJGZqycIjEs5eQ1U1SitqeYvqkuli0rWcuF&#10;Zeu4VAbcOlsqRUIbZ72FYKs1YQROGQSZjmIul4G5vCiZJNHuzCqrvBEzSbYiLtEkk1IvGi6mET/Y&#10;SWB3G449PRT1BcjRSgyR2JGmS2JT2UY2pa5my9rluFSliVy7VeCT7NCwRV/MhXlbubgkFUtdkK6u&#10;ZnbPjbJn9xiL+wewC8SuKFnPcmOWxCEdnkYHgRqp5BJZlCMmlxSv4pLSNaz3ZZMklLzckcJaR7LQ&#10;VEVbZyU9ffXEar2JjKjqDHKp5M3iwTADx8apX6jHJvfrd3TStKON4j47l9Xns6KuNLE/I6+nAl1f&#10;LSZlXdUxP9lTbuz7m4lu76FyuBVzWwR3r6hkTyXaiBl9yIrWbaZcL8bm8eKLyN/90rnkfn5xMZk5&#10;mWRmpWEyabDpSynNTqYkKwmLphi9poTSklzKVYV43NZE53/wtut446lH+OClZyUWnEycd3H+vff5&#10;SYxAOaypRJOfBRA/f/mZDG5lvotfL1f/5U+XsCsA+PmcxIyznwpAPuE3cv8nuVXuK7D4SVnASIkh&#10;YisKfH7/9df8/pvz/Pn3P/Jn3/3Ab5Xnkt8n9pMo82y8f5qvXn2ZT596ig8euIe37ruDl+6+OWEb&#10;J++5nY9efIYnbr6B0dYmgUEXRr2KouIC1PLZPB4rATGNQoFkUXEedrtWBnst9ZLNzd1lGAe1OIbN&#10;NAhARkd9LM1WMrNNQLAnxsiBCAOHKug6Xk/Hde30XN3B2PE2FnY0MTtZy3hvlKn+BsZ7Whlqa6G/&#10;Sey0WWDSVcvicCN7ZtrYP9PBXrGNxdZqJqor6KwIUh124vELMHxSLP0SE/xiPz75HpTZtfzSIipU&#10;Ekf0bRJfBBJB6QcRiVGhviihzjAO6Yv6aiNlMSMlUTHuiIZiiTXKcoiJJRGVsz2rNWjrBBLN1sSa&#10;wu4Bn1R/D8Z+F+W9sj26bah7bbjEXIOj0iZDeMfluUfDWAUg9ukoroUa3Is1eOdr8M9KZBG78k80&#10;4R1ro2JmgI69i0xddYiFE4cYP7Cdeim2xvYwOV4VuaY8Ci255DsLyFYOl0o0SvEVk+STFOErZ1Og&#10;jI0Cxw0CuQ3BwsSh4UwxjELlfccEFsp5KK4Cuie7WXZJoQCjeDUXlK3kCsumhCbVCklb+1x0truo&#10;a3CjFmVbr81ktSqDTQ7JOJL5cwUaWULmze5ylks8yVLmuVyUgbSrD/NYA0VeNVG1irhOj6pEIkTW&#10;alZuvASHdJ5dsQYmIzFyTJLzXBo2mwQY+UmsNuRgbg3hqPdR3RQk3h7BJllxiy5VTGId6zVShWtM&#10;iZWhYq1+7LU2UkX7VmiTuLR4HcutqaRVqdgsSnWZAGONNYVU0cF0k7zv0k1kyEYpkpx4Wa2azS1G&#10;qg73ETrag35PM2UzMUr75LP2esjqsLCiRcOGXgcpA0EKB8VwpLNkNZkpks4dFPKHhmqp6KjG0xnD&#10;Lernlrys9RtkwxowuBRg6DE7ndi9AiqBhdXpQmMwStwQg8jNxK3M5i0mYlLJwBFghl0m7EYVbrte&#10;YKLCYTMwLJ3/3puu5NSTD/Hei09z5tXnE4skfy2W8cMHH/LzGYHGx2cTSxv+9LmAIwGN/1g64D/n&#10;vPjdl+f57RfyO2VZgc8kunwqMeaTzxKG8bMA45c/HRFRlkZUgPEHMYs//+GnBDQU21DsRfm7Elm+&#10;E9P49r13Of/mW3whtnLu5PN8KJHpvWee5J0nH+fcKy/y0j13MdMpcWJ6BI98zkJlyT6xDJNZQzDg&#10;RqctE2Dk4rTpGO2qprbdiqNLT3DYQbXEk/i4m6ZpL41LYSp3hqjeG6bpcIi2YxW0nqij7doWmk80&#10;0inW0buvkT6pviMzcUaGaiSeVIldxOisi9Aej9DfLMARaMwJNHaMt7JzuIXFtjhTtTG6okFqI64E&#10;MIzuMgF9UeIszmIZVAowSsU21FV6iek2DDImlMsGXMMx/KMyaMV6g10RXM0ubHEz5kojBmV/SFCD&#10;RtRfk4gdApsqGXTKUgRNdhwdLnzSnwKjETwTAoRZMc/pCJqJENbxAL6JAIEheT/S76ydYu7NJjTN&#10;FvSdTswCGetwCOdwGM9IBN+wRF15D66+GsKjbbTvnGDq2C7mju5mZO8C8ZleDDKWsp2l5InBKzNn&#10;5dsLyRVTz1SgoZxrIbFJOYSaOPdCLGNzQCKJxKmkQCHpIg65UZUAU7ZBWCXbpZAOiXXLsvUZ5Foy&#10;yZGslRfKwd4iWtjvoKHHTkuTk3ClGIY5T2CRylpNFutMBWzwlJFSYSA37iJH8n96VPJ8ndCyu1Ky&#10;WEzIakcnCtqaq6auVEtWZjJrN64gOWcjdTUh5tq7aWuMk+fWirGo2SQUXKXORB0Q9au2kuTOYZ1h&#10;CysK17EiRyJN7kauyBPDKF3PRmcW5UJ0Y0RHnkSmlbZcsSPlDNQkLtZuYYMoV0q1lnWBfFY6M1mm&#10;WseygtVcUb6FTfLY9CYr6wSKSRXFlEguzWu1saHFxMX+XC5WrSdV9E2lrJ8qX4xpqppyqXKZ0yFS&#10;FHiEy8gNleNs86NTdpaKfqqrJNc2RiQD21FZpUo6JO86LagEDnqrFYvLhcvrR2+yJKCRWyAdsqQg&#10;UW3b6qMCCiN+u44K+dlvNVAdESsRu7Bb9fRLhLrz2qO89sSDvHfyKT585Tk+fv1U4mKwb999j5/e&#10;/z+g8ZlECgHGT198mYDGfwLjq1/n6BRYKH/7zWefCDTETBKXsP+/A+MvBRh/IU2xjd8rzyPQUA61&#10;KvHkO3m98x+d4ZsPPxR4vcuXb7zF56+d4pNXlGtXXufDp59hR3+fDNBhqqSKFxTmkZeXgcFQjsmg&#10;xukwU1yUh89ppL87Rl2nnYYBDxMTNWybbWRxeyvjO5sTU8dpp5w4JAbW7xMjOBil72AlfQeqaNhT&#10;QVCZu1OAYl0KUbUkkJAKrBxK7Wx10VRtp7bCSUtthN7mGka665mVyDLf18hsS50Ao4rOiI+qoB2X&#10;RyAthU8BRok7l2JPISqJKPqYAVOdcgKXA4MUT12PF+NAWIy0AlufvHaHH0ezE6eYuL3SgCWixRhS&#10;Y5KKbJI4rjSDcvVnnRmXjCWvMm3EYIjIqNjJZJTAfBUOKVSW6QrcUxH5XYjwgItgu02s2ogmpk5U&#10;eG2NPnHGqUZM3iD919HulkKlXMQmBanJQ7C3ho7FAaYOzjF/cJGh3fPUiA3oWgLkOsUUdNLnlNnD&#10;rYUUCTTynBLvPfmkewsSR3eSxaySBXRJfrXAolyaFHKxq1RpmXK/MCSW6C2hfbqHZSGxBH/EgC+m&#10;lw+lw9tlJtIvG7vbQTwub9wjmcwoOdtZRLqtgCv0qaywZItZqMiI2EgKOUiNuclvClHSUEGWcq5E&#10;SQo52Vtxp2djSMuhNCcfQ3Z2Yl2E8mrlGHcNpU0VCVNJ8qtIdZUKCYtwxi1oJUutNWzkkqKVrC3c&#10;wNayNFZnCTAy1nKxWMYKXTI5LsmIlkJW6rO5QJfJhap0LilP5QLVVrGdbFIkd6VJHNnsy2eTwCdF&#10;Oeyl7BEWUOTGBWBSATbL49aKuayTmHOZIY2L1FtYnr+Gy3PXsE6sRdMTRNPmpkC2Q+5iBNU2iSVi&#10;Niq/ckmyA7NEtXTROuUMPXtYwCBVqtRQikYyutFhpVirodwoxmFR1qDwojVLBhbbKFKVky8V12m3&#10;0CdA6Gmpoi7ipKuugipF2QUeQa90QLuBno5GbrnmKK8++SDvvPAUZ15+gXOnXuXzN97gm7ff5geB&#10;hrIv4kcZvD+eE2h8KpHj8y8SMeQ/YKFEkx+V/RAy4H+QaKHs3/j5T0dTfpKBr0QNZUepAo/ffPY5&#10;f/jmG/7w/Q/84adf+DNpv5P7P3+jzNolYJGmzDiuzOb17bnP+Ea5//E5fnz/Y759532+EOv49JVT&#10;fPrCSxydmpIoMEDQY6dQbCIzO41SVQll6tLEjtDSsnw8XhMDEkk6ZLu2yWDcNt3MddtHuXXfPFft&#10;naB3Trb5uBXzjIPepVoO7ermxI4urt3Ry/6dXTQtVZM97WTrtBSrRQ8uAUhcBl9zt53KWh2RoJ66&#10;kJOmWJCOphrZ3hJT2usYaKqlszpCTcBBRNnWbsnqHnlv3iLUymS/UnE1MvANVWINDRIxm21oWu2U&#10;d8rrdHlRd/tQd/nQtkqsEPuwimE4lHMoYrrEeR1m6cPKTlSzcvRFIrRFiouzyYGn3Yu/N0xwqJLQ&#10;uLTpSnzTVbinY3gFFqFJsY9hlzzGhq3FgLZaIKZUeOXkRnlPxf7SxHSBRunf9lojNmnWagOBVh9d&#10;s11M75lgetcUwzumqJ1oQ9fkokDMqcCSn5j8p9hRSKGjWIBRQrorj2RPLiliE6lBEYCA5ldoSMzf&#10;LEaxUexjoydPoFFItvw901Ms1ieG0RT3E6/3EpMnD7ZZ8XZaCbfZqG2zUyE6ZpPB6QwaqIxLtqp2&#10;kilKc4UYyWpzARsdWnliM9lRJwURh6iOgVVl6WzI25RYWr68OJvsrUlEi6Xzm4TSxhLRH7UMWj85&#10;VV6SxCw267JI0maQ5Mwh2ZfFFqMM3JKVbJUBHIjZqaoPkqPP4/KsNVyau45M5UIYZYepEPNyaz4X&#10;mXK4SJ7jQnW6GEaq/C6DzZIhcxQDqDGQJ0qYVKNmTW0pG+JCzqpS1vpyuciWysWmdNbKxltllQgj&#10;hrNCOaejSKDkyaFA9DE5WsrGigIMYwEqdrdSNdeSOCISqpIvtS6ASqDhqvMmFrJR21WUCyxUFiPF&#10;esmyAgxl3dQykwF70IdeAGF3OdHZ7KRlZ4lBWPCLrve0xxnsrGPP7BC7JgaIyjZ0W9X4pCP3tDdw&#10;w5WHeOnx+zj93BN8mJgD4yU+PfUKX77+GudPv8n5907z7Zl3E/sXfjorg14s4LcCDQUcSvvl/5r4&#10;93OxC7EQGeQ/ffgxP7z1Lj+/8wHfJ8Bzht8ICP7s/Hn+7Icf+cOPCjB+w58LNP7w9Tf8VuDwy7mP&#10;E/s7FNP46dyXnJfHfyev+eNHn/C9RKSvlOtbXnmNL156mTsP7md+qBevRK3c/Ayy8jLJVkxD7Cqv&#10;IJvi0lysyj6MoTaWpjvZOd3K7dsmeWFxB68t7ee57Tu5cvsA1TNurKNqhucruHPvCE9tW+CtySXO&#10;Te/hkT0LtEgcMe2Wqi/W4TxQS+VijCrllPBWLT6xhIhH7E0KW1V9iHhrjIb2KqqbI9K3HHilL/ql&#10;ADiCalSh0sSVmirlSElYYkSFNnEFq65RWaDKRlmThZJmOyUtLoqVJmZRVm9HXyvmWG3GK8XOK33O&#10;V2XCpSxuVKGctalckq7Bqpxy3mjC0WLHLWbg7Qvgl1jhFWh4xarckzW4ZgQes8pkxH5cQ/KZu+xi&#10;E2b01SZ0MbPEHIvAwoBazN4YE1BUmbFWmrFJoQ82u+ma7GByxxiTsg2Htk1QP9mJtV0KXKVeolWZ&#10;fK4SNBXllAl8CsUisnylpAuAMiIqMuV9ZoodZcjnThNQJgfKBBTFCQPJEBPJ9RaTKbBpnhBgNNb6&#10;qK5xEqwR04ib8DSIYdRbiSqX+wpxrWISDTEffW1KPqynuSaI0aVjgzaPtQ6V5CAT2VJd02ySgVQZ&#10;YgVbSc1Lory8gFxVLvlpybQUGJm0+jGaSlkvapNZZSdH/i+pXOCStZYkiRQbJT6s1G9mddkGiR5r&#10;JWtl0dQpOtkdRx8wJs63uDB7NaWOMrKFmpc787lMPsjlzmIuFYJeJgC5Qmzhcqs8j5BznWykVAHe&#10;JiGoMtXeigYVl8WlVZdxRWUxa6NFYkaS32QjrrQWsaowkyvyN3GJxJp1ygzO7Q6SK8SqfNlCcolK&#10;Ap5y5cKkDh+hxgDRtphUDMmQNT7sXgGGWY3GZqZEryxlKKAQu8gqLkpAw+R1YhDrsDoduEIhMvNy&#10;yclMxyvRw+Uw4LCoqAs72TczzN7FMRqqJc+6zAx0NHHTiUO88MhdvPn0o4nrOBRoKGd0fvbqK3z1&#10;xusSCd7i6/dPJy4y+15A8B8R45dzygD/NLHDU9mx+R/tN8oh2bdP8/XLr/Lti6f4/Ttn+IMYwm+V&#10;HaJiGIqd/Pb8d/z+u5/5w3cSS77/hf/yzY/8/tznfP/OewKXd/j5w4/45Yyy0/QzeU2JKB8pJ45J&#10;RDn9Dp+/+jpfvvQqT9x4A5O9nVRKxMrISiIrN0OAIf2hOF+AkSWxLAe308zC1CDX7Jzmyd3b+HBm&#10;D18O7efc8H7eGd3OIwtSLSci2DoKiXWXsk1y/i0Cl5cnZ/hiaBdnJnbz/L5tPHB0muuv3sbMlcM0&#10;7aimZsIhmm7EKyrvloGvTFwTkvhQoeyo7I/Kd+ilrE5gINZpF+VXzrnQ1RkpF+UvUfY7RCUG1JrQ&#10;1lvQCDBUEgNKlQsK622U1jopjTsoqRXjEDjolShSocdZaRJYWAlV2xI75L018t3WWnELUJRrsWzy&#10;HpTV2N0tbnzdAoz+CJ7BGO7hWpxjdXgkigVmGwQgYhwSWdwDUZzdFVjaZLy1BMUWQmIzEawCPlt9&#10;QJ7XJ6brwStFvKI1RPt4O2NLAoylaYaW5mieGSI43IxNWYKx2SfG4sUpRmRtcmNodKOtc6OJuymL&#10;uyitl89UJzCMymcM6ij1CVhknJZJNCsRQVB5yii1ldA9JpHEHdBjlgGonJihLMemExLZRKscYhal&#10;EkV0koFCHiPRiOTMuiDjVZUMByIyIFRsEWCkBgxsEVNYbRa9UaewuWATm7auISMthdTsFIw5mbTl&#10;aOnX2bG4NawVxUkL6UjTyyDNWEdKwVZKZdDniGGUyXsw+OR5JSKstyZhF82rloquE5JeLlFkRdFG&#10;ym0SWZQL5iR7XSFQWCPVYZXEgstdRVxmy+UyszJ3RxIXmtJYIxlso3zwze48VgXyuVQU75JGHasF&#10;HMZuJ9XjIcwdVjYYMtmYncyqoi1caN7CynCWdA7Jr3EDXtFMnxA4z53NZfZNom4FWKOig5U2LHEf&#10;Jr8NrUWH2iKdzm6loFzMQq1LLIeYUVhAZlGhWIYOvVW01CPZMxSkRGLJ+vXryc7KoKlBlFy5itNj&#10;oq3Sz6H5Mca7G4m4LQx1NnP14b08c/+dvP7Uo5x++inee/4Zzpx87tcrVwUaykxZ37z3Dt++/z7f&#10;fyjR5KOPE0dQfjojTbmV9r1AQjnfInGrzHXx/HN8/tjj/PDaG/z5R2f5c7GEPxfz+L3Yw+8knig2&#10;8dvPBRyff5WYMfzPvvuRX774kh/PfswXr7zI+ddP8Zv3P0hEGgVS3ypT+8nrfiu/U2LJh/L8z9x2&#10;C8PNdVQEnGRLHEnPTidHYFFQKoYot2p1iViUnZ3zo9y9e5HXphc4O7CNs0P7eGN0B6+Oz/P43BTH&#10;J1rZPhRlj0TEGzoi3CGQfmywXYAywacTO/li9gA/zh3ji31HufvIHOMSHbumfMQHrURaRdcFDN5G&#10;MYAeD76hCA55rpJeD6ktRrLkbyX1v+5Y1HbYKG+3yOCRilynRy3FQSu/L1eWwpT/L2uxyq2DshoX&#10;6ho3umoZeBErOp9EUI8Ki1ivM2gUc3ESlnESbamgoi1KuFWaFJdQWyUBuQ12VBPuiRPqi+Pvq8PX&#10;14B/qJmIGEJ0sp3IeDOh0SaJJk34+htx9jRg727A1tWAU1lhvUNam/y9KU6ksYpIkxhVRx2toz0M&#10;zo0LNOYYWJindXaSKoFxaLCTQH8b4YE2Iv0thPuaCfa3Euhpxpd4zjoBcg3WVoFTrVeilAWbV9lh&#10;X4ZBYr/OUorBqkJjKGFgRIBhluyithdRZi1AJQPWFJDBJHnOKgOzRKJApi6THG0maeUp5Mh9RZdr&#10;nDZKjGVsMcmAkNyT6VOLcWSypWAjG1JWsnbDCtKStuIqLKU2v5zeQhODyjkJYSOZojoZtmJSRFMv&#10;S11NkiqdIntB4rTbtrYAbe0R0Sgdaz3yukHJlKJ0WeFS1lnSSbdkkarLZlneBpZpkmQAi+WIQm0S&#10;7VoZLBfbKGSlKYOLNRtZbpP3I5a0SbRzpV5eS97bhYXKWaFbuahsHbmBbGr6hbpSXbYUb2V95kZW&#10;FG7gAv0mlnszyatUE6p30NIika3ZQ6HYxsXmdWy0p1Aur6MXsGnDootOyZpWgYXEC43VRIFaTMRk&#10;pkinSSyYnJqfR05pEcWqMoxmMbiAm3L52wZlXdTV68nJyqS5uYZJofe2kT5ukcGzS778eNDOSFcz&#10;x/fv4vG7bufUE4/y1lOP865Ekw9eeFJM4+lfofHaq3zz9pt8+87bnJf27bunExbwo0DkB+W+/E65&#10;/+N77/KtPO7Tk89w7rFH+PqRR/np1Gv88u7b/PTer+0377/D9/J85wUK37zxKt+dfjtxyvn3n51N&#10;7FD9w/mv+P7t1/n46Sf4QbliVf73+w/e5weBxfcfnuU7MQ9l0p33X3mO5+68hemORvxiUBnpKaTn&#10;ZAlA8yhQFVNUJuqvVcm2sLN7YZR7ds7z4uQUr41M85SA4/HJSZ4dG+OF0XFO9Y/yXvMgH8d6+MzZ&#10;zmemNj73tvBNoJHfN43z58P7+MvR4/y44wQvHNvLvqUOxieraRt2UdOmJ95oISzN1enEOSTVeTiC&#10;aSxCfo9ETokZWZ12CvuclPRJhe22UNZtpbhNbKPdhEqgUtKkXJ5uorRJ+nyTmEWdC02NF0ulD4vP&#10;htqqQWctx2Qtw+Yx4K/yUdkcp7a7lZreVqLdHcR6u6nu76VmsJ+aIWmDfcSkRQd7E61yuI+ayYE/&#10;tUFqxwaJjvQTGu4hPNwvbYCItPDQsABghHD/CNGeXrEuee6eLmr6emkaGaVzepq+hUW65+ZomZ2h&#10;bmaK2vEJ6iamaJiapWFimvrxKerH5Pejo1SPDFI5OkhE3kOkp02gVivW4scXcOGQfm0xlWEx6hIn&#10;GOq1ZQwOdbGsra2a2nhQYomPqlpRYb+FiHyRPp/QVl/AZnU6y1VbuKJoLZflrWJ57mo25q1nXf5m&#10;NpalJU6zzhcSJeVvZV3yWjauX8GaLcspk4oyrvMwUeigp8SSWPkpGNFRLDEnvTyLLSlbWJW5ni36&#10;dPIlNpgadNR1+WjqCWNus1Mg9C8UWGxwZHK5cSurtVspEIvYZMrmgnwZ/NIu0qZyaaCI9TU6UqIG&#10;kr1qMgR+6fYc0gVAW+VLvqJKy4XWbC4Re7g4Yy0XZa/jgpxVXK7eSK4YVbYqhbQisYuc9Vwsn++S&#10;gvUs10lFVHZ+iZaG2v2Jy6I9oqXrnclssaeid5dgCejQBLQYnBosMijMXlFXq1Y6kFQsq4UCjSqx&#10;aHKKQCOzqICcQok5ZaV4g17Uei2bk1NYv3ErGzZuJj0rha6Oeq7bt4OHrj7CdXsXGZDqMdrexIm9&#10;O3nw1ut55bEHefOpxxIrjL2XgMZTfKSYxosnOSsR5XMlorz2Gl8JBL4+dYrz0r59/Q2+ldiiDPJv&#10;33yNT04+y4dPPsInjz/K5w88xLcy8M8//yTn5blOP3Anr9x2A6fvvpX37r+D9x+5l3PPPsHnL5/k&#10;awHNDwKT33z8Ib8VCH38xGN88uQTfC1g+fbNU/wodvPd+2f47oOP+PqDd/ns9CnefvxBjsxPYNWW&#10;kC6xND07g7SCHHLVRRRpyhKLPPkiPhbFqK7ZNs3tMiDukw58x3AvDw/28GRPD6cEFF9UjfMb5wh/&#10;puvh93kd/HlaN3/I7eSvctv4R/0w/1qzm//eeYy/HDvBF7uu5vndh7hVtHx0rJI2scjWdheRNgf2&#10;dju2HjfV01UM7elmaGcHgRkpTmNuSmYDlE37KBt3Uzwk8UPAUdxioPhPJ1YVNwo4JJoowCht8KAV&#10;szSLDRrcYiUSRdWmcrR6GVxSNIJVFVS3t1Pf3y+WIyCQAV47IoN2dFIG6wz1E7+2uvFp4jJ4lfbr&#10;gJ78361egFk9Pk50dJjK8TFiE+PSxqiakN/LY2vG5HZIfh6UQS+31cPj1AgY6qdmaJqdo3FmlsZZ&#10;aQKOptklWua207awi/a5HbTNbqd1Zhst09tonl6iYWaR+OQ8dQKR+MAAlS31hGIhnAJDk0WN0aAW&#10;cOjQaUoZEFtZFquQDeqVD+oRZXYb0etLMJtVlElkyCnLZL06jcsk168oWc+KgrWsLNnA+pJNpJYk&#10;k1qawgZ1MltlMG7aspL161aTvGENG9LWohKDGCsT5dREaFIJ4UVtjJ4iCsw5JBemsjZtE+tKkki1&#10;ijUE89kYlqpeLZW7TodKlLBIcmSqNYeLVWITZWtZp06i2F/GJnchl2iUK1yTuVSiyzJXGmsriimP&#10;SXUImslXTmkXy1D2X6T3+FnZYuPSChXL3cVcZsrhEks2FwlALhaorDHJa5elkq3JSnyOS/PWcLnE&#10;pMtzN7NCl0KGxBJtj1eyb5j6kRgZoWw2W5LQuUsxezQYfXpMAgyTU49BIoXapsPgsqK1WSSWqNmS&#10;kU5ydibp+Tlk5maTnZeDy+9CbzEKMBVgyHbbmsyaDWsx6Ms5sm2G+07s55YDi0woO0Obazm0fYG7&#10;r7+GFx96kLeeeILTzwg0nn1MoPE4Hzz3NGeee5Yzzz7Dx3L76QsnxSBO8sWLL/HVSxJXXnqZr19+&#10;mW9eOcnnLzzLu489xIcCnc+feYoP77yL968+wdvHD3J9VwvVRen4sjbR41Tz4IF5Tt15LW89eGvi&#10;xKzrxka5d9s2vpWo8YMA4tNn5f8ffoDPnn1Snv8kP7wlYHrnvcTFa998KLHk/bf55LWXePL2m2is&#10;CpMqwEhKTxV4ZlFkkHxsVLaZJTH71pLA4uiOGQ4OdXO8r51bu1u4r72Rh9raeKWmh0+9ffxW18ff&#10;lEgrG+SP5eP8rXqOvy9b4F812/h3zwH+v9HD/I+mo/zD8I38snArHxy8jtvlM8yNxunvraCmU4xA&#10;LMHSaWVooZE7rtnFnTdsZ8eVLfQdqqbigOT8XWHUcx6KR5XJhh0Ui2HkN2ookEJW1KAAQ/J9k5Oy&#10;BonI8QCWWED6s0OiqMRRgwq1QNDssBKojlHZ3ilGMUD14BA1o2NS5SdlUAoYZEDHpwUWYgLxyVni&#10;EwsCi3kBiAzyyWkaFXAILOJiApUSuSIj41T8qUXl55gM6ioBTLXAJzY8RXRYHqe00RmiY3I7Pitt&#10;hpi8Xo08R51YRdPMPM2zC7TOL9E6tyjmsUCz8jsBRtP0ThqkNU7vomVqB83yXLUd3YRrq3D4nBjk&#10;e9LpyhLnzZSX5dPX18Yyv1TlKq+RqBhF2GPErsrDJGahN5WIOueRpUzJV64cPVjN8vx1rCvcxIYi&#10;yfICic2lW1gnbVPOJpLWrGLzxhVszdzC+hzpIHLrLCml1xrAbzKRpZJBU67k2DSSszazSYxkjVTy&#10;FaYUVljSEudMrHAlJy5M2+DIJsmVx+ryzVxQsIoLBVaZ1jyM9RbS64ysjGm4QuLISqOAw7SJgmg5&#10;Dok7xa5yVuvSWSY2sqHWQHpfiA3dfta2ONjc5mJ1jTLjlo5LYjouVi5qE0vIM+aTJ3Gq0FbImpKt&#10;XJy7geXZm8SoxKAiJRQN+NBIh/P3hympkmophlEu8DE5NInTnHWKVbgk88q2M4pF6d3S2fQGikrV&#10;JKcLMGSgpOdKpMvJIDM/G5vbLh1LVLggm62pSaxYKRFu/XrS0lKJhTwsDrYy31ND0FZOa22InQv/&#10;D1NvHR/Hla1rO44dxyhmZqnV6laTulvNKKnFzMwMlpmZw8zM4IATJ3HiMPNkmA/MmTnDeAaSPN+q&#10;zrn3u3/sXzVXdVWtZ71v1d5rz3Ld6eM8eeedvCw24pXHH+Ti4w+E61K8/uj9vPHwfbwlIAi3h+/n&#10;3cce5P0nHuGDs0/woQKRp56UwJYAf+QBLt5/Nx/K48+feJzPHniIiydPcpdksH0NtWyrrmDab2PE&#10;X8YVs32cv+4YL99+DbfvWmK03MDR9kbeveUGvv3Ki3z63FO8/dA9vCvr++jsY3z2/NPhjlxfvKoU&#10;DX4jXNhHqQZ2UUA22NkRHlSXnJVBRkEuJpuZMlEXdp+L5q42lhanOSTrOL5jgQMjvZzobuP2vh4e&#10;aO7iQqCTdzTNfJJUz7ejGvlJzii/0i3zW+NO/mDcy190oi4se8F/CJpO8K+u6/njzC38eNs1vLXv&#10;CI/v3cVN25c4MNtPdZcb/ZCFsYUG7j2yjbuu2cl1V/Rz5so25s40UHugCutWH4a5AIZxD5pBG3md&#10;BnIFGHmSOFQCDbUAQ9vqo0yUeLkoDJvfLsdfEpxejV6UlEmsqVNUk6+tBV9vN36xChUCjorRcQLj&#10;41SKDagRq1UtLSR2q1JaaHKS2qlJyfBTtInCapgeITQxjm94GP+oWJCRibAFCYmSUFqVqIqqcWkT&#10;8vj/beMz/0+TdYjqUFq9QKZB1EyjqJoGacpSafUKeOT1hpllAdQ22ucEJKMCq+5BQs3NuHweTCY9&#10;utJCtFpRx+ocRocEGOM91SyNtrNjvJel7lZaRVbNtjSw1NXKZEc91TVWknQJErgbuLRAMnBRjGR3&#10;pRNVrARYHLFiDeLSo4lNiiI+I4bk4gwSdLlEa9JI0GRKtjWhtRlJLM0hKi+B5Lx4UgUwaaJcNhlT&#10;WW1MFsWQyOWyvNyUxGoJdqWfR0SwiA3+fFYoI1ELosgx56IJlJArBy+3x4mqXg6gT0NGoJjsJiOZ&#10;FRoi7PmsNmeyQkCyvkZDymgFceNVxA4HSJ+qJrbXzcZWC2tEwayp05FeZaRElI9HgsQhaiG2KIlV&#10;+QIL2fY1on7Wl2WQ1+XAOlGPrT9AaCCA3ldEqVJ/0abFoNwZUZpVJ/9T1IXzG3WhNpaRXaQWdZEl&#10;7RtQZEh2zRJJ7qnwidxzUaRREZ8kyk2AsWHTRmLjYgW4MeRnJFOQmcSm9auxSjZemhnlqoN7ePTW&#10;Gzn/oGJL7ucVAcVFCdZXxaZcvP8uXr7rNi7cfSsv33cbFx+4g9cevIvXJKBfF1vwhnzmjfvv5PUH&#10;7wy//tHjj/Gts0/xHVEjn559mrfuf4hX77ibCzfewjOnzvDgvn3cs2OZp44d4OKN1/PabTfz9n23&#10;8/5Dd/G9F57he8ocJy8+z1sCoNfuuZO3ZTs+eEog9Px5PnvxJT4WtfHRyxfC86Wcf+wRaisrxI5k&#10;CTCzKDaIvHXZsMh+cok1a2hvZloCZO/WWU4IGG9cmuUG8eR3tLTxTKiD95xdfFAswEht4FuRDXw3&#10;vpPvZvTzk7wJfqnezF/1e/gf8x4IHOKrxqv5n5br+VX3Gb47eZi3t+/ljR0H+HTHVVzcdozts4O4&#10;R4OMLrVz7b4xbj06zj1H+rnxVDvbzrRQv78KyzY/uoUApVNeNONyjIYFGt0WclqMFLaJggzXqPBh&#10;awniqg/gqJDnDrGgcpy0pfloy0pEaVqwCUzsTdXYO5qwd7Zh62qnvLcDe18nrv4unNJcAz14Bvrw&#10;9ncTHOiicaiP5sFOaofa8ffLZwWmjp4uPL09Ap8eAv39+OTzynfC35OmPP+mDRAYGiIwOIRfrJxH&#10;nvsGlMfSxBoFxGoEx8ZkqbTR/20jAjR5fXRS2hTVsmwYGKW2vZOKxhpRwk5xGnr0uiJpheh0BYwr&#10;lmR+soXty4PsXxpjua+DieZqTkyOcmx0kB1DHTQ32klVZv5SbWSFOopV6hgu0UZziT6OjSXxJGRF&#10;E5cUQXRWLCn5SWSIkkg1FBCjyWCDBF5yWZFkbwPZZWqSCtJIKUwiXVRLolK5y5TICoHFSvmdSwtj&#10;WF0cL2oigRWaJC635xIjViJS4LFJVE2OLpNMUQ+xypwlsj1FSuAGJYvX6FlVr2Zts14gYeBSsSyX&#10;2sR6uHJJ6fGSMVFL+niIvOl6MkaqiBZgxIi8TOqwke5SUyFZYra7hcHGKnRlxWwqTmGjchdG7Faq&#10;Uy0nihPfcg/BuRZa+qok4EVOezQYHQKK8lLUBnX4hDHKzjVJ5jRYzfKaUeR3fvj6RUpeNlmFueFb&#10;ijlFeXgkUOwiZU3lZeTk5xKfmCAKI4rYhERZxgk8Ili7YSOrLl9DmiiQIcm4JyRL3nPdGc4KEJSi&#10;vRcEBEoNzosChZfvvYMXbr+F52+9jvO3XctLd94g7SZeuutmXr7nVgHJLbwiz1+7/3beeuw+3n/q&#10;KQnsF/mWKIAPX3lBAvw8nygjYc89zSfPPMkHjyjD4O/kpbtvFwXzEB89L7ZGPvttZXLn998N97f4&#10;9KUXeU2A8cqdt4UHor35yP18KErmo3PP8P55afIdpc7ozVedQaMWa5ufJ8DMwSzqyirN7nVSIV6/&#10;XQJnWGzI7s3THJ0d54bpce4eH+P+rl7OVbTzvq2DT8q6+VDby8d5PXye2sn7MaI20nr5t/xp/qTd&#10;wZ/02/jSu5+v6k7x6/ojfNa+lWeGp3l0fp73Fw7y64Xb+MHiDdy5dQcjcwMsKOvaNcHJfX3csK+D&#10;6w83s+doI+37a7HvqKB0SyUaURmaaR/qaS8FA3ayWo3kK1W/JeFYu3y42oP4mipwh8TquK2ixnXo&#10;9PloTBJcDj1GvwVTlYMygYqpqVJsdhX61hBGaab/bea2WsrblVHYNbg7xMZIcq6T1yraQwKkSgz1&#10;QfSN8tn6KswNIaxNNVha67DId8KttRazQElplpY6bK1N8lvN4WZpbcEiKsfa3opFYGXt7qC8pyP8&#10;2CIg+v+bvCbWz9rTg7uvl6AsK+S7gfpK3AFnuPOgVZKhWblGoy9idFyAMTbTydz8INObR2jvrmO5&#10;V05QofHOqT6mBpuobDCTYktlpXYTq0pjiDQoRXbESlhSxZokkJiyiZTkTSSInE8sTSVObEeUOosN&#10;JRmsKYxnnWJfNNkUi2zL1eTK55KIFDWxRr5/iSmFSwQAlwkw1qqkyXvrNInElsv3demsUSeSbMoS&#10;wGRQ4FIRXZLCuoJo1uvi2ShWJlagEtto5jKxKpc32dnQ4WJDnYnVTlEmojQu96jI6g1QMiE7ekno&#10;vn0Y41w75qlmiltd5Bhz6Kr2slUZ2dhYi6/CSqargERXvkApn2yP7KxOP34BRtOWXjp7qvD5StHb&#10;CzG4NViDFvHjJahKVaI2TGJTRF3oNRRp1aRJkCRJZk2VQCkoKQo35T2H0idDYFEm0lxvEpDmCmDF&#10;tsSnphCdkkKMtMjkFDYoM7jHxlId8LNtYZJrTx3gwTuv41mBwIsP3MXFx8RiCDBeuud2XrjrVs7d&#10;ch3PS3vhths4f/uN4deU916WgL5w1x28KO2Nhx/iw2ef59NXlMmIXuXTV1/jc2nhOywvv8x3xVZ8&#10;+8LLfPv8S3z+9At86/mX+O4rr/PDN9/hh29/yA/f+ZjvvPM2n128wJtnH+XNB+8W5XIXrzxwJxcf&#10;vY+3ld6ozzwaHlfy6pNPMifBn56RRoG6mFy1CmvAjS3oDgOjpqmW7tE+hkcH2Dw1wZH5Sa6eHuXm&#10;4QEe6hvk+aZ+3nZ18lFZD+9bhni3tJtPCtt5N7WOT1Pb+EnuGL/RbRZ7spm/uXbyz+od/LxlkScH&#10;h9nWHuDYWC+vTR7kR5NX8dHyFdy8bSuzS8Ns2bHE9s1T7Fzq5uTeAc7s7eDA7jpG97Tg2RJCq9Sd&#10;WKpBOx+iZFZs6JiPgn47BT3llPY5sfZ6cfYKMLpCeAUGjkoXVqcZY7kWfbkag0tURlCZb8SEISTH&#10;uFpU5/9potZN9TbKG52UNzgpq7FhrrXjavJS1einQQBTWevBKp8tDprIC5ZRpPQgDlrRVtrRVIsF&#10;anBjbvTK74nKDlgkcZZRUmFHF/JhqgtiVgAjMDYIZEoV4DRWYxSoGEQIKEujgMcgsDEKqJSma61G&#10;3y7g6arB0VmHR17z1yuV0jz4/A68PlGDXvkv1iKGlNuqbUu9tCz0hu8L+1oqmBgVDz3ZxeRYM83t&#10;4mOqlQFiqVymj2GDJYUsfzE5FcUklmUSmxVFXOI6UvNFaYhqiNYlE6XPIMqQR4QuR+xLAqtyI8WK&#10;xJOjySHPUiCwSOFSRVmYkgUWKazUiy3Rp4vKSGaFKoFL1QIhVyHqmnIBVSHJAg5dQIe3w49DTgRT&#10;nZ2iujLWOTPDKmd9rZa1vU42dCp2w0lsm4MNoVJWu/O5zJVHbEiHusuDZaQO93QH1nFlcmZRGaXp&#10;qAQYnXKABhqCNNa60Cv1Td05ZIp6SfXpyKw0om5xUNzuDnezDcpjs1uFzl4gmUSFu9pBqU1HaZmc&#10;IAKBYgGCUlkrT10Yvp2aIN49RYBQKPZDVSo+16Lc35YTzyQWxiwWxiLfKVGjKi4mX5klLSdb5Hsm&#10;0QmyP0VdJKcmhi849XY3c0A8/h1XH+fJ22/guXtvDwPj9cclyws0zt97G8+JinjhjhvDyuKCWIgL&#10;EszKnYqLohheEsA8f+ctYiPuD1+k/OErL/LDiy9Je4sfv/oOP3v1TX6igOHlV/npa2/yU3n+45df&#10;k/dk+dY7fO+99/j2Bx/xxUef8P333xPIXOC1xx/i4n138bYsX1Us0uP388bTj/D6Uw9zQdTHU/fd&#10;Q1XAJ/8hWexXCZoyA44qP0E5gX1VAZrEjgxNDDE9M87U2DB7l6Y4IvbkqtEhHhLp/FLfJG/VDvN2&#10;udgSSy/vGDp4taCWVzNCfJDbzneLRvh5ySz/ZV7iL8G9/Kl2C593zXBmqJW2znKmxhu4c/MWzs3t&#10;5t6lrexeGGVms8BkxzRbp/skIfZwZNckB7Z2s7RUS6s087gvXBOldE6CbaE63DQzlRQOu8jrs6Hp&#10;F2D0i6Xsr8DbW41XAs3VEMBZ5cJeacMesoodsQgI9Biq9WiValqVsvzfppPnZdVG7LUWHNKsYonL&#10;KvQ45XF1o5vGeg+hGjvOarHb3hJy3GK3ReXme7QUyvmoks+WynvKZN/F7tLw4M0MgyQ2s4oiUTal&#10;Pll3lSSkkAtdjQtNnYuSGifqWoFLnZPiBheqJg9FrV6KWtwUS9PKY1ObWCiJLU9bkIDYrWC9T7bD&#10;S40oqJqaAFWyXXaB3/DyBCt8E23YJ1opFGJpJACCXVV099cxNFgrwBBZVVNIhj+LaFdGeFxGVlCA&#10;4ZGTW7lDkrCe5PRI0pWp1MqziS1JIkGXRZLYkCRdPjGFki2zY1iTsYkIsRop/kLWeXNY4chkpS2L&#10;teY81io9RIWoGzylrDBksFInAJHfiZH3MkX+FwmtbXVKF2wXLdNd4usqiPMVsNKYwCXqSFY6xfrI&#10;CZI8WElSr/jlgUqylIudjQbWunJYa0kn3pNPgreIGGcR8TYVSaIe4vIS0ZjzxaspxVi1KNWRN5Yn&#10;ye9GESm/mSfrSw2ZSAwo1ZNEMcj385055OiTKZODaXWKWhDyG10mAUKR2Bl9uNtzek4G2UX5JEvw&#10;JwowlL4YWpOeEoM2DAurNKPVhNZYSpnYF6PJhN5okKajRFuMWuCSlpFKYpIos/QE8tU5BIIOZka7&#10;uXrfdh68VqyJKIiXBBTKtAAXH7tfHt/NS/ffwUv33srLYj0uPnIPrwpMXj/7cHgageceuo2bDu3k&#10;vmP7ee7kYV6/8jRvnj7JG8fl8eF9XNy3ldf3b+P1vVt559AuvnXd1fz0oYf4jyef4N+efYofiXX5&#10;yfsCj89FZXz4QXimeMUSXbjvbt4UNfHG2ce4KKBQCgC/9Pi9vCgwu+7EMYplPySlJVNcqsXktInU&#10;raZOfL2nwktrZytj40MSrHOMT0jmX57mwOIUJ6fGuHV8hMeGx7k4OMd5fyfPa0O8bG3ihbIGLgo0&#10;3ixs4VuaEX5QMsXPLYv8oWofv23Zz7tdS+ztbKat303veCULc53smu9nfraLxcV+9i6Ps3dxkG0z&#10;XRxYmOLUliW2zPfSOB5AN2BDNSRBNBSkeDKIeqYCrQBDWeaPuMgfcqId8mAe8OGQc8w9UIOnp04S&#10;mQBQLERFexWV3VUEegK4lBJ/zaIu6svQVGkEGmpKpBnlsa26FHetAa8oYZeAxRIoFkDoaGh20Nrk&#10;pLbOir/WRKm7gByx1jmieAt8xRQpdUQrNJRWaQUmAojyQnJ1uaSqUkgrTiPPmIfWrsEcEPWqKJsa&#10;c7gnqlqaqt5MoTiFvGYLuWLHc9rLyWorI1+5LtPhwCbJNtAhKkdaTauP2uYAzc0VdDaH6BD7U98R&#10;wtnsZHDnJCvK+kKolFnIJCCSK0spbRe6jLTTIyqjZ6yFxq5KnCKhCmtM35QeE1iklmWQmh0tJ/UG&#10;0lVppFgkAMtyiNRKcErWTjEXkqDOZGNOnMBiIyuz1pPiU1MkwZ7a6SW120dOp4+MZi8xQq+kFj+5&#10;AqrYKisxfj1rRfKv0MYTYcnE2GgTaVbMelElSRUlxAQFFqYoLi3ZSKIljThnLmu8uSS2WlGNhrAs&#10;tGGcaiDWX8QlpXFipWQbDAlEl4uPlm0wiVo5tG+OFllfelkW+QGlKpLYH100a6xJXGaLJ6YiF3O/&#10;SDaBhlGgYaowUuxUka5NkQBOwVhWiL4sH7vIRZ1NT0ZhNipRF1n52WTmZYXHTCSJFE+UlqMS+2KT&#10;jKErwRf0YbaWUW63YrFZ5LEJp8smTVRHaTFGBSqiPDQlKhIS4oiOiyK/OB+L1UhDTZDtM2PccuIA&#10;D91wRdiaKHdL3njykfBF0BcfEHvy0H3y+D5ef/Ih3nzqkfAsZx+ce4bn7riZavGi6tj1DNmN7Kn0&#10;cWN/B9e2VnKt7Pt7x9o4JhL49vYK7pIT//YGD+d6m7gw0M0TXa28OD3O+8cP8P0n7uXf3niZT8+f&#10;5YnbrhblcievnX0kPHXja88+zutPP8qFh0XxyDaM9HeSIuoiJTMdjcBRudhZLbavqaMlXAS4q7+b&#10;UVETS4vzLM3NMj83zr6tcxxemubU7Bh3T05ydnyOJ3tHeUjn51xZNWe9zVy0tPCmqZX3rd286xri&#10;06o5flq/i1+2HuTlzkV2iaXuHvQzPBFiZLaJ8a2tLG1p4eDWAQ6Kytg22ce++RFOLc8LMGaYmxS7&#10;OmwhvaucvIEgqpEKiiYC4erlSpHo4ulKCsbcFI4JMERpmAb8WAckgPrr8XTX4+6qI9jfRO1IG02S&#10;fBvHGqgaDOLqkkwv0CiuLaFIVLqqpgRdrSSZBiPBJitVAgxfSItDIOCpMdIocdcpWb6j2UeD2GWL&#10;gCFfzuv88LSLhRTIuV9cqaUkKGpNrLbaViDAyCJTlUx2STpFkqRLxRZZxD7YqsXq1Ctd1y2oao3k&#10;KXcMW8vCvVtTuySO242ktxnCs9nr+lzY+txU9Hqo6fHS1O2nvbeSrt4q+ntCDPbV0qJM6dBppXf3&#10;uDgDgYVKyBeegLalDJMQ0jPaTs1Yj5C3j8bhHip7G9E3usjwakkXOCQVxhObtonkokQynMpQ2BLi&#10;3UUkOApJcRQRZxK1IdZkkzaRlfnrWWeIxzBcRfl8B5rpdrRzPZTN9WKY6MA01opOgrN0tA7NoHjI&#10;Dh9ZraI4HNlEmlKxNop6EGWjXD9ZXRwjiiGZDdZENmmiyXDlinrIY5U9g8sk+2+S4FdKjW2wKyNY&#10;Y8Kl+1ZIu6w4kjRTOl1T9eLPjELQcpxywGKsqaKasogQtRJfliJ+UUVpsAhHvZ5gpwOXWJtyVz6F&#10;ukwyiuTAaNJFFagwW1QCjAIBQQlqg0oAkUOuKj98+1S5G6IsE9JSSExLFfWhFjkuwSrACFYG0GjV&#10;OFx2/AIPS7kCDCtBybjKpEVmUSkOmxmHACVTAi0yJkIAJXAyleJyWujvUArhznDbqUM8fNNV4ZnK&#10;XlP6ZUi7+NjDoioeDT9W+mgowHj7mSd555lnwlMc3nRwD1N+LzMeB0dFrTxwu3Kr9lpevPcWXheF&#10;8sg1J3hR7M4r11/Lo/u28PzJnbx01QHul6zy1I5J7hxu55ahTq6dHuNa2YY7j+8NWx8FWG+ce5q3&#10;zz8tluRRXhELdM/1V+B1WcLAyBJrplyzUa7d1DXX09jWRLC6IgyMiYkxZqYn2Tw/x8L8BNuWJjiy&#10;bZ4j8+NctzDDXbNzPDg9zQN1LTzsreXhunaequ7i2apOnmrp58HeER4ZmuLFsc18NLyDJ4dm2TPS&#10;Ieq4UmxOiKVlgcXudvbtbOXYchdbhkXV9NSLJellz+wQWyTAh4b9WAZlf4utzROrUTgcoHDER/FY&#10;BSWTVWinKimd8KMbd2MccYvCEGBIQNl7agUKDbh6mqgc6aJpZpBOUS8d811UT9QKUOSYSgYvEmAU&#10;hEQR1KjR1WlxNpmobLaJzDcRqNMLLAx4RFE0tHno7gzS11lBW3cAd5PAprKIwoqCcEm9QlEmqlo9&#10;arHYmqDEq6tYVEWOwELUhYCjpLxE1K6cPwGLKBg7dlEr+gYrRfUGcpqNpHaIWu4tI7nXTFqvhaw+&#10;ea/fIQD04habFez3SJx7aByqpGO0hs6RGnpGaumT1jQuwOgpp2evWJICfx66ejWefiu+IRfWPtk5&#10;vbXoZceaexso66yTFfvJ85tINheRXpwlvjSGRJH0OR4N+SKhMkX2ZIo3y6wqFekukr88lwxRBUqH&#10;rAh7oiiHXMqXm6V1op5tRjXfTOlsG2pRAiWDFRjbxW912PEILOpFdZjrDESVp5NcnoVeCByjT2St&#10;Lp5VAgxl8qNokwSj2JYNmjjWWlNYLcBYY8vkMnsKl8vzy4zxolAiWCEqRGlrtNF0yoHffaSXEke6&#10;KJ8o1hfFhVVLgliRQk8xOjkAZaKyzEJzs9gmjz+HqpDQX0CYU5BCZm4yuUUZEtj5YWCU6LJFaudS&#10;WJyLuqSIrLxssSKiYkRlKMBITE8lOTMDtV4OtMBAucjp9XvQ6jQ43U4qQ3LSiT1xOGW/+12US1Ap&#10;wHA6rHg9TkpKxKolxQuQRIoqd2L0xeFK3PP9bZzeucSdVx6VLH89Lz14jygKAYRSxObsE2ErEp7B&#10;TOk+/vQTvP2UMoXiWd55/HE+uleUyKFjnF3eyltXneH1q67m/OnTfPaYBP3D9/Hx+Wf4+MVneO9x&#10;USbPPMe7Lz/Hm88+xMcvPczHTz3AgaZ6+rQlzAY9XL99gQt33crbTz7K+y88xzsvPM2rZx/ihfvv&#10;ZLcEf6k6j6zsLAGGqDW7JXwruaouRItYkeqGmvBybm4mDIzZyQnmFiZZnB/l6M4FDm2d4cCWaa5Y&#10;XuT2zbPcNtHLnT3tPNzRxXONvZytaefW7i4OjnRyaFwebxnj4d2buWnzFAsjzQyP1zE7W8/CtgZm&#10;9zWwfU89O+ZrmJasOdwdYkBUdVe7X7ZBtqm/HK0ET+6gNwyM3AEPBWI7VGJrS0SxGkYrsYwFsSgV&#10;sgacEhNebKKU7d11lHc24u5ro3pyiLalKXq3Sds6TO1CE44Rv5zTljAw8iToC0Rl6OsF/KI6qiRh&#10;VTWWUdliDteW9Yh1qW910Cu/Oyzb1i0KplK2rbRGg0pRJwIaVaOo3GZRqg0mSsTCaIJyXilTLJpy&#10;UImi17sMWH0WvFWSjERdeFpkW0XJFDUJMERRpPUYiR8oI2monMxxFzljLlSDLsoEEp4eDyFRZRWD&#10;Pqrl/zYJ8FqldUzU0S7LmvGqMDB6DwgwcmvyKO0WaTRsxDNgp1Qyb5ZYg+yQNJGpae5S4ix5RJam&#10;EK1KIDk7jqTkKDJNeWhEnagl0IsalR1jJkP+SJKnIFyePLutlPRODcmNBcQ1FKKbDGAarxCP6CZH&#10;DpKq106+kE8lsqxe1jXbU8Oh9jqO14QYqrQRqYshwRCLozybEsn+KeHbuJGsLokgXp9MrDqBFXkb&#10;xHZEcqklkXXlaax3ZhLlE0gp1y5MSVxaGhvuJbpKfqdncyWDU27SDImszpX3CpJZpYoNK6Fimwqd&#10;tRCteMZisTiFrmx05ZmSGXMo0Qgs8lLJK0inVJuDURSW1pgbhkV+cSY5hSIHS0QeFsn3NCp5nhu+&#10;jpGWrcwvkocqXANCRXVdZbhbuN6ix6b0cpTnlRVunE5zuJhOZYUnXDjHpRTM9djCxWays9OxC0A0&#10;Rg15Ynv0hhLaaoMsj/Ry5Z4tPHDNac7dcxsvK7dCzyrq4uHwY8WWKL1B31IUxrNP856A5AOlQviT&#10;j/Othx/hBzfdxs9OXMVP9x3jB/sO8ZOjx3hnz05+dNuNfOeOG3j39FFZ3si37ruJT647wfdvvSp8&#10;XeONXQf46LZbef6Gq3jkiqO8cu+dvPu0gOjFZ3nr3BNcEFA9evvN4ZnmMzKSKSoqJDMnK9xZTVEY&#10;QaXCVVsDNY01NHc0MzI+wuLCPDNTAg2xIZsXR9mzdYojOxfZLMG/f8cC1+9Z5Kbdk9y3MMK5jkHe&#10;9PXykqeDG0R1zLaGmOsKckBO7MOLzWwVUAz2BBmU55NbmthysI3F4x1M7aoXMFUyO1jNSJdkzEYv&#10;TlGPRTUF5DdpKGg1kyUgKBiqprCvSqyzn+I+H2pRE3qR62Ui260CEnO3ZOQOedwpallgYelQBod1&#10;EZobo2P7HH17FqTN0LClNzzITd1poaBRrEW1WiyJJA1l9Kwoh0CTHG+BRkVLOcFWGz6Jn3pJmr2D&#10;VYyM1cp5KkEqmV/p9axuNFBQryNfWcp2qpR5SgQwyh0YnU8g4hCV69BSFjRjl7j11joItrhwtdox&#10;KZ9vNZLVYSCxW09kn4H4kXIyxF5ljTrDF3MVS2LpcuDsceId8hMcraB2ooZa2Yaq8RDBkUocfR40&#10;bWV07R1hhXHAjLq3VAK/WDakhCxHDpHi7aP0SrfwdKK16WwoTWJdcTQxuVHEpW0kKTc2XLtQ0+Oi&#10;WGSXRinXX2sh0VdESqCIzGYdcW1FRHYUsqkuk0h3KmliE1QuyeaS0VMtqZLp8ygrz8fhUdNb62Sz&#10;eOcr2xu5prGRqQbxkuLfysRi9Pp19Ihl8gsQTLpYssRqxAgINmnjWFUSJUDYxIrSCFaVxbGmXOyK&#10;LY0IWzqJ9ixSZV0pim1xpKH2p9I2ESTJks1aTQaXqtPkuwKO4kQiBQpZpiyydclkSEsvTSa5OJmk&#10;ggSS8uJJzk8hT52BxVqA2VWA1iLb5tBRqBUlJTDJkWBWrl1kKJZEWnKGMtgqQyCST5GmiDJzKU3N&#10;dRgsRkwChHKHMuFupXjWOiqr3Ph85dTW+GisDeB3W6gI2LFaS9HKdysEMmVmPfliewoESmajlq7G&#10;EDunh7n+0C4euuEMzykXOwUSyrUMBRgXHlE6eAlEnnmCd86JYjj3FJ8qdTgFHu8+8Sgf3n0nn117&#10;DT8UtfHfx0/ztzNX8/UV1/IPefznIyf4w76D/PnAIf505Ch/PXqcP526kl9fewv/fecjfO/pp/lI&#10;fu/1R+7nlQfvDlcmf+/5s6IuHuZ5USkn9++hWECZkCjnSJFkQIFGucuGy+/GXxUIA6O6ISSyu5X+&#10;oT6mpyfYvDTP0uIU05MD7Fie4OCORbYsz7Nzy4yAcYGb9s/z6OZpXmob4wPvMG86eriuupU+OW8G&#10;WuzM9jrYLAE92eNmsNtDv1iJsR3NHD4+yJEzo2w+1M3MXA2zI9XymQa626rwiTXNqsxEKwFVPdGA&#10;baiGgl5R0u0+8iXbF3bYKOqyoRHvrlfmQhXLYu5yUtbuFlBUY+1oobyjA9dgD9VioXp2LTF4YJmB&#10;A0vUbxsKTxit7raGp0ksFIVQUqvD0mjCpZSQEFURkID+pgkwRAmE2p30jFUzOtfAwFwtoREvpk6x&#10;JRL0uQ16cgUeeW0WVC3KfK9WypRbtEFLGBo6Uf/mkEBZrIiv0UVA7I293YYyCXlhm5F0AUZcVykb&#10;unXED1pIH7KROWgnb9CJqs+JptuOTv5rWb8bq0DDqiiqyUpRVz4MAi5F/Rc0GencLcCwtGrIrRX/&#10;HcwhLyjE9RUQbUkJd9BarZYg1CawpjSe9SWxJCgXOtM2kWnNRiUbn9Uhf6bNJLBxyM4XSDglcMSr&#10;JTQWsaY9j1VtOVwSTGC1KYoE+Y0ifRqFOsnW2iQC5WraynW4y/Il+PJxV2roECk10VRBT0sldU0O&#10;WjqcdHhKqBQbYTPHYjHFotElyG/FfHMdw5XOGmMsl6gFGgZRH1YBmiuFVEcqWfZUtP58bKJ2Ql2S&#10;0YXgVb3VJLk1pMm2JleXEVNlZp0tnzXqZCIFHHEF0QKJWHIEkipTIcViPTLFH8YKOLJFiZhkO3WO&#10;LNRilUodKrJV3xSGyS0qEFBki6pIJzUrjRgJFgUYpSY9egl2jwChstofBka5147bZ6errY6eriYa&#10;BBw+v03A4KSlSaRowElVhUuUhQGbTWRrhY9yq4nCApGeYnlUxQLZchP9bfUcWBjlpiM7ePRmgcZ9&#10;t3FBAlaBhtKx66VHxaqI6nj72Wf44Pw3pfM+fv48nzzzLJ8++CDfuv1WPrniJB/v3skPlrfxu337&#10;+Mvh/fzj6GG+PnmSr4+dgFNn+NfVV/G3G27gFzfdwo8ffYzvvPwKH154kbeeOsvrjz8Yvgtz8amH&#10;UCZqfkIsSk9DLamJog5lH+Tm5qIz6LG6ysOWxC1WprmjidqmmjA4Bkd7GR3rZ05RF5vnWJybZPPs&#10;CLu3zrNjaZFdS3OcEIty074FHpuZ4pWWST7xjfORbVAURhejHX7Gup3MDjgYkgzZLSd+n5zkjQs+&#10;2vbVc+XV89xx5SKnDg+zbb6R5bF6Ng+LFZrspEeR4K0GekVyH9ozx8zSoFgTLym1erKk5TRIgDbp&#10;KGoxhoe4GzokQOU8LxMrYxbQ29pbcXR24hVg1C9M0L9nOyMC8OFD26jfOYJrpgF1v0BHGbzWoENb&#10;b8AslsIuNsTdIkqgtZyA/J5HVIan1SrnppOu6SoGF2vpWZDsLorcPOSkWNarwEKJs4KOctRt5eiV&#10;soG15VirbFgFFJZqJ5Y6L65GH/5WP/4ODzYJcr0AJ7fdQFKHjoguLRt7dCQqlmTYTrbYkTyxYQUC&#10;2iIBRfGASxSVW2yKPB4ThTUZJG/UQ65ybUfgkyfKpnvXOCuKXFkUBcSW1KqxNOnRyZ9LCGZxqTGG&#10;FRqR+5LRVwksotVJJKdHScaNIb2ygPg2Letaikho05AuiiJFmRhFpFdKvYqNDQKK1gxWtEjzx8tv&#10;RUiQx1JsyqDIkkWuQamanY9Zl01qSQIbDPFsKE+SIBcrYBV4uLU0t7pobRLPL9l+Y9FaNhRGESuq&#10;ItsowWtNEDglkVRZRJyomkhRLxucCcR4EkX5iK3wZ1LkkuxhzSRQbaRO/N+xk5vpkpOlcqwV7UAl&#10;mrFGdOMdYo1qyBNQZTpVxJckklCcgMFejMWlzNYtissqiqg4nTxRW2qxKSppykzWBUalB2cG+Spl&#10;JGoe2eLVFXWhACNNWp5YE71JF7YfzU21uNzfZFmrQKBRMmxfdxMdcuI11FUQCrrCdSOaRWEEnGVU&#10;y+NKZV5SsSkVyvWNMh06rYpC+c08URpKxW2fyPyRjnoOLY1x+/HdPHnL1eEOXa8INC48dG9YZShZ&#10;/81nzvK+gOJjpdu2UnfzhefCo1bff/RB3r/rJj664Uo+PHqAz3Zv5Qe7t/DznVv4xd4d/GLfLv5z&#10;zw5+fnAXPzp5iB/eciM/E/B88cZbfPjKRd557nnePfckr519kHMP3sHz0k7v305+pqizJLGuKcmk&#10;pqaE7wp5A97wTGdKq2sWSyBKUlEZ3eL/Z+fGmZoaFpUxy86tm0VVLLBN4LFDVMdu5U7G3i1cI7bk&#10;AbEtFxpHRWGIynCNcHtjP3tHOtgz28ruacnMAor6UQcNC0FCWwN0H23m6mvnefjqrVx/cIy9y83M&#10;TlQwPVrF8nwH01ONAl0rC0NVnNg+xMJsB6Y2W3iKwPQqSRQ1xWQ3llDYohMbYEDTWoa+3YFRgKH0&#10;tLS3t+EQheEb7JV1TtK/bwcjh3czfHgH9btGsczWoRJgFCr1NZR6nJKhLWLBbS1lOGS9TlmXRwLR&#10;Lc3T6aBy2EvzbJVY51ralmqonKnApvQL6RGVIoFfIEqnoNuGWuyDUpTYJrbKXh/A1uCRuPViaRPr&#10;ICrd21GFu0u2sUvshiij/A4T2Z160ru1ZPQayR+yCxA8FMv+KhoRRTXkI3fYJ0sPBQKQktEAGlFo&#10;RVOVZMv60/rFvoj6yBNl079rmhXFjoLwjE++7jKCPWbMnUZS6/O53B7PCn0El5REhvtQpOXEk5oc&#10;QYounpi6dC5ryxQoyLI+hU016SS0qEhv0RLVVMhlzTkCi0RWtCaxIhTPOks06RLsJWXpZJrTiSiJ&#10;EwDFsqEoilWqKFarolklj1crjws2EKmNwlVrxBMoI7ZEwJW3MlzPM0Yel5THigxLIENaTHUeUfWl&#10;xFerSFZGu4pC0ipzMNhy0YjFSNbEYw8Z6R6pYuf+CepHasNl1gr6/WhHGtEPNKMbakDfU0GJfC5e&#10;tm+TNp50AVquMZ0UAUOugMOgdM7SS3Y3i5owZlJolMcGUWPqfIHEN3dFlA5bSlOgkSKWRKljaTSV&#10;EhRLUSnN63WIFTFTXekT2dzCyGCrALGKmkoPjVU+mkM+2pWJi70WqkWRtApI6uW9kE/UhyiQ8nID&#10;2TnpFBTnkZ6ZQrEqnyp5b6qvhSu2zXL3yf08ces1PHfPbbx4/91hlfHKkw/y+jOP8/655/no/It8&#10;8tIFPnnxeT5QSv0pg9NEjbx37228fdu1vCXW5q3Th3n/+H4+PnGAD08d4NMzh/jkqmN8fs8tfO+F&#10;Z/nidWUy6Df5WIDxviiW9547y0sP381T997C/TddQaXHyroNa8jMyRVgpJGYnCj7IY9A0E97ZxvN&#10;Lcr8qj4aBKBtHc20tTUyNNzL8pZ5tknbsVVUxfbN7Noh4BCVsVssyVVHdnPF/i3cMDPO080DvBkc&#10;4oW6Ec509LA01ML+zd0cEBm/sLWGhkUfrZtrGN7SwNLuNq46McI9p2a55sgo49tE1Uza6Rywixrx&#10;MtJXTW+Di+6QmYEOF/WStdXKfB2eAtICuZL8JBEIMJQJi/MaNBRLwOsEGIYOn9gRAUZHuwCjE/9w&#10;Hw3/Oy/IyBFRGIe307h7jLKZb4ChEnWiFVuhbzFgEXtiF6Vgl0B2dDtwKiX7lGsH/R4C40Hq5kK0&#10;L9fRuFRNhQDDOeGndNCGtt+ORqxDcZ+L0j4P1k437o5AuIu6vdNDebef8r5aHNJc0uy9FVjkPxpE&#10;fellPWUCnXKBhb1flkOucAVyoygIZULy/IkA2dIyht1kD4nCENteLHYkfzxAzrhfrIuLbAFVjiij&#10;wd3zrPAFDVhlR3lFuvj7yrD1GCjp0JAqmXp9uVgRYxypoi4yUiJIzYkmxZPO+sYkVjUnsrI+npXV&#10;8aIoMtnYWkCkWJtNDQKbpmxWNyWyqjWZlTUJRDkTyTEmU2BOJVqAc6nAYWVxlMgbsRGF0azNj2Fd&#10;ThSX5kawImcdG0RFmBvE8ugySNVGk6HfQLw2knxzHJWVCfhqMsgNZZJQm0NCVTYpAos0sVRpolCU&#10;oepFpQWoVTkS+KIArBmMSRYKtjnDdT3Wl6eRHdRiqPeQ5TaRYFeTVp5PgUV8tz6VjWUpJNpzSCnL&#10;k9cL0PvlIHsM6AUYxcYc8g05aMqKw+MH8sQeJOdmkFGUGy4Mk6XcUlWuXSjqwqgN3zb1BkQhOJQJ&#10;i0V6uq30dzYxN97LlHLfvs5Hpd9Og4Chu7larFiI2oCdGgFEu2SPpiq3AEMUSkOF/G8vaRlyHLLT&#10;KC4plCweR3FBJnXy2e0jvVy9a4G7z+zn7G3Xcf6+23nxwXu4IDZBKR78vqiBj0RdhIHxwgt8HB76&#10;Lu3ps3ykjGx97D7eUuZkFUvx6h038tqdN/Lq3TfxjqiGj554kO++/BLfe/MNPn9D2utvfAMMUSzK&#10;3Zln772VRwU486N9REVuZFN8vIBTRVJyioAtjaLiAgxGHaGaKvr6e2hva6Kutor29iZ6etsFJE3M&#10;zE2we+eyQEKAsWOZwwd2s00Ux+7lGU4d2MaxPQvsH+/hhr4eHhkY4brJITr6giLjbYxLYG3bVsvs&#10;oWYad4ZoWRZgTIXYstDIkQMDXHNogMMHu6nbVoF+QqxATzm1DSZaGmy01gap99rw2ksokyST78gk&#10;U+xvmkeOYzCX7JoisuuLyalTU6J0Oej2YA7fIWnG1d0ty258YwM0yHYOHtzN2LE9jB7ZSdveCWwC&#10;MY1YpdJuK8YuC5YOia1OA05JzE6BlkssgEdA4ZWs7pNMH5SMXj1XRdNiiKb/Bxh6gY6uz4FOrIFe&#10;LFNZrw9Hrx9nl1iQLh/u/io8g3V4h5vwjMp2jTVhHQ5hGQhg6ZXfl89X9ripF0g1yW/UDfupHK/E&#10;OVVBmQBDM1mBSlq2QCRNYJIuNiRrRKyIPC8Y9VMoliVfoJbbbhUoLrKiuyUonlqDKVAgQVpEWatG&#10;VIYBY7Ny37eYfG8emYXKfKAbSNEr6kLsiqiK1bVprPInssaTzFpvGpe6Erm0LIZLzTGsFBVwqT2K&#10;y7zxXB5IIc6dTq5I+dzyDDZqY0VNRHNpcXQYGJfkRQokNnGpLC/LjeRyeZxnL6BM6b6dG4VKHYXH&#10;JhnfkEyaWBeTJ46yQBrpHsnkojAy2nOJ78omsUeDYchCsE+IacontyQHQ7laPl9M/1Bt+GJusiWH&#10;QlMuRdpMUQfZxBQmc3leFAmqeHKVuyHaVPlcHjlVpaT7jGS6itGLLTGKfdIZxI9bCgUWKjRGNcXK&#10;HRGl70VhNnnaIgpKVWE7otwl0eglI0lQm8zKHRELNk8ZLm8Zba0hxvua2bkwKgHWSblZE74j0tlU&#10;LeqiIjycvanSSUetl8G2EG3VnrDiaGmoDM/kXizZOjUtgWIBlWJPkhOj0atz6RYrs3u6nxsOLvPQ&#10;dSd49q4bOf/AnbwotuTi2Ud579xzYkde4NMXL0h7ic8FHN96QZbPPMNnT53l06ef4JOzZ/nwscf5&#10;8PFH+fiJx+T5k3xx/jm+L3D44Wtv8/3X3gxXBv/sNQUYr/KB/M6L99/FUwKXM/u3oZbtWbl6NfFZ&#10;2SRnZgswksnMzkAr+8JoNmEsMxKo8DM00MPo8AB9vZ3093UyONjN4EAXWxRAiLrYI8DYs2sLewUg&#10;e0V1HN61yM7l0fA8qdM9VWydbWdEmflrdwvVyyHqpsWG7BSlsL+aqj1VuLaKMpNgG54MMbO5lS2H&#10;2lk81krNrhpKZiToRhz4eu1UtdiorXNTWWHBLsfZJMe9xK3cIcsk3ZlOuj+bzFAhWXUSA42llHZY&#10;w10OnIM1EqDteOR/OAVg/vEhmrcuMHJoLxOizsYFGt17Z/DNt2AakizfZ8MqgHAOiCUdMOMYEEui&#10;TFokGd0lVsA3JjZ0opLK2Rqq56upW1RaZXjKAdekX35DAYWd0h67KGGnQMsZritr7fQJsEKyLW0E&#10;RrsITrbjm+nEPdNO+Xgd5cOV4dqlwW4vjV0eOkVF9XYr8w2J2pupplaZ5mD6mzlO7BMhSkcCorxd&#10;5CgWZNBJgViUEtm+EoGaStZZIMp8QM6vFYPdddRUCwW9Raj9ORQEZcdVFovvKkHToafQmU1a6iYy&#10;s2LQVOaT0prHZZLhVztEPZSKbcmXwM/byIrstazIWM+KzI1ckrVJILBBYCCPiyJYLVZik9iQBF0K&#10;65XqXapY1hUJXERpXJIXwcb8KPJETThdOjmAVprqxY9WOdGaCykuSyZfE010fixrs8XGCGgiSgVG&#10;xZHEBnKI68hiZVsi62RpW7DSuLeRxsV6DBWlApl02oW+re1eirWSmW0qiiwF5OozSNOIxy5NJl7s&#10;UJY8LrUXSmBrKbOryPOJf60VzxgspdgpFsech9FeRKlVrIgmW4CgFoiK/SjIDg8qU8aJ5P9vt3Cl&#10;y3extlgya34YGA6XyE+PGY/fIllV/PNUL9vnhgUQIvlyUvH7HfS119IYclNXYaMlZKdbTuQR8aRj&#10;3fVhxdFcExQZ3SrgFA+amyrWJA2dZO0ssSgpiVFYTMX0NVdwWLmecWIvj954mmdFITz/4F1cePxh&#10;3nhSbMnTT/Hpc8/x2YUX/2/7+MXnRHGc4/Pz576ZSlHaF+ef5TvPn+M7L5znuxeVcn9v8oWiLERh&#10;fPbWm3z66jfAeOvcMzx/9208cP2VYeu0Zu3lrIuMIjEnm9jkJAFGYtg6KVMLmKxyflkssl9Kwp3U&#10;BoaUi52DjMpydmqUuakxFmfH2CU2ZO+OJXZsk+WuzewXgBxS6mRsHaOnXwKrq4yKKbFvh3vovGaa&#10;vuPD1CwGUC/osC9ZCGz24F/w45/yUDPsJTRVTehgHR2nW+g51kXdoTZsO2somw3ikoDwdJqxCAx0&#10;oSJKxM6W+ArDUw3kCDQyJRYyqorCF/ELmvXoO5X5QCQA5XyqGG0TK9Il0OilYmyYjq3LjB85yPTJ&#10;w0wKNHr3z1O10IltvIryUVEC41484y5ZirUcEaUxXI5z3INzUv7TTBWh+VqBRT01S3K8xVJVLwUJ&#10;bQ7hF2g4BBpGRan02NB0i73psmIQAJi7KrD1igUZaMI/1i7AEXskLbDQjXe6CfuQAKNHFIZYkpou&#10;N61dfrplH/aMBembq6RTVEzrYh1tU/U0jQoDBmV9PX5s8tt6USZ6sT96gYdWIKIRYCi1QIYObGFF&#10;W6uX5kYHrkoNal+eyPFU4u3pxISyyaotEluQRLyoi0JTTnjaeF2PnvXuFAHFei7J2MTK1DhWpUSx&#10;WizLpenRrJK2OiOGy6Rdmi62I03gkSnvZUkT27FSqaeRF8P6ogTWaJJYo44nqSRZgjCbkMskvjLI&#10;VHcTk+11dIlMV8ZtROVHsjYlmjXye5fKb0XkxocL8qRbc1hnEotTsgG/SLeOqQBl/VrqtwapmBUf&#10;Vp1P9WwV1V12kbdD7NsyRdBrxOcuxR+QZWUZegFBakliuLttVX05Nlmfcgs4yV+Etq5MgFFIoSiT&#10;EoGFTmyLRl9AgSqXtDw5qSSrKmNECkRtKONIlBoXyqCyQoGIYklsDovYEclgThOhkOzwvkY2T/ZL&#10;8DdJxtWQlpWE11Me/p/NoiYUYLTVuBgWWPQ2+JjoaxKrIjJVYDIovrmt1i8qQ5lmUDKhMv2gQSMg&#10;TyFPwOOyaBjtrOXYjnluP3WQh68/wxN3CjQeEquhTLX45CMCjSf4UGDw6Usv8K1XLvD5xZfD5feU&#10;kapfCEC+ePnFcN3Pb78hz9++yHffekPaW3xLQPHZ2wKLd94ShfE678v3X3z0fs7ddyvLk8NEbFzP&#10;6rVriVVG26anEaUMnksUVZqWGC74a7HbBRoWSko15ORnUlNfRa+oisF+aaIy5qbH2LZ5RizJLDu3&#10;zImimGV5fpxd2xc5IP/n+NYJJmebMA2LLVj00nSkl4Ezk0wfGKFbsqRusBjdRAmV03ZC04o/t6Ee&#10;L0c160ErqqPyTAeD10/Qfd04FVf0Yt7XROmcj9JRMwV9pWS2yznQJPajRkVhUBW+pV8gsZAdyCej&#10;Qo5/fSllcg55ReaHRhuolmweHO/GOdqLb3qQVoHb5LHDzJw6ItA4SPfhRSqWu7FMizWQgC+f9IoF&#10;8OASNWSfKBcV4KFiKUTVZsn0y7U0bGkQy9RMzdY6UU1VAo4KquU9vwS2Y8yLUayXcmtXI/Gn6bRh&#10;EHVR1lGBd0iCflsrbrE0gWmBxnQbVTNtVE414hwOYJOAd8t2B7uc1Ag8WgZ9dIii6ZmtYHBOrNt0&#10;HcPjTYyNtDPW30ZvVx0t7SEqOwJinTyYegVUYmM0nQ40rQ5G94nCCFaaaGi0UdcmWaC6hERvDhvt&#10;Yh2cqaSKjUiTwI7NiyWvogT3mAejqI7LtRL4metZkxnD6qwEVqcLHESFKGC4JOubupmX5cSwKic6&#10;/PySLIFITjwr8+JYoU76ZlSq0gdCFMDK0iRWq2PCNUOj86LxVllpqfXQFnLQVqGMvSghRb6XkhlP&#10;nABmvSaB9QUJJJbnEOnKCo85UYrxTPSEuPn0Xjbv7iXCuRbbRBk5LdlE1CRQOGuj59pphrYPEBI1&#10;FQzoqKo0Ul1lJlBpJseYTrw2Do07D62/kDhnChGOFLI9eeEZ1rQCk1KnQEDUiUYndqcwK6wwsoqU&#10;fhhZAopiSsv04e7fym3UElEgpfqSsLqwlhvDt0w7W6sZFmBMDXViLxflVionoqYAq0X3v8DwUhOw&#10;0i8WcbKnTmyGm3bZD6O9TQIRWXY10N9WjctuRKcTT62omBKVqI1MsrJS0RTnEBTgDnc3hqFxx6kD&#10;3H/dac4qo1gfuINXH7knPLL0vWefDl/H+M5rr4qCeI3vvfIaP3z5dbEeoiYU+/GqvPbWa3znXXlN&#10;QPGDN94K18BQwKFMAv35G6/z5rmznH/4Lq48vI1ssUir16wlMjae5IwMNgksYhMTiYqJJlmAodzV&#10;KSu3SLOiMxlIz01HpVOFb60OCCyGB3vEpnQxOzHMtsXp8MXObXOTzAz3sjA3zo4dM+xZGGRpuQvb&#10;oCgCgUHDjkZGd/dzYuc818yPsHm8WhSFibo5D47tFaRtthG3VE7WDj8lBxuwHe+i5roRWm+coPGa&#10;Ubyn+9HvbSBrwU3iuJnowVIiuotJbhalWK1MxFyAypcvSjOfTIFGQZ3Y9G47HsnOgfkGAosdeOa6&#10;KZ8SlTE/SMveZSZPHGHuzDGmTx+m/fgSvu09WMRmmKb9GCbdWKacuOZF1QjwKrfK8d7XQsfBNtr2&#10;NtO6p5lGadXbqqlcrhCIVAo8aqhYrMI9ITGgAEMskTI/il7UgjIFYnlXVXjqgIWrh1m6YRTXaEis&#10;TSN1kwKfCUUFVWPtt+MQZaRAwycAqO4TezLqpmVKVN5ogGlRFgvj7Wwd7WFZLNZMTyejHS10ih2u&#10;bFcurgow5Pul7Q5Kmh0M7RFgBBqEYEEdjjo9ZbJjEoL5RDkKiRCJHl1WTIw+n9iyTIpqxYu2SvYU&#10;cMSW57Jen8UabTarVWmsKkhlVW5SGAyXZEezUoGFBP//aZfliwqQtlqTEp586HJ3MZfJOta61Vwm&#10;cn9FgSiRrHXECAjctQ6M5SoJqmI85RrJShKUhSmk5Qg0BGBJ4iuTmyWrSyZRiWTTiD8MtArsbIW4&#10;/Vq6RGomV0WLdDXSvuQV75XDClckpt31jN2/F3WPBZX8R0tVCbagGke1TmSoikR9Snj6uLxaFWl1&#10;OcT4Re6L2jLL55S5LQxiZ/JKsshXZVFQ/M1FzsSstHBXcJPFKCrCRpm1DHO5AY1BJaqjELujLDyL&#10;WWtDBV2tVQx019DRVkNhUbYoDJ181ojNZqCtPhhuzSEvI2JbZnpq6W/001RZzsSAMkuXn1nxqn3y&#10;G4rK8LnM2OyiftRFJEomTxb5n5SSQK7YFa/DyFhXPce2TnLzkZ08dM0xnrz1Sp6/83pefeB23nzs&#10;Qd576olwoeAvXn6Fz5X6FwKO778qwLgoquL118KTI33x1ut8R5mW4N33+b4yNaIyUdEbb/L+xQu8&#10;8vQjPHjzlZg1+axbs4qImDiSUzOIj08kIjKahORUNkZFExUXQ1ZeRrjjmTIyt9RkFNgqfVYy5bGG&#10;puZaOrta6BdgjAg4pscHWF4aZ68owcWJPnnezZIE5MJ0l6iQduYnmtg328Gt26d5fudBfrDtJn6z&#10;cDvfnzvN3UsCmS3N+Ld60W93kbDFROJBG8WnGyg52Ybxik6C14xTd908wStGMR/tJGNHkEg5T9aO&#10;aVg3rCWhU0Negzo8hiPPn0teZQGF1WJjxZ7r+suxzwVx7qynfHc71q2tlC034do+KMEvwDh5hMXT&#10;J5gWaDSfXMK+uwfjfA3aGT+aKTdmURXu+QpRHtU07mqg62Ar3UfaaT/UStOhZip21+DcLNZli5+q&#10;bUFplVRuqSK4IGAYdomqUC6ciqURdWHrFOvQXYmpVbEl5Zx+ZoqlmwVioiqCQ0EaBquo66vGIwrD&#10;I9+zdpkoUyZWF1tRIdYoJNDo6vMzOtggwOhl11Abe7ta2dHRxWJfO70dlQTrTOGZCA0tJrQtTvIb&#10;LPQrd0nKlIpa4tsyLAIFdyEJjlyi7fls8mqIlJNvvVUjz4swhwyU2LNJtxeQW2knJWgnVoIhyl5C&#10;hEXFRn2eWIwMUQsCkOJULitIFFAkiP2IF9uRwmX6DNba8sXqGMnuCpDS7JTmIK5ST6QpjTh1Agan&#10;TjbULcFZjKFcMro+N3zNICM/ifTsWOJKv7nIuro6laQ+HXV72tkmimJAfKB9Rw0lI1ZKuksoGpYg&#10;XxC6DhrQjRnJ6dOSPmDAvKOeiOoc4v1ZpAdyw5KzMKAiv0Ij/6mUgnoT2fViSapzyfEpk9dmhCdz&#10;8vjEwxrEioiy0Igy0ImdyBZ1kZSjZMsSgZqoCadIVq8Lj8cm6kJFsb5YgtpIgyiH3tZaRnoaRfY1&#10;4veYyctPxyoBrzSnQKWuQhRIg/jKuiCLA81sH+9gWOBQFyhjqKuajpCLqf5m+kUudiu1O8SiKL1D&#10;HY5ysrMyiYqOJCYhmoio9WSnJ2I3FNFe42abBN21B7Zy+8ndPHzNEc7dcmW4AterD9zN2488FC4Y&#10;/Nn583yhVBh/+QLfe1Wpyyl25I2L/xcYynwjygTM31KuYbz+Ku+8cI6z999FyOfk8tWriIyMICYu&#10;gfiEZCKjYsLAiE9KCauMjdERpMj2KMVkbbJ/9OYyga0q3Cs2R/aly10u6rY6DI22lnp6lDsmUwKN&#10;uSG2iNRfUspGTg+wfWmE43PD3D+7wIcT+/jj6Cn+Onsnf9v8OMw9xdezD/DLrTfx4e4TPLp3M7ce&#10;X2DHkX68hysoOVFB9rEqVCea8Fw1iu+mOdxiTRzHeynaW0/MnI3VE1rWjGiJ7daQ1aSmsKqQHH8O&#10;2RV5qOpKRI4bKJOgdUrGd+xuxHGoA9f+duwHWvAcHKD56AKTp/azeMVhpq84SOexb4ChWq5BMxMQ&#10;u+TFNhskqFzQ3FJHx+5meg600SG/03qglYYDzVTurcUr6si/Q0CxNUDFFrHVojR8c2Jphu3hW6MO&#10;UQruzoC0IO5uRWHUoRMQ9F3t56o3etl+Qy/uQQ+Vw0GqR8SGiKWoaS2jvE2Lc6yckRMj+Ed8NPR6&#10;6WlzMD3YxGxfN7t72tjf2sDOpnp2D7dwYv8QS/I/XV0l5IlNy681UVirY3TnBCuKJTNvVO5eGNLC&#10;ky6nKLcXlboRQQ1xbh2bXGqiXUVYHaIwlKHr1lwy/QbSRAkk1rok45eTWGEm0V9GvM8Ybgk+E/Fe&#10;PXEeXbjF+kqJDGiIqjGS3GJHJ77JNNOOfrqV0pHqcN94RfIHq1yY7FpUphwJuAzsZUWE/CKJxAak&#10;Z8WyUZlpXr2JVXqxONYEjI06oaGJRvG2JeMChh41kQ2idtpSWdEQz4b6VOKGxOeLRC3eV0nevJPI&#10;ujziK/OI9mTKtmWRKoBMFUAmWfOIs+UQaxEYWZPINiRSZEzG5irEUV5CqToXTWG+7ANNGBjJYgPS&#10;C7LDo1RzC3IFFm4qAj78XoeoBiN6qx6zpZSm2kB4MuCJ3ubwnRG300BWdorAwixZV05EUwnVfhut&#10;1T5G2xvYIZ85JFl1vKuGegFGW51L4BFioKWSif6m8HUKxaY0iE3xSdBarZZvOkplpLEpJoLIiPWk&#10;JkSgEsVXLUCfG2jj8OIgV+2c4s4j23j0SgHHTdfw0u038/r99/ChqI0vzp/jC7Epnws4PhdwKBW1&#10;Pn1d1IdA4gtp33rjFT6++CIfv/ICrzz5MH1tTaxcuYLLN0SwflMUcfEJxMTGsX7DJqIUaETFCjCS&#10;iE4QyCfFCGy/GXBnsJglAQiQs9MpUOeH51gNVnioq6+iq0OsV5PYNlFSs+M9LIx2C/AG2Dbax5Gl&#10;aW7fvMCLQ0v8qHMff+45yb8GbuWrwXth+CH+OXEvX04/ALMP8pfF+/jD5vv5xY4bOHt6FyOiLIoO&#10;+8k+Xo/r6nGCty4SvGWW6tOjlO1tJ3XBy5pRHWv6iolrFYtXU0i+KAvlomdmZS65TSXkd0mynHBh&#10;3RzCua8Zz4lOvCdbKT/egONIB7XHxxm4aicT1+5l6NrdNJ9YpHyPAoxqdLNVmCZECUxXULVQQ8sW&#10;UYy72xg63EPf8QG6j/bRfrSbhiMthPaKldgZwr8kx3ZRzqXFAM5JB+aBMsp6y/B0Owh0VhDsrCLQ&#10;Jdsi54uuRfbfQT/z5ys48kYH2+7sEhXhoWLYR2ufMhFYebiT2OnHDvHIu/fh7/cISLScONzKtimx&#10;yJLMtrY2s62uicXaWsab5bfmajhxj+z3p/tpPxHE2GOQ5FpE545JUesBLckeyboi00uVwSo1BpKc&#10;haQIJPL9paS4NaR4CtCLz9fqMkkXK5EjQZQl/j+jwS3y3UV8jZNYgUditXjCapGDkhFja8qJqbHK&#10;6+VE15SR0monrcNFRqeH4qFqTFMtOOY7qVruxdtTEZ49SqmTGZmbQKouXSxGBv11dmYlQBokoxaX&#10;5LJO7M0asS+Xq2LFEsVhrFBR3V2Of0qZfEYszLSH3IZcYhoziWwqYEN1Bpc3ZbJ6KI+NizrSd9jR&#10;LAfksxaiLCnEuLKJVrrCu3KIELuzoSyVDfp4+Y8ZlLgzKTanojNnyQmfS6lWTnCtWgJcK/tBRVa+&#10;UtRXGYAmiisvB4fdQlWlm2DAER5QZrGVyffU1NZ4Ge9rYkECYfNkrwDFIlYiN3zbValzUW7RURN0&#10;hMGoXKPYO9vHFVvH2DYgUPAbqRBoD7dXh0Ex1lVHjyiPif4WFsV3ttUEqQ8FsZtNAq1CYpOTSUlN&#10;FIsSS0pKPJlp8ZQbVfTUu5jrqWHvRAdnNo9xm0joR04d4MnrT4rquIp3Hr6TT555nI/OneWj55/l&#10;I2X+1vNP8cmLApILL/LJuefD0wa8+vSjTA+0s/HyVaxeczmXR0exPiqKiIiosLrYuCky/HjdhkjW&#10;RyiWJE6AkUBxqTo8nsRYbkZrNJApwMjLl/0r0FCsVUWll9pqPx2tdXR3ihLr62RmWKAxP8TyRD+n&#10;xse4a2KKFwbn+FHXHn7XfpzfNws0Ko7ydcVp/tlyI18N38tXs4/z95mz/GPsERCA/G7/3Tx/9XHa&#10;j/VRfKqLymvmaL5pG7W3LFJ71STuA30ULlURIwlnU2cx8Q0FojxzxJrmkubJJq1CwNGiJXVAT8ak&#10;2PGtTvT7qqg42EjL8Xb6T/Yxd3ScObEgk6e3M3bVLrqv3Eb1kQlcOzvRz1ajnvBgUBTGeIBKgUbz&#10;Ui1dO1ro29vJ4KE+BkQJdR3qpvlAOzU7GwkoUJoJYpv045qtxDLixdAlllti0yHB72734xXV6esM&#10;4WsXaDWHaNkhCvbxIAPPl3HkYit7buugQQDX3G+nWhTIyNIQ73z2Bvc/eRuhASf7bmvm/nPjzMg6&#10;Bup9jNdVSmtkRIDRJ9a4IlSGpTmXxv0W9rw0wJ4L47ScrOXgg6dY4a61UtpkpLSzDPugC/2AmyyR&#10;5jG2LLIFDCVBExkCiQx9EnnWQjJFOaR7Skjx6siospAj389qdJIhpMtq9pFW7yZZ1Ee8wCK+vpwk&#10;xfKIB8ru8krzkdcToKi/EpVAIr/VTX6VkXxrPjqlsG6dg/yQnSyxKWp7FvWeUrqCFtoFSlXBMtIE&#10;FKvzIlilSiZBm4bdrcLRb8GwKMCqz2ZVIJH1jjgirbFEukRdVGUR05LHZa0ZrBrIZ+2EmpQZpfaB&#10;kTh/NhFVeayvK2BjTT4bKnOIEuWRKRmltEvsQqMei1+skSkbs0mAqStAo1WJvC5FrRFvKwGvFPZV&#10;LjwWiPKwSvDXSNavqnTh9dnCwNAZiqkW2I2LzZgbbGXzdB818txgFNskwaItLcZpN1Et9q6u0kmT&#10;gFYBxtU7Jzk03Ut/kw+3Vche62Gip4FxaQMiQ0Nec7hb+OxQB4OdDQINLyZTKbHxYgfEmuSK5M8v&#10;yhNwxJGSFIVRbF2N18Sg/N5CTy17xzs5LeC4af8S9x7fxWNXHuLiPTfy5iN38ebjD/D2Ew/y3uPS&#10;ZPnBU4/y7rNnef6h++hraWT92svYtGmTQGET6yMFGJEKHCLZKKCIjomV9yLZsCk6rD4UYMQkxIkK&#10;ywuPJ1HKGKpLtRTItuUodq44L7w/PV47FX4HDbV+WptETYlFGR/qZHaqj8WJXg6ODXDj6BBnJ2f5&#10;bHQPv287wZ+rT/I/3kN8ZT/KV4GrofMevu6/i686ruHv0r6cupd/7X+Ofz/1IDddcYSaK6epumaW&#10;juuXab5+kZorpnDs6kQ3V0W2nEMJLSUkVBeQIMozUZJVvCOT5KAApFVPyoCJtDE9hQvl1IoV2XFk&#10;kdvOHOWFU1fy6olreeqK67n2mivZc+1RBk9vo3HfMP6tSiGnIFqxE5YRsarDXmomg7QtVNO7vZlB&#10;AYaiMvoFFm172qgViFRtacAv71tG/Wh7bNLK0Xfb0AkslGI89lYrrhYvHkkaflEYHrFwDlFmTZur&#10;Gb+vjubHncxc8HLy1Sb23iBQ63VRI9b/6juu5v1vvcvZl+7m4L1jHH+pj5vOTTIyUUlHnZ+emoDY&#10;XlE/VZU0VYoC8Xswh4ykV2RSMJRJ251VLL7SxgOfHmZFhDefDNkxAYGFZ8BBcnOJqAM1GySgIsvT&#10;SBcLElOaFr47kehQk+qzklRRRnrQTE7AQEFIS26tgXRRJnltLgo7vBR3CxT6BAg9IgU7PKQrFb3q&#10;zCTUlpHaKBARxRHlVrOqVKxDylqi0zZSptQ5nGzFutCHZqQmXFezRJOGSZ0sQZVLrazDXqUiXhPL&#10;JdmRZBjS0YsiaBhTblFVES3bu86VwuX2JCItSawtj+dS3XoiXHFktqmIaM9nTU8B64aKSRo2kNyu&#10;YVN1Nhur0tgQTCHCn0JGdR6GDh1G8XzamhLKfCXYrcVYS/PQafIkU6owmkvDJ3qRUgOjICe8VKkK&#10;wwVwlOsKFRXKNHPK9Qk5yGVafKIoJgUYM30i++YGaRcVYXOYKDVqw7de7TYDtWLFGgU2DZUOdk52&#10;hoFxanlMINMkwFCJ0rAIIGoYEZUxI5alUeDi0hcx1FbB0kQXI72NosJcsq06kpJiwxcbw3VBk+LI&#10;yEwmMyeJ4qJ03GY1rQLe0RY/ywON7BPFcc22MW7dO8/9x7bz+FUHeVYZyHbndTx39w2yvJ7Hb76C&#10;M/u2YBdbseqSlay4TPZpbCIbImPYINBYtymCyyIjiIiOCauMyKjo/wXGJjaJAolJjAurMaUmhjIf&#10;SVGJGk2pyPyCLAFtttjNYlFahvCkzZWizupEaTQ2VDHQ28L0cAcTgy3smurl1HA3j05N8MXwdv4m&#10;6uLLagFDpSzLjvCl4QRfVd/O16138HW9wKL7Dv655Sz/OnyBfxx/kQ+ufoDNV+8RYEzQdP28wGMW&#10;6+FBihdrJCAkmTWXkhaS80LiIE6URYw1nRhJWElVajIaRY5LAikYNtMtQX3PoZ18eOgWfnLgEf6w&#10;93H+eOhJ/uP0U3x+5kFevep2Hjh5kuuP7GTHfgHUVEjsRLnAwkloWI7viABxqoq+hQYGd3YwcLCX&#10;TrFFDdubqN7WKrCowzlViXHQh0rURFGbmZIWk1h2PWXKSNcWKz45dgE5hwI9lbjluDt72qiarqPr&#10;ljpqHrEw+myQzS95OX2xnv27BAg1Jg5duZOz7z7Fdc/t4tD5Vg6+1MPpxwWaHU7Z727qK21UStIK&#10;BK14gqU4qgwYqksleauJceYI/Bq58rUD3Pb2HlYUd5pFeuWR7s2RwC8iUqhyiSeRSz1JrHOkEC9S&#10;PVafToQmleRyURgik5MrTCS5tSTZi0lzFJFoVsrzpbLRlEWUvZB4n4b4Cj0RXjVrlZnKyrJYoU5k&#10;RVEcGyy5pIqCiHIXsEIbw+rcjajUGdirraJYSokIlcgBsotisZJbLcFbb8TaLtJ93I521EJirfjK&#10;UCEhOZC97Vbq+uwkuDLYWJLAeq2swxDLmpJIrNUmgYwrfDE11pSAqtNAYkcxqzqyiOyRYB+2sqkq&#10;h3W2BDYYJcD0MaQZEykoz0Bly0TrVeYeKcIpQaZXZ1OQn4KqRE78cuWWaYF48ULyVPnhjluFojJK&#10;dGqMJo0Aw/NN5jSUEBKLEhA1oNiIaaWHp2TMpYke6kIerJJtnZ5yfB4rjaEALTW+cB+Mud46Tm+b&#10;4Mqd0xxcHKFT7J5FFEJLyMmIWBLl4udUXyu1LitOgUZHnYfpoRaG5D1l1ne3Q5RYenI4syconaey&#10;UkVxpKEqTMdiyMdtyada1FxnjZxcLT7muqvYMdrI8dlOrtk8xA3bJrl2xxSnd4yze0ayoEhgvSqH&#10;lStWsHLVSlat2yiwiBVQRLFWVMSGSAGEAopoUReiMpSmXPgMKxABRqRsh3KRU1emxygqLF9UWanA&#10;VRlAp4yNKVYXoNOXCGwd+JVxMwEbVfJfO5oqxYI1CTBa2S5W7rrxIV4amePn7Xv4U8Mx/qfmNF86&#10;D0PBTv4nXyBi2M8/fGf4e+NN/HPw/vDF0C+3Pg/7XuR3J17k0TO30HRqDNvJXsp2d5K2WEXqkIvk&#10;xlI5H5XylEUkBPKJdWcT55DmFFsSVFPQYCJfzj9Hv40bF2f4ztK1/G3H03y19wLsfo6vd53ny0MX&#10;w3D6w/7H+cWuu/j3bbfz0c4z3LxthoGRCjpGfDSOuqgbddM7JvJ/sYnB3R307e+kZVcToeVqgkqf&#10;iyk/ZZIADcqQ8w4rxa0mdPU69NUaLHUG3K1yvkhCrlQmee5vxCfngWewE7+Av/NMM52PeBl+pILp&#10;5wMCDQ+331nHVfsbuPuxnVz31gF2nO9h67kqrn5pkq2nenBJUvRL8vd5Dbi8WsoDpZgqSygJqVAJ&#10;LFNdeZgHG3jkrQu8/dF7XPz0ZVbYO92Ye93kigRPqsxnozdNXoxhnSeF9PAXdeTZConMjyNWkyzB&#10;l8XlYgdW5iqZPpoVmZFckraJS9MiWJEeyYrsGFbkxrFancrl+iwuM2axRpfByoJ4eV3p3Rkv9C4g&#10;1lNAhDNL7E4+RqeGQo+aSH0yG0sTiG/Ro93RQfUNi5Qf7SJntpxNA4Ws7MlmZWOq2CcdjY1GOcEK&#10;iDFGc4kuig0CBkUFXWKIExBFYDYUcH5oC9c3DMrJWkiuJVMUUT4RnUWs6S4kadJKbEsxK/VR8n+i&#10;iNJEkSLqJbk4mqzSRFTl2RgkuGwmFRpVBnl5kqVLMkU5qMWmFIkXF+tiLA2DIq9IrEmxWAyxLF6R&#10;13oJgIJcyegOpa+Hg+oKG0OiEJaH29k528+cqIRKCY5ySylBv512ZRxJey09zRX01ns5MNfPlbtn&#10;OL51ks0j7dT6zDiNhdQHrPQ2BpjsEYsz0CXyUYBkK6W1xsFwdy2jfU00VLvxuCxk5WQQExtJQmJM&#10;eNYqq/wPr71UVIyZdoFzd51V/KpASCTuXG8l2/qr2DvSwP7RVnYONTHfE6Kn3kZdUJSjQGfVqjWs&#10;Wnt52GqEL3ZGRLNm/SbWbhQrEpcUtiSKHVFgobRIURwbYwUi8THhHrDhKunlJrEjOWLpCtHKflOA&#10;oYBDsXpmix632yLbLsc1YAnfCeprrGJioC18/ef66VFeGJ3nB61b+VXlNn5v28L/qOf4u2WJP3bu&#10;49e9W/idfYGvrMf5qulu/jX4EH9beox/7jzLP/e+yKcH72V29yiWzbWoxoJEdhlFYRYT5c0N9z1K&#10;riwkUc6PJHme4ssPtywleJrLMHaW0zlUybMjsu7+G/lq8jG+nj3H1xNP8/eZJ/n71mdg89P8c/lx&#10;/rblYb5eeIQ/zd/K59tPcM+eRbZMNDI8HGBg1MfwUh0z+7tYPNDD+L4OurbX07BYQWjWj3vKK3bE&#10;hUFsiLbdjKpJj75Gi0GC1yIZ39ki+0fiNSjHpkISh1eA4ZbzIyCJqH2LKJbbKhm918i+cyEWn6vn&#10;2HOV3PtcLdc/18au803MvVzD4vP1HHpyhtZpH9VdVoIt5dglgZcF1OgEkJqKYgoChSQIMHPFGdz0&#10;sqin73yPt977mC++/wUrkiqNpAoUMpWZwmQnbZBsvFofzUZrotgCCQKRKCWWQuKyIolWKZ2xlA5a&#10;UazKiGKF0llLliszork0VV5LimZlskAkOYrLMhNYm5/K+uIsaWnhW6yrcgQyWZKZtClEO/JEpRSg&#10;DegpECWilMqLM6SGO6YEr5ul6c499D96FOfVw8T2qEjrUhHTlsfGZvG+YiX0llSi1RtZZYnjUqOo&#10;Cp38vj6R1bo4gUA0qSVpPFQzylO108x4Kxk0lzMa9FHeaCayPpeNw2qSerWsk/+5XtRFpC5aFJQy&#10;12sy2XZZhwCj1JSLRS8nd3EmRUVpYiEKsNjUWMOznknGlFYmQV9ckhe+e1IV9GCzGKQZKS7Mobgg&#10;Q6SeDbdLT1uDl6FWoX9fA3sWBwUcvQKCchwix0Mhb7iAzkiveNvWauZ66jmzY5JDSyMsj3aEL5q2&#10;1XpoFPBUKFMo1ip3VBoZ626mr6WKkEdHc5WVwXalBF19eHSrW9RLWVkpOTmiLlTZlItSCvnN9DfL&#10;d9sCzHRXsjTcxNYxyeBjjWwXG7hzvEGWjWzub2BOtnOgzU9dpai6hFhWXraOS9etD8NCAYUCjMvW&#10;KZYkWqxHHJsEEmFgCDjCF0BluSEmhk1ij8L9LsIKwxTu6akUAjKYZNtyM8gVu1Ioz7Vi98wWrUBW&#10;j9dXRkisXKsAsac1xKRI7ytnR3l0coo3uyb4kWeUXxvH+XfjIP/VPctfbzjB7+46xn9MLPN73Sxf&#10;es7wZfOtfDl6P/9aeJR/bn2W70nmn1vsJWvAQlyznnVVcq6L7VCKLSWIDUkOFJAqgZIZVJFTUUS2&#10;KI6Cesm6omK7+qs5PDrA2x1b+G3lfv4ZPM7/eK/gH44r+Zf/Wr5suoUvG2/ky947+HLyQb6afpSv&#10;Zx7g1/M38/nOI9y3Y46d063smKlj+65mth7uYvs+AaHAYngpSPdigIY5pZauDWOPCb2ss6TZSFFd&#10;KVpR3KUSxGVVWhzNFlwdbvw9VQTEUrqlOUdbCMz20DzdQ+M+OR9udnPksUoOCRh2POdl36tudrxQ&#10;wclXO8SO1HP46V4mr+siOGynbtgrKsWBpb0sPJpWU1dCsTJ+JpBDnjiEK568n09//FM++OAL3vng&#10;23z3ez9iRWyDjU3BEuK9QlixH5erJOjzJYOUxpNenoPGpiK3KJlUURgRRbHhsSKrcuJZkytgyZYT&#10;SdqlOaIolPlIM+X1jFhWpUaHe38qXcTXKK8XJLJOpUxClMJluYmsKUog2ppJpqyzwF3EBl0Sq0sS&#10;BSDFtF65SP1dO2i4czdNt20je8AuNiYWVU0hKVUZpNZmUCwqKNcsFsiWxhpXJqttSVxSJgArk3Wb&#10;YlldGinKI42BoJ/e0jKmtS5OuZrYE6wh4NKR7s4ksl0yy4CWmKDIT3sqsbZkNtlF/YiySnKkUizK&#10;x2AVQIiM1ynjR8SOlFtLsJSX4HSbKLPqcbmteKUp/nuot43m2gp0yjUNCQC9ToW1TALAbsRVrsUv&#10;gdDdEGCw2c9kZwXHtgxyfPssIXe5KBB3+G6KokRGu5uYlqDfLyrj0OKwBHOnQKaRblEevcpkN6Iy&#10;Kuw6Wqpc9LaEpFXRUS92RmR8c7A8/JmB9moaBEKhgD08wM1h14d/u0nszUxfnYChjZ0Chr3j7Ryc&#10;7uLIbAdH52U5382B2S52T3awNFjHcGeQkHwvIiqSS9fIcd+4UQARGb5usXZjBBsFDGvWf/NaVGx8&#10;+DrGhgiBhrLcpFzDEKURExWuFqYV1VUmMFXGlyhN6QmrkteLlFvTyghcsXF6g4oyUUJ+n5WA2yzQ&#10;sNIkimm8u44Tc4PcMj/M2aFhPqsZ5qeuET6vGuMH8wv8xx0H+c8HjvLJ/iW+7x/kr44dUHs9tN/L&#10;vyYe4e9Lz/Ld7fcyNtfHpv4yLm/Wsa5C1LQ9m0hpCV6BRVUxWdLypCnl9DT1BkrrTfR0hbh5cIyL&#10;3ct8v3onvyvbyp8zB/iDqpe/mMf5i26BvxVu5e+6HXwllujL9lv5eug+GLqbr8du589TV/LJrmPc&#10;vnczBxbaOLAkCWNnI8vba5hfFEUw46ZD7La/3yyBW0ppswZDkwFtg47iOg1q2R6NNJ2AQ3nd3O7A&#10;1V0h6qIe12AjjrHmcLGeyrk2/PM9+LbXsnxTiGue8rPrXIDZ1+U4nqvgxMt9XHGukyvv76dni4fK&#10;MRe1E5UEhjy4+53Yeu2Y2k2UNGjDcxUfuuMqvvX9n/DeJ9/htXc/4713v+CLbwswlDsYMU0WIkNa&#10;om2yA7VJJJQkk2XIothcIPJRqe8QRXxhHBs0SazIF0DkS4AXJrO6KIWVylJRENLWShZek58sQElg&#10;ZWYMl2SKXZDvKspirQIMkfbrijNYU5BArC5VYFFAvrSNpnT5fjLFPUGa792P74Y5fNfMo9vVwVpn&#10;OpcUb5D314uK2EBymUjsMlECVrE8Nmn2NC4XgKxyxIdHy14icLlUbEaCqJUC2c4igVeNXs9ORxUH&#10;XCG2VlTS1egmv03kaKdAMqSU8UuXlsEGAc5GazwJlmRK3HLyOoopFztjLZPsJzbEZlHjcOjw+q04&#10;nRbqagJiJ0IimzsZFr8dcJnDyiIpKY74xChyRXJbTFoCHpF+8l5jpYehdsmYPTWS2Vu47tAWrjq4&#10;VQKiiRGBREOFWAUJ/i3jneyY7GK/2Jctgy0sDrUy3lHNQJOsT5RGg4ChwlFKe4Of+koHDVVOuhsr&#10;aauSjNzoEzB5w8qjvcEnCqZE/kMJLfK7A7Lumd5aDs33cmbzAKcXBjg538cpAcWZRVku9nNsoZdD&#10;s93sGGtgXKxKQIJ3nYBCAcbqjd9AYH2EojI2sCEy6n/hsYmouPhwW6cAI072Y2QEkZFiiRLiKJR9&#10;ovT2NFuNYVgoY0zUmiL00tTyXp4Ao0CUhkaTT2mpUhzIjM9losor+6zKzrgE7dG5Ho5OtnLX3DBv&#10;jM7wWeM43/WP8qPRRb5z7VE+uvkIry9P8oWlib+VjoP/FF+HbuWf/ffw1fI5/nPXw5zcvYWimRAx&#10;I27Wt2tZKzYkwl9AUlAZbKilUAK0pF4TzriuThueVjsHurp4p207/xk6yG8dx/lDzk7+K6qB3/pb&#10;+e/pPn43Os4v7QMCkRFQ7ZH1XsXXrTdB760wfDtfT97B7+eu553dx7lj7xJHFzrZO1fP8lQFE2Ny&#10;rPqthFoF6o0lmOsFChKwxloNpTVih2qU+UyKKRZgFIZUFCidyJrNAg0vtu5QuAaGVZShZaIO+2wt&#10;FfP1eMeaCM1VsOV6l9gSLz2vuOl9yce2Fxs5+kwXO69vonHaQdVUgNBkkBrZhuoRH8EBD64eJwax&#10;KHtuOcm3fvRD3v/sO7zxwWe8+f6nvPH2x3z8hQAjqbyQjEY7saEyIqz5ZNoLKTRnyQHNECmbTobS&#10;wzI7mjy3hniPmg22AjYJSDaZRdLJ8nLx1mtNhfK4WF4rZp2hUAI7lzWFkvlz0wQaApWsWDaIRdgk&#10;2XqtLocYkfo5ZXnhIeU51mzy6y2kV5nI7/IRun07zptmsZ0cp3SmVrJAulgMsR0a8cb5myQLpeMK&#10;CIWbDZIZxFtbIrnELr9vFYUgluRSQyzrjAmUGHIwynaYSnNpCdg4VdXEY5KZHmgd5qgEePWoB9WI&#10;hbwmLbniYdMEQFGiquLNKeEer1r5r3pRGOXmIhyiEJQOVw6xIj5vmagKs1gNT7gup3JRbqRTgl1s&#10;gF3gUJSfTWpaErHJceEJiVJSEsI9RHW6IkwGtUDFRFudV5REHbskMG86uoV7zxzkliM7ObNzhvkB&#10;URiiAnbP9LJvdkCyfQ/zso45AceEfKdTAl+5llHp1Idvw9YEysPLBoGFUt9BycjK+w2ynZ11kr0E&#10;ID6HiVp/uWxnDUsjLRwUYFy1fYTrxPZcu31cliOyHOXqbWOckddPbx5i/1Qrs/018l0jl629nJUC&#10;jEsFEhExseHbqAoolBYGhzyPjk8gQum8pQAjNuabi66JieFZ6ZXBckqlMYNR+3+BkS/Kwio2RVOc&#10;T4FYEwUYJWLtlE56XtnXNQLlareB9lC5KK4qgVgHu0ZrOCnLJ7ZMc3Fwgh9UjvPz6mm+N7WHj3bu&#10;5LXWHr6fGOIPMR38QTL+nxzH+Hv91fxl5iF+sucert63BfO2ZlK31bBh1sblAwaiW7Rk1JdS1FSK&#10;rs1IebcouGEbdaJse4Z93DQwwHdrt/Eb9xF+pdnDf8YO8bPcNr7d2SHr7OSHO/r4t65u/j25hb/H&#10;TvFVySH+5T3B1w2icHrvhZnHYf5BfrV0E+/sOcFt2xfZPdHGvKiEwXYXjbUmKpThBwIvV63AXcBl&#10;keRtDGnQV6kpFWAUVhSSFswlNZRPjtgUdbNdbItX7LuP0n4f2pEKDFMhnPOVWAUC+hEvVZMmNt8V&#10;ZPPzFWx9rob9L7Zz7L52OhfKqBhz45v0UTHppmHcR8u4V+yJB2erjd3XHebjn/6YDz79Nq+88R5v&#10;vvMBr7/7ARfefpePPv8uK9QSUFp/GakePSvVSUSUZZAuQZxZmERKVgxxWREkqFPQNLpIqrEQW20l&#10;OWQjTeRtRq2T5Kpy4gNmEiossuPdZNW6yKxykOyyECMeep2mkHV5qaIs0tnoKGFdufhDp0gtY4H4&#10;2DyxPBKcjeWU9vjJ71BKh1WjWm7Buref6n3DRJVnsaIkmrXSikrT0Ip1qag30jVZg1V810ZXEiut&#10;AgmBSrKollwBoFH+T2OlcqvSFb7zsK27kXv7Rnixe4a7+kbZ0d8c7jar7TWFqzqXBIvIt2WSakoL&#10;z1+iEXWh8RSGp0V02FUCBxOhSiselwGPBKrDXkpIAnSsXzJ/bzOt1V5qA078XhsWs0hJdQEqtViT&#10;4iIJkDRiU2JITBGApKaQn5eB2ajCK/DpqrMx31/FscUB7jy+jXtO7+amI5s5KJl+11QXBxf6Jbj7&#10;2D7RxfJIOwsDzWyb6g3XyqgWICg+P6BcWBUY+MX6BJ1ltNUHaKt1iz0x4y8XiyfHqV+sS1u1i1n5&#10;/n5RFceWhgQQE9ywc5obd09z055pbt43ww17p7h69zhXbR3nyEwPW0QF2c0lrFx9GavWbmLVhvVE&#10;xcezUVTGmg1iRQQOl61fL21DeOxIfFJy+G5JTGICSWkpJCQp41syw3U8XE6r2DQ1GQKMtPQkskVV&#10;2CylAtFicrKSUBUIVEsLBKwCDFFxdUGbHEMbHdV2FiWTHpnvYEuvj/kOJ9eLtXhlbjNf1MzzC/c8&#10;Pwsu8Z1gH29o6vhgjY/vXVLBt1K6+L5lnh8Ht/Gr/mv4eNcNzO0Zp+RAM9lHW8nYX0fq9gqyJWi0&#10;g07K+z0EJdCaJJC65+yMzIj/39zB2eFp+Y1lfl22h5+kjvGj6Ho+U1XzSmMDF2d7eE8s3A9a2vhp&#10;egO/vLSN30RP8OfCRf5pPcLXtTfA4IN8Nf84/1x6iF/O38Qby8e4Zn4qrPS6mh1yjsq5VaUhWKvG&#10;11CKu+6bcV2WGq0Aoxh1ZRG5wXyS/dnE+0XtVxWQW6dM4elC2+FCLVaiRIK9dLwSzw4B0WPb2ffM&#10;No7eMcWuMw3c/Xwvt73QzbVnu9hzLEh9l5wnvV7cQy48IwLGcTctkjwrO6zsuXI3H3//cz7+7Hu8&#10;ooDi9fd4/c33eO3t9zn/2mu8/9H7rLBZi8Idk5TCt6tzI1mpiiVCAjNOLEKiACRNl0yqOZPskIlk&#10;OcFj6+0kNbhIkeyVVq/08jQTrdxCDZSGH2fWO1C3+tG016BqrhQyWthoyGOVLptNbi3JTi3ZojRS&#10;ipLRebSYAgaKQrpwkVH9YIjUWgvrJEgvs2TJDioJ36rdaIhHIz7TLCBLKd6ETfylMpouVWCy2ijq&#10;QxtJpKgKldibtno/E62NtDeK3JKTranKSmerh8WBRvb0tzDdEaJRDpSpQUN2nZA7VECBP59cAUa2&#10;M1tsUh5qXyEqRyYmdz5un1p8vJaaClO4RkfAbw7X7eiWAz4x3C7SPxQeXFZfW4HNIf/BWIJagKHX&#10;asjKyiA+OZ7kNGmpSQKNFFKzBEg68aR6FU6zkYDNRKMAd6yzQqRqrwTvPPcc2cENBzdz7e4prts9&#10;ydHNo+yf6Wf7aDs7Jjo4snWCvib5f6JqKsTqKM1jLcUhIPLb9OH+HB0NYl0E4pXOUnobvQy3V4UH&#10;th0SWJzaMi7AmOHmPbPcsk9pc9x2eI6bD05z3Z4xrhFgnFwcZnmiFa06m1WXrRUlIXDYtJ6YpESi&#10;EhK4bMMG1mzaxFqxHasFGmsFGtECi/AdkthY+a9JYTURVg5FueHShEYBRrqoi8z0ZPJFVRgkWSk2&#10;r0hsrEaVjUmnKDoVHlsJdZXlcgz9dNV72DrUyImlHnb1BZhstnBkqp2nFzfzTvM83w/M8WPbFD/T&#10;j/CdknE+ze3mrbQQF9SNvBAa43zvPB+O7uWZ7YfpPTiC9mgjmlPtmE/1Yj7WgWNfM7VbmulcbGF0&#10;uYHFrbUsb/FyQB4/sHORd3q38W++rfxbySzfjejk85WVfJTo5313M283dvJ6ZR3fNYf4WVwlP19R&#10;w2839fLr9R38KX6afxr28lXttXw9fB9fzTwq9uQB/jxxM5/PHuOBuQW2yDnZ1eKgrc1KrVIiU6n3&#10;0W7G22nGLmqntFZFfqiILIFGqjKK2psnibmYjLoy8ptdFIeB4UAlKkMz4qfz6AD3vHc7N72wk5ue&#10;HeWKxzu5/slmbniukTueb2fxgI0aAUOoU6mTIQmwV9Y3YMHfLsri5G7e++JzPvz827z19me8+vqH&#10;vPzGBwKKt3jptTd56dXX+OyTz0RhGDLFO2ZRVJxBjHIBMy+SS9WxpDgKyBfpnx8sITNQSGqlivQG&#10;C6nNNlJby0lvLiejSZYtdrLaXOEOWaliLTJFLuW2ulC1ByjtDWGQDJpUY+RSayZpTpFYLiMJJelE&#10;qhPJcanIrSglKaAmplKNui9IQZuHWE9peN7VFcXKUPhE1hdF4ZBtKbaISjHFkFurE0Ckhq3K5Z40&#10;Nrgz2CTAKPQVUNvpplt2ZnWlCZ9Hg82lxinrqBUQ1TaUh0enWmpKKROiF8sByawsIE8BhitbbFc2&#10;mgoV+go1OvktnS1bIFBA0FVEtU9PT3OIXgFhTaWdYcnWA931dLWGwiX0LFY9+aocMsWGZYuKUNRF&#10;rHItIzWRxIR44kSix6YoYyuiychJIzU3nazcXNQqySKFuRjUufgl6OucZtr9DmZ7GjmyMMLJ5TFO&#10;b5/ihAT5KVkeEqhcsWOK3aI0FkY6GWirDlfoUmpmVHosuMwagYZkaL9FlI87fGel1mNgSrnr0RJk&#10;SGB+eHGI63YJJA7Mc/vBee44vMhdRxbksQIRBSZjnFgeFPVUTXJiFGvWbmDtpmhWbxSFIepB6YK+&#10;QVTGJgFDRFwcq9atk8/Ie1GxREXHhAeepWVmkCf2rKgwR8BQTMArkNaXkCUQycwQKyoKw6QV5WER&#10;3y5QMpbkYBXV6ZOEUuM3ijJ00CnQ65HktHmwhsOzLezs87Pc62fvbDOnZtq5t7eTc/U9vO0f4sfe&#10;Rf7Tt5cfVu7mudpJbuwdDF+P2bu1l51bR5nY0kdgcxXGLUFsuxuoOtJD3bEe2o71MbK/n/lt3WzZ&#10;1snO7W0c2NnCraK2Xtm2j++07eIX5Qv8IK+XLza08P3L2vlpbA//VTrDL81z/DS7m59H1vDzNdX8&#10;24pm/n2ltBX1/Hr1AH9OW+Ar8xH+VXsd/+y7MwwORu7ly6Fb+OnQMR6b2Rw+hl0DVTSI/QkN+6ke&#10;COAf8GPvdmJWhrN32CiWeMtrtJAtKj+31UdBh9ITtApzfzV2AYVnRr6zUE33gR5GDg/Stb2RvoMV&#10;bL+1iqPXVXHrQ73cfX6Q7deGqB+1Uz9cSajPQ1WfXWyIhbmDy7z52bf4+PMfiaIQ+3HxHd567UPe&#10;FWi8euEN3nzxIu88c57vvvIeKzI12eQK2ZPlYClzo65UKRlbsqFfTYoETka1muyGElJrhHQNBnLb&#10;y8nsKCO300J+mwCi2khGyEC+BKOq0SbBLCojVEZmnV0sikClwUSiwCDenkexS7K6RcV6YxaRhgyS&#10;DFnEmER5WHPZ4JSgFU9X2OYlo8JMjEPNOks+lyh1PU0ZlFvyKLClERlIJa4ymw3KLGeuNNaFctio&#10;1BL1ZRHtE1vRqpIdrMItvtApdkcvFqXEJh5agt5sL6RUtkMvdsMgYChVLib5xEM7simWZvAXYBJQ&#10;mASQGm8+aksGVgGGz6miyqsTqe+lu6WSPoHG7FgX/Z219HXVUyuWRKNTkZojMlzURJFW9pVk1mQJ&#10;jtiUBGLik8jKzgj3h7BZNBi0BZJ18ynR5pKnSqFEpHipvkhURxFGiw6TtHKDipBbrJUE/mRHNdvH&#10;uzi6PM51YiNukQN8RqCxd26Q5fFugYDSyUmA0FpLfdBBUGxK0K6X75tpFlVUIRm7vdopJ2c7A81e&#10;pjpDAp1p7jyyRUCxhbuPbuVusUJ3Hlrg1v0zXL9zjGNbBmgWO7Nuw+WiHpTOWjFcFrExrC6SMzPD&#10;y2gBw/9RG5cJNJS+F8nJqQLEHDKyFSsi/1OlzKWiwe20fGNJxI7kZKeiKszCLv/XXy7/tziHMgGG&#10;y1xEpajQ7nongy2iitr8jLX72DlWz76JGpa7XKI2QnIM9HR26UTdldBdqWVZ9v8bPUv8Z/9xvjd8&#10;gucn97BToNh0qAHf4SpKtrvJmZWMPWfBNyuWY6mJpf0jbD06ztLpaRaPTbJ11whbdo2ybfsw+/f0&#10;c+/hHby5cIyf1h3mvw3b+UnWCD+IHeC/Emb4S85OvjQc5yvLCf5ZuIs/x0zwuw0j/GbDFL9eM8Zv&#10;1g7yl6g5/id9O1+q9/F35wn+p/5a/tl9K1/23cbXQ/fyh74beG18H9sXp+mc6aJtuoOGqQ7qxtrx&#10;DTeH74C4R5pxjzfjGGvCOtIorQ3bmKiiiWYCkx1Ui9ocO9zG8Qf6mT3ZSs+ebjr3jgg45mnbMcLU&#10;7nbOHGnjybu38uBD0+w83kbHXCN1s53Uy/pCIw1MiBW++P1v8dkPf8r7b3/C2y+8wptPn+edJ5/j&#10;zQef5OK9j/HKrfdx4cqb+eChJ1jRXu4n6PGRKr7xckcRl0tQbRBLEC0ZPVYCKq1ZgrxdT1arDpWA&#10;oqSnnEJZ5jWVkl2rIc6RS0RZOomufHLk4KV6NSS6dcS7LSQ4Sims1mMWNaIySDa1FBNpzWOlQbE/&#10;8VyWKnI2LYKV2ZK9xP6kVBnD0MitsxJty2elOY2ysQahYQhreT76GjWxoXSiAsnEeJKIcCSwzpnE&#10;anuswCOJ9eLxVtWks6FJMluzZCpRGu2SeauDZXjryimpLSNNQJEmEi+rVivr0cnzItL8OWGv6Gg0&#10;Yq5SoanKI08UR25ZKgYBjF1Uis9bGv6dJgk8Zai60m15VJajvc34JbOrSuT/F2Wj1hejMShzrhaT&#10;mpFIujLcXLx6a62f+bEeuuvqcGst1NtqaLTVY84voyhVVE5mNoX5Ejh6HUG/F4/Hjt9VLuAoDmdh&#10;5aLlRE+zKIwRCXZRAse2ivKY5szOeXZP9zEh8Oqs9jAsywZRQBUOg9gdgZy8pnQtb6ly0C82Zrqn&#10;lpHWIAuDTWI/Zrn/5C6xQNu4+7CA4/CywGhB1Md4eISrcodnxeVr2LBpY7gH5/qYeOLT0sgQZaSo&#10;DAUWlyu2JCJCYLIprDYys3LJLRD4K7071YUYNfkCyRIcjm86bWVnpaAuyqTcWETQog1vp0UvnzHm&#10;CeSKaaksY6pLtrNL7Idk0l0SLAcnmzkwWS1KQ6m47sJXKwmgOwddlxyf1ixCoULu6ergW31b+YFk&#10;7i9693PHlmWGjwzScLgV1y4Pljk9rYsBDi8Pc9/mBc7u3sZdx3Zz5Kpd7L5iGztOLrN0ags7D27h&#10;1P4F7tuzn3dGTvLj4FF+Wbaf3xTt4Hc5W/hHznYoPghlJ/nadlpsx2H+Xryfv+fu4Y8ZW/hT7Fb+&#10;GLnEX1KWBSbH+If5OP/0nuGr0Bm+7pDPd8nzzuv4U9/NXJg6yratWxnatcTIjmX6l+foWpimYXFG&#10;2my41S/MyXKexqUF6jcrz5dp3bxM15ZJ+reOsP/WIU48WcOue1qZPTHLzNFtTIi9GDuym1mxmsdO&#10;DfDovUd45pHT7Dsyz8COOVp2zFOxNMHQ4b288d67/OTT7/HZ+Xd4/b4neVng8PxNd/Hc9bfw/A2y&#10;jQ8+wOtPPM5LD9zPW+fPsWK/uYVmRxWxkpVWBkpZJ0EbETAQHTQQJ8GuzPqsGnCgH/VgGHSh6VEm&#10;ZxF5VC0evUpNWlCR9WoK6o1oRD7l1JeRVGEgxl5KcrkEYZOVerEJmrIsMsoyiBRbscmcSaRSnk+p&#10;zpURxSXJG1iRtJ7LtCJlG8WftdrIbCljXY2KioV27JUG8srSiC8XRWEQWV8Wj6PFQFlVEYUBZbh6&#10;JquVgsQuyXbeZC6vzWZjq6iLLjP9fZUsDDTQOVKLcTxI5rCD3EEHRfKf8uX/JPaXE9+hI6dNLyeh&#10;HYsycU1dMUWiPHJMKejKczCV5YYvfvqcErhBKyO9TUyPdDA50Mb0UAdel2yzZMwCVR65+ZmUaIpE&#10;3Ygn9Tjoaq5jpKuK7aP97BmQjNY4wF1Hb+KTi1/wg7d/KgR/jQdPP8aeoT10elspyxNl4ArQ193J&#10;7PQ4/b1ttDVXhQvsdNR9U75w91Qfx8WqXLVrljO7Zrj20HIYGv31Xvqb/Qy2h2ivVe6m2MSu+ERd&#10;uOiq89FcUc5Ub61kb3/4VuWhBcmkpwQYx3eGYXHvsS3cKirj+j1T4YmLM8Q6rLj8cjYoMIiMZn2s&#10;WKuUFDLy8sJwUCyJAgxlxOq6mGgi4+NJTEohXdSUMuessVT2Q1kJHkkcDoGXSiUQEYAYNDl4rSVU&#10;KhePPUZspgIBh5q2kKgpgcUuyaCzHT4We6vYKVnw4HSr2ItmFgfdtLebxINrsQ9ryevLonggH0tT&#10;Drva/bzQPMi36pf5ectOLizs5Io9cxw9PMcVh6fEZom/3zLDW6I+fjp4hB/NHuONk9dw3c3HOXDj&#10;HnZcvZvFUzs4cHQPd+0/wYvbruTDriN8z7ePX9gO8nvrIf5qPMhXmn18qdslINjDl47D/Mt9gi89&#10;V/C1Q1RE6S5+Gz/Pf1w2wH9nzfEP03G+9F0DFdfwde0pvh48BhNH+XuHqJb+Mzy1dIwdO/eKJTjM&#10;7P6jzOw7wtTew4zuO8ro3iPhNiKPx/YfY/zgccYPHGZyzxXM7D/InmsW2XHVKIfu7mfzvR42P9bB&#10;7pu2svPAcbYfOyXK6TibTxzi6MlFHrzlJG88dRfXXr+TraKc5uV3Dx88w9nbBAZ3PsaLV97BU1fe&#10;zpN3PsBzT53jxWef5cIzZzn/xMO8cPYJXn72GV59/hwfv/kOKwaNbuw2swRbESuCWi7z64mQgxjh&#10;MxEhgR9XI1m/u1yCzR+GRapk6DhnHonSsis05NfrUbea0bRbMHSUoxE1kRXUkeAWGyOWprijlKIW&#10;AUtNPrE1Etz1xWT3WElv0bHRnc06s9gTfQarMyNYkbeeGMnwKQ16ohuKSR61YRIIaa3ZxBqTuLRE&#10;6VQWw7r8OGq7g0zMttIxEqRyQnxdewmb/MmsFdWxRizLyuY8gYbI/l49/TN1dC404d9cj3W5AdNS&#10;HbrFajSLtRTMhcgedVPYa8Pa68LTacfaaAiXaMsXuJWY0zGU5eCUEzroLqVJqc3ZWcfUYDtTCjBE&#10;aYQqnBhMJWSK1C4Qz24zm6j3+mjy+hlpbGVb5wTPXv8QP3jlC375+S/452/+wdd/+ZIv//F3vvrb&#10;3+F/gD/Bb374O27YdzNNtmZsBXoJ8BBLsxOMDHfR1dZAS00lva31LA51cXxpnEOz/ewSabptvI39&#10;8/0cmB+Q9xrpbfTR01TJYFuN2JRQuDNXc4WNvqYAY93VTPXXMSoQ2z3dxe3K3RmBxn0ndvDgSQGH&#10;PL9BMtNoe7VYDAH6xk1sFAURERUjCiOOyLj/LcUnsNgYE8OG6ChZRpOam01KViYxcYmkZKQKMLIw&#10;G4rwKGDwGvE69ejEgtlMxZTr8vBb1aJ8TDRWik0QZdFV52Bc7MeW4Tr2TLSwZ7SF7UMNbOuv5fhc&#10;J1ds6WBpyE2nnDf9XVYa+8wUdeZQMFJAYXcGzaKCb+9q56Xmcd7vmucpycJ37RYI7t7BU9u28fL0&#10;PG+PbOM/e07wt/7r+fXSTXz7unu4877rOHWnBNYNe9giGfjw7s08su0q3pm+jo8bD/CZe5mfOrfw&#10;K892fu/ax18tB/iDeRu/dCzwS88yf3TuFSicFgVxBf9wHuR3qfP8bFUn/54/y5/Lj/Gl80q+tAsk&#10;mg7x9+3H+B8Bwu+n9vHvY8c5v/UKju45wZYDJ5k9cEzAcZyFQydYOHyKxSOnw23p+BmWTlzB5pPS&#10;Tl/JskDu4J27OfWkHPMHG1i6s5qZBwIsP93A4QfH2XfyIEeuuZ6Td1zH9ffewa23X8t91x/j3N37&#10;uOuaSe48sY+zB2/mlVN38dqt9/Pe2afFhpznwvMv8MKLFzn3wgXOPv0kTz/9OOeeeZzzzz/La69d&#10;DLdvffY5K5zmQlwiA0uaLCQ1lBFfaxYrYmFThZkNfiPrnRoBSBHR7hzWlSaHy/CtECtxaVYc6wpT&#10;iNZlkluhRSew0AlYVO1GsiXYsxrFrtTlh6tjXRJMZFUwmdWhVNY25hDRLtako1jeS+cSb1xYFeTU&#10;a+S7AqwqURES8Burc7GIqikPFJNeIustUCZfjmJlQSwrcqIoshfQ1OejdshD5VQA73xFuCR7ciiX&#10;y1zxrAwmsbYpi/VyUuknyvFuCWHbWo15uR7dfDWl80H0m6ul1Ym3rUI75sOijNjtthEUAGqduagE&#10;GBpbVnhSZq9LQ7XHRGedh97mADO9rUz0NojaECvQVIXVrEWrycOpl8/4GtncOSeZ+mo+evZdfvbJ&#10;z/jbL//Gv/70L37zmz/x61//kT/+/s/85S9/4U9//hN//ou0P/+Vr/4h4PgX/Nf3fsmztz7HXPss&#10;za5a2qtq6G1qptrnpqrKT3dziH1T/RyeU/ppdLJ1rI3tU53sXxoSBVFDV60rfBdldrA1XENjpCMk&#10;wLCGL3qOd9VyYHGYzcNNbB5o5KZDYkVO7OLRKw/y2NWHeOCKfdx8dIeolHo2CizWRggoIr4Zwq40&#10;pd9FREI8MWmpRCi9O0VdRCu9OUVdqcWKxaanki7WSqMtDN+Stcv5VSFgcDs0eB1aPBa1wEJFwFJA&#10;a3U5HTXldNdaGGvzszhQw8G5doFhH4dnu1nurWbvSAtXio24ZtcQSyMVtIuS7W0009hkxNqsIq8j&#10;i7yBbKxdeiZ7AxwREF431MbDSzO8OD7HGwOLvDq8mTeGl/hoULEse/nVxAl+u/1afnz9Tbx8zw08&#10;efsZnr7qINdtn+WYAPq2mZ283LOPt+p385Z/ns/qJvlO0zA/94/xe+MOfq/dzvcrpvh20xg/d43w&#10;x7Jlvvae4p+u4/w+dzPfX9fFd5PG+FmBgKVkD7/WTfG7umn+vH03vzy4g18s7ee/pq7nre23cOW+&#10;K1kUUMztO8D0rj3M79vP1oNH2XHqKraduZYtV1zHljPXCSyuY+nM1ey/4SC7nxph8VyAxbMh5h4Q&#10;Bf1IFZufUIAxwYEzhzl8xQkOXnWU/Vcf4eQ1B7nz9oNcdaSdq5ZbuEPW8dLNd/Pmk8/y/hvv8sGH&#10;H/HKW2/xzEsXePzcszz61JM8c+4czz33HBcvXODj99/h/ffe4733PuA73/seK2w+NZ3NPsb6GulU&#10;xiHIDte22EmttxInEnGTz8gl2lRWZG9kZXoEl6ZFSZNMr7RUCeDkjazK2ECaI5eSNiulSpXkAy1s&#10;kOBfEUjnUn+qWJ0ELqmIZ0VlPJeEklhRncYlAotLZXlZTboognTSaotQt6mJqErh8kCc2KFsTMFi&#10;9Jo0YrNjuSQ3kdVZIoHzlEFsUSSZ03BKcNt6yrGNebBNB/AshLCK2sht1rAhkMq6WrE/nbkk95eg&#10;nhFbNO2ldCZI8YRbmkOe+9Av1GAUgOgng1hHPHj6HFR0llMmoFLLOvRin8otuQQEGAGR0O01rnBv&#10;ze6WKoFFA/0d1RKMXhwaLQN1LTxx8318983P+P2//Y5//Pbv/O1Xf+VPv/oTf/jvP/IngcSvfvNb&#10;/uu/fhUGxt/+8rcwNJT217/+jb+J2vjHX0V9fCXU4Gu+/u1XfPrsZ5waP0Kro4Lhjhrqa8y0NbjD&#10;t3P3z42yfaxHAqmTuaFWuhu9sm2iQpQeoWJDpvqawsPilVuqbSE7nQKSmf5GjmwZ58hmgYYAQxkZ&#10;+9h1Rzh7w0meuumMbP9p7r3mCGM9zWwUu7EuQvb5hg3SNoZhsWrtOi6PjCAxW5Sh0rtTVEZaWnLY&#10;kinFkVOy08LTL2h1xbjtenxiR6oDZmoCFppl31W69ATL1TQFTPTI/xhpCzDfG2J5oJYjoiSu2THE&#10;Fct9HBSVsX+8iUNTbVy9c1wsWD87J1sYaffSUWWiWVSs21dIQU0GqQO5JHUVUdpdSnmLis4eNxdm&#10;t/Bvrbv4efM2vtu+wEe9M7w5Psk7C3P8YGY7/zV7iP/YeQXfP3QVn+07ycdL+3hucTNHJ3rYMdLL&#10;bQMznK+e5kVvHy+0dnOhu4vvBQb5Tekif9Ru5j89s/w0OM3PLEP8omSQf6iX+ZdpP78t3s73Enr4&#10;LL6Dz1J6+DxzkB9rh/jP4By/GTvALzbv4SeTe/nu3HU8u+cmrjx4NTsOnmRh9z5md2xlcc82eX6M&#10;PaevYecV17PlyhtYlrb5jLRrr+bgPcssnK1m/nw1S0/Xs/fRBvY/0squRzs4+tAM206L5Th8kGX5&#10;ja17T3DmimM8cPtJrtw1zlPXnOGlh87y7Iuv8MIrr/H6a2/z+tvv8cob7/x/rP0FdJ1HtraLurvT&#10;HY4TMzPKtpgZLFmSxczMLJmZmWPmmJliRlkWs8yMMrMd7nT3c2d9irK999n/PeeeccfQHN/ipbXW&#10;V0+976xZVZw6W8iJfHX7KfILCigqLKSiVIBSVkZFRTVlFbVU112kiZGrDtHBzoyKDmJIVBARoa44&#10;S8O3EPthFu0otkKfJmoOiVgBlaj8uGc7/ta7rViDNvylWyv+LtFE24fkc9padsMq2R1TkfufuPQR&#10;m9NdlEkPvnDozMdOnfhkUFc+desigBBgOLbmI9cOfOTdhU+8umll3X/t9SmtnTrTyqe7AKMDetbd&#10;6GIkQOkr6qJXe3l/UQ095HL3r/nGogOGUVbang1GCXYYpzpiluyA2sDWSqRr/zCxVIM786l/J76I&#10;HUDreBO6RpvTL8GWXjFm0isZ0SfBEr10V0yyBmMglsswxhorkbsOgabY+hhjatsLS7Nu4rd74yp2&#10;xM5MJeWsSBW4+vo44i8NM1zUxWBLC2IH+VF9uJTfnv/M+1c/8OrVG+ofPOLxwye8evGWN2/f8/r9&#10;W96Konj95jVvXr3mZ4HETz/9pMWPP8vxl5/59Zdf+eXHH/j1p/f8+vPPAg746cUvHFmzh+lR2aR4&#10;u5MR7sf4oZlMzFWVoWJXvFyJDhysJWTV5LNEiRAPewLdbDSFkRzuQbi3A74u5iSHSi8+JIGZI5IY&#10;kxLCFFEpx9Yt4uDqhXy/5lsObVjGrtULyEuJ0RTEVMJ+AAD/9ElEQVTG3z9vqOZUoaDxiRz/8eWX&#10;NOvQnuZt2tGiVSt0dfvj4eGkrXfatVdnuqmhVBM9Bg9Su7iZ4TPIkmAvRy1UQjbQ3YpY6aTSwtwZ&#10;nxEhFiSICUm+LBwSxbIR0czNDmZGeiBzskJYOCKGuaPiGS0KanJGNBlBbvh5W+PtaYmtbV+snHuL&#10;Fe5Pm+DedA3ti3m4nlgXH8oTx/DKZwYv/WbxwHcMdb4ZnAtLoDQxncvxo6kPn8Lz8Hm8jVjAu8hF&#10;vAmbz834KezOzmZoklgisZpb/aM45BTMRk9vNgcHUuWYzD2BxTPDEbyxHiuWYxKP9HO42SeUe53D&#10;edkrm8c6I7nUOZHqrwMo/tqT0o6+XDWJ47nnJF6FzONe3AQq0ydwePQClk0VezF9ASPFkuSNGEP2&#10;8CyGjMlk1MRpjJu1iNFzRGGIuhiqFMacJWQvXszYTSmk7nMk+ZCXgMOTKVu9mbctlGk7oxi7ZgjZ&#10;s6cwUh6/aPkGdqzfzeHVK9m0cAzr509j24YNYjUOiu04zbGzRRzLL5Yo4vTZYgrOFVNYVExxaQlF&#10;JcVUVVZSW11DpcCiXGBx5lwZxeXVNFGrYgf625PkP0jrgXw8TAkOMyc03onIIb7anggfGwgcdKSh&#10;6ggsdDvwd73O/EO/Cx/pikoY0F7ua6MB5dN+renu0I/urrp0cNajhZPYEic9mtn15x+mAgaLTtrc&#10;kGbuvcSuCEjEpnzkKPCxbc3nNt34rG9bUStf0tmlJ13FWvS26Ukr+758JO/xVb9OfK7bmb/1aq2t&#10;Sv6NeWexQFbazlJG8j8aS2M3EBAYhBthGm6KaZwlfWNMaerTg9bJpgIMY9pHGNJVpGsPiV6RxujE&#10;WqAnsDFMsMcg2hr9EFPMAkyw9TfDyd8CG0cdbCy64WzVCzcHPeklTfBzsyRWJH6QwGKggymOliYE&#10;OrhTeiCfX57/yKMHD3n87DlPn7/i6aMXvJB4/uKNwOKdxGveqaMA493bt3+qix8kfhZo/PrLL/ws&#10;0Pjpp1/45ad/yuWf+Pm39/z2z5/g31B3rJJ5GROZnzaUFRPGkBjiRlZaOJGBXoR4DUKN3qRFB5Kb&#10;GK4t6xfsakOUlxOJYYM1heHtaEyE/MZThyQye0Qy03NimJkTz+G133J043KOSBwWib5Xro8Q9fK1&#10;2I2PPhNoiKr4x2efa9BQ80bUKluqDLxNh060aNNaW6ZwkLsDXj6u9NfVoY9cVzNlIwIG4eVoSISv&#10;AzGBLmLlnAjxtCXK146EQAfGpIexdFIe62aMEsuRwMLh0awcJTBL92dWhh9LhgazYVIy8wUkE8Wi&#10;TBfQZcd4Ey6giQv1JtnPnWRfZyL85Lfz6EsX3x44ym87Lz6Q4shc7vlO4qHnRK76DaU0PIOymBRq&#10;I7O5Ez6dNyHL+c1/Mf/0/5ZffJeB7yp+DV/OlfQprE6PISvBm0VxUez0CmO9ux+rPH057BxFpUU6&#10;l4zTqDdI5bnRaB6bD+O+Uyy3LCO51yuWB31yud5HHtM5mrLu4RTphVNnm8JD7+m8CFzEtbhZHMyb&#10;yYKxsxg1bQ7DZyxkpKicoSMnkjtiGCPGj2Ds1JmMmy3KQ4CRJ8oic9ZC0mfOI0tsyrA1KWTudiP2&#10;gBcZ+12ZvmUws7aFMW5jErnfjmfanHmsmjOX+WOHM3HkUCZNHMO4KSOZu2ohGw7s4cDxs5w5pQqx&#10;ijkqluR4QTHnikvFcpRTXFzCWVXRWVlNbW0d1VU11IqqKK2o4cjJQgrK66SztuyBuchtT7WVn5xU&#10;8aIwMuI9SU9yJz7XHY9cN7p6GfCZaU++sBLLYKNDc1vxqvKc1o4GNLfrR1PzXnxmKADRaUVbg050&#10;NpZeZpABbXzM+dLThNbiVVs4GPOZZT++tO7Lp+Zd+NSiPV8P7EJHPx2+tm/NV/adaWbRnY/afk7r&#10;Ps3oZ9aJXta9aeNswJeGXels2BMT6Z2+0GkvluRrWop60YARboGR2BKjSFEL4Wqkxkium2EUY4Fu&#10;rBVdwozpmWRF5ygjugoweoYZ0StUQm7XiTBFN9Ic/QhzDESRGAYaYhlojGOgOQ7yf5ta98DBvjce&#10;LmqhXl1CfWwIcLfU6hOCfAcyyN4U/Z7dxBqM5OdHP/D0wVOePpF49oyXL9/w4tkrXjx9yXOBx7t3&#10;73j77pUojTe8efNGu94YbyV+fPeen35Q8PiB9xpIGpTHTz+LXflFFMcv/4R/yd/L/1Cy4yRTIhNJ&#10;8/cmJSJQGqInPm52hIlNiZBGNDwtlkxt0lowaaECE/l/fQaa4mFvSJCLBaNTwpghjW9CWhizh6Vw&#10;UABxcusaTm1fx9FNqzgoKmPckDSaN2/B3z9rqsFCUxcSKo/xVbPm2tYCbdp3pEMX+Q27daKvbm+s&#10;7CwwNDGinygOaytjUT2uhMhvnxI+mNSIwcQFiiLzFlgEDSQ9YhATsqL4dnwO2xZOZv+qWZzduULs&#10;0VQWDI9ndk4YK8bEsXVWLsvGpjBLLNTcURnMyEpiRVYeu9LHcSR2DHsic1gTkUB6iMDKrw+2gX2Z&#10;nODJsZg0HviM47HnKC6HZFOQlMyp5CTKI/O4EzaD18FLeR04j6f+U3jmOY1ffb7l94gVPImbzr7M&#10;VDLFDg1LjmBJRCQr/QJZExzO1pBw9nuHc9wxiAJDN8qsg7nil8iD2ATu+cfxwDKGuybJ1FglUuiS&#10;xFGvBA4PSqDANZkLg4dz03sypVGTWZk5mbyhE4kbM4GkiVPJmjBd7MgE0kaOImf8WIZOEjsxYwG5&#10;MxeQIbBInjqb1BmzSJ2mtjHIJmN9OHF7vMkQpTF9gysTN8YxcvlYJk+cwKQosW6ermSHBzBU7E3u&#10;7HnMWLmB/ScKOX2yjFPHyzh9plIURgknCgUQJaIcSgUYYj1KRV2UlJRQW3OeGonq6lrKK+s4W1TJ&#10;wZNFnKu4QJOPpaGrAipzUQJR8sNmJYWRLvYkPtyF4CRHrETqd/I1paU0+ObOFrR0Maa1gz5tnAxp&#10;O9BIwoC2jvq0tulHi/4d6Cbqo7thZzorYPha0Mbfhu6B9nT2sqa5gwnNHMxpam/M31Ulp14L+gXp&#10;YhUp4HFqwxe2XfimS0v6if1o2+ULWlh1l+fZ8I2TgMawPd3M+/CFqv7s+zWdPQdgKKpAKSCTKGtM&#10;5KgfZIJeqJmW/DSOs0NP7IraIr9vuBn9Is0YEGOphbrcVwDRX+ChH2qIQbAhRgIRiwiBhaiTQUGm&#10;2AwcoAHD3lkHLy99vN30CRbvHKgBwwYPkdmqOMpatx9blq3j/TMBhgDi0aPHPKqvF1iIynjxnPpn&#10;T3n29AXv3ogdef2SN68b4KGBQlRG4+UftHjP+x9+4N2PcllCy2v89Bu//PArP/8gduXnX/n913/y&#10;79//w72KqyzOm0peQBRhHs4McrHUptm72FmKTXLXpsOPSo1mZEqkZkcCXC21cDXvR0aYB5MyI7U5&#10;K0unDuPY1lWc2bWRs7u3cnrHRo5uWcPUMXnaSuD/+EJNNPuKTyXU7FQ1Z+Rrub1Zqza0FmB07NqF&#10;br26ye/Vjvbdu2BgYSGKQ83BMSFMoJoc6saQ+ACGJwVrU/ujAwUWkYMZJhZElakvmZjLmmkj2Lt8&#10;PpVH93Fi9wYB1lKB2AJ2LprE5rkjWDEpk6Xjc9k5czqnhs3gUuZ8HqSv4FHsKupD53MrdDpHoocw&#10;JjaI0BBzxsYO4kBSCrcDx/BGevaXflO5FzGGC7HDuRI1lgfhs3kYMJ+r/hO4FDCEe+55vPYTiMQv&#10;5UHabHbn5ZCeFkxieiSj06OZFRfGoqRYlg9N5bucTDYGRLLJciCbBw7iYGQwtYnJ3PLJ4J5rDhcH&#10;5XE8OJNFKcmMTYkQGxnHyrA4DgSkcCxQnhuXwcjUDIIz8vAaOgy/4blEDBtC7PCRRA8bSdzIMSSP&#10;mkjahJkkTJxN9OhJRIwaQ8z48dpGSUnThhM7J4r0rQGM2ePJ7CUeTF+aztSJoxntE8pwNzcmpY1i&#10;5pzVjF+4jPnrNomqOEf+mQrO5VdRIKri1LkKThVWkF8kgFDKoqSI/Px8ioqKuHDhAhcvXuZ83QVK&#10;S8o5fa6cI2dK2XdcFEbpeZr81aKn2IVudLTuh52rGd5etni4W+DsroddgPQW8gO0HmwkoDDhGwFE&#10;M4FFWycDWgsomtv342vL3nxq0pUvJNr1aUvX/h3p6yi2xM+E9kGW6MR4Sk/uLo3UXW5zpI1I+haD&#10;LPjKUY+/mHakvWsPXJOt6ePbk6bGHejSuwu9e4rtafMPvjDqRO8Ae1p7GvGxSUf+1uMb/ta9Kc1E&#10;oeiFKFDYYBFroyU9TcSSGIdaYCDgMIy3xTDFDst4OwZGOeASaY2LwMVZwklUh1WMOYYCDj1RGHoh&#10;ehiH6eEoEBkcY8tA+bw2PgIStVK6Yy+cfA3xE+D4+xlJwzQjTD6Dl/TYVpYGWJsa4DRAn9O7D/JY&#10;oHDv/kPu36/nyeOnvHjxkicCjUdP5fJzBYo3AowGdfH+vRoVESUhx8ZQ1//LoqjL6ja5/IOojHei&#10;MuTyT3L7Dz+JOhH18W9RG789/YX9yzczLDwSd2tzUUG2GBn0xtHKkCSxKROkN471dSFAVIVavCde&#10;/L+7tR7p4V4MiwvUSs53r5hH/s6NnNm9RdtSsWDXVo5vWc+cyWO0iXMff/mlthr4F1815XOxI2p4&#10;tXmLVrRo2Zr2nTrRvnMnOvUUBdhL7Zrfnz6iLnoP0BFLoqdNkhueGMB4sRPDE4OIE2CoOhAtH5Eb&#10;qVWrLp88lE3zJrBx/mSObF7Fvg3LObl/K2UCj8vnTlF0dDcLJuaJ2silePpcHgxZwpuMtfyaupWf&#10;E7bwS+Q6fg1bSX3UYgrjx7EwPY5xST5si43jdsBIfvOcDz4r+HfQMt6HzedZ5GyeRM3hRthkCsOz&#10;yQ9L4ZJPNo+DZvA0YwUX82axYVg2kblBRIyMJmdUEsNHxjN9UhorF45j3dwprMrKYrFPALMGu7Eo&#10;yIeDwbFcElicdx/OmcAhrEpOJiM7At90H7yTvYiL92GsqL2xiZEkpUcwWL4Pm+xIrPNicMiNxTU3&#10;Ae/cVHzz0gnMyyJsSB6hw4cRMHIYg4dk45mbiZ+8Z9zMYYzZOpqEJaGEzfJkxKxg5s1IYcbUPCaE&#10;hjHe0Y/pQ8cweeFaxs5dxcI1Wzly+iynRUmcPFvImZIq8gUCBRIl5dWUVVZRWi4gKTwndqRYbEgt&#10;lVVVlFdVU1whjy0u5+jZMg6eLtGAca5ULMlnTgP42FaHL0x709WyDxaiIJTasPbUlwbmiE3CIHr6&#10;W9NpsIWEuVgEQ1o69ucriy58btKej4078pVBRzqb9RYr0Yqe5j0Y4G1Ij2ATukbZ0yfOC914f/QT&#10;/RkQ6UEbTyu+dDfmKzdD/uEkzxnUA880R/R9etPDpAOG+t3o0q8Fn/eXXsxCIOSmSxt3Xb627c4n&#10;+m343Kgd/fwtsIx1xiLGHusEBwGGo1gQURnRNhjHSqNRCiPJFhe5LzDSkdBQe2336tBgO7kuQJT7&#10;7eKsBTbK0hhgFqGPa5QAI9QcW7VauHz2AQ49sPbSxVsgE53iREK8i8h9WwJEUg8ebI+puQH9+/bG&#10;28Keq2V11D95xhNlR56KspB4LpB4LOBQ8eLFKy0J+ubNO16/fv3fLMn/hEZjKHCo2zQl8u6tdpt2&#10;/QelPn7hx5//w39+gR/qX7Fl9reMiovHQyyBqVEvHC30yAwPJC8mhNQwT7EEngxJDCFeWQR3GxLk&#10;GDnYjoXj8ijcv53CfTvI37uNsxLn9mwXgGxmyaxJ2jYAn3/9lTaprLlYEAWOb0RdtOvQiTbtOtC1&#10;m4BCVEXLjvKbGA4QW9JXsyd9dHWwFEsSp7ZNSA9jUlY42dHexAc4MzQ+kMnZ0SwYncKqKcPYOHc8&#10;WxZMYseS6exdNZ/ty+Zx7tAu8vds5WZFKQ9vXeXUod1smTOVYul1H6cv4n3aGn5P3sS/Ejfwr/gN&#10;/Cd+E7/HbeBh/AKO541lcU4y3yfl8ThkGv8KWsW/wzfy76jv+He0gCZmOa+iFnIjdCL50VmiTNKo&#10;DB4hSmU29enLqBo2i5Ujc4kbG0/2QvH+a+cwdd00pq4dz/Its/l21TRmTMhibHwwQ0M8mOzvxWb3&#10;AM65JnHKP4fNCZmMl88Xnu2PS4orlmpWaLQ9bvHO2Ce7Y5juyYBMH/QkjLJ8sMgMxDYzFIeMCAaK&#10;6nPLimZwbjyDxII5DYvHelgcdnmxDMyIwTYtkKTlsWTvDcd3uTcJI0NYOmEU01NTGeXuz/Ks8ayc&#10;vZKZ0xYye8VajhZXCBhqRFWUc1aURUFxJUWl1ZQLLCoFFlVVNZQLGMoEGgoWKioqKylRsCit4GRR&#10;BUcLKjicX8Y+sTRnS2to8rWHCZ8O0ucji17Sc/fGQXoiu8E2GAw2xTXVF6/cUIxDnOgm6qKzqIv2&#10;1n1pZSkN2akX3dQCqh4GdLLtS1eT7rQ37oS+XO/jr0+XAEO6Se/eI2oweomBGKQGoRfnSwsPCz52&#10;1qepvO9XXoZ09dfDN9VB4CS2wbQt1mY96DmoO186dOBT2/b83boNn9i042vnbnzh0InPrDvQzL4b&#10;AwKNsY13wDreCYt4R0zipREnOmCRKDZK7ZidYI93rCNRYQOlp3MmNlBNvHIhMmQggeF2uEeYYyeq&#10;wlhsiUWYPoMiVAWhCfYBohzkc5k69cBNFFZYnD1J8sNHhjsS6GWFp5uVyG0jdKU37dSmnTS+SG5f&#10;vs2t2w80YCg41Nc/4sGDR2JPnkiIJXn2Qrv95cvXEi8FHq80aChL8mFocPjj+Ccs5Lp6bCNk3iq4&#10;KKD8/BM/vv8Jfvk3T6/cY9n4SQyNjcDJTJdQL2fSQn3IiPAmOcRNq71Ii/QhzNNey2cEu1qJ5/dg&#10;h9iA6pOHJI5Sfux7zh3YQcFuAcfOTayaNwULcz3ad+lAWwFE67btadWuPV+3aU07AUU7sSLtO4qi&#10;7CWWtnt7+hvp0kunN207tdP2m3VwtCLafxAzhyUwfUgMSUEuAg1fbdbtAlEWi0Yls3rqcDbMGcea&#10;6SP5fuVcbbXybUvmyP+wheJd27hfW8mDG1e5d+0yt8qKubZtL5fHLudB8kJ+jV3Kv2NWCDDW83vK&#10;Nv6VspUfE1ZyPWUWhZkTOa9qLeJW83vsDnncTv4VuYX/hG8AUSS/hC/nccBMykKGcjIqj+rwCdyK&#10;nCNWZwmnx85mzaSJTF08k2V7NrH58C5m7VjG6M0zmL5nHmM3TSRhZhJ+qYMJiJbPFO7BssBAtkYm&#10;sDE1h5kjUokfHo5rjhfW0bb0F4vbO0SUeqxY4XQnemW50jfHE/1sT4yyPbDM8sU601+OAdhmBeGY&#10;HYJLXhiOQ0OxGR6KxagQLIbI/Wle2Cb64ZHuRtyWIHx3eJI6Poglo4aRGxXEsmHD2T9xPrtHLWDz&#10;jBUcO1tMUVUd+edKKShqAEZhSSWlZQKKikoqyyspKy2XYxV1tefFgtTJsYaq6mqBilIX1Rw/V8kh&#10;gcXBUyXsOVrA6eIqmnzpokcLH3OaDTaWXrwfFv4u2LnZ0c1al25O+nS3700Lw/Y01Zcw7Ux7296Y&#10;BFtjk+OB7VBvbFI86eykQ1ODtvQQNdDL35DOgbq09R1A12AL+sS60i/FD/2MYPSS/Gnrbck/7Hrz&#10;paserX2M0Y0yx0d68IE+eujI+/S27M6nAoiPLFvwD4sWfGrdmi9s2/G5hJo38heTb/ir0dd8ZdaS&#10;Xh4DsIpXW8k5NWz4ItbENNkJG4lBojr8I+yJC3UmIcSTuDBvYkO8iPYbSICvBe7BxlgEDkDPry8W&#10;wboaMAaL9XCPssA1UpTG4D74hZqRmCSwEaUUGmiLt7sVZib90R3Qhx7SYPR69WfPxt3cvnqfq1du&#10;CTTuaLC4f/8B9+7da8hnSChgKFi8fv1Wg0UjMBqh8SEYPgSGig9vV/Hq1WtNcbx7L6rj/Rt+V5Wi&#10;wo2ivcdYMGwYcd6DSJCGOjknXktuJgkkU0JctSHMlGBXYr3sCXY2Y2JmLIUHd1N58giXi85Sd/Y0&#10;pYcPSGPdzrGNq9m7dgnRQd4M0OtLT50+dOjZTaxHTzp06y6w6KbNKVGLBLXt2o5u/XrQsUdngYeq&#10;9hSbKVbG1Exfq4hVeYpF49LJjfZiXFo4M/ISWDw2i4UjU1g7a7TYolQWT8hhx+LpHFr7LTsXzyJ/&#10;23oqD+2l/lIN1y/WcvPKJR5fucLLS1d4JSft69Xf83LIUn5IXsDPiQKN5M38kiL2JH4tbxKX8TRt&#10;Ge9S1/Nryi7+FbsPQndA4GaxJuvAWxRH0Gp+CPqWuxGTKIkYxbmIsZQmTuNI3jTWTp7AgvkzWbxz&#10;HUv3bWTpzrVM2baQYZunMmTLOOLX5OI5KQz7BBdsw+2JSvLS1i2ZP0Y+04ThjJuYRcToKGwyPQQW&#10;1nQPMqaTdKC9w0wxlg7OOMUF/Sx3gYU75lnShnL9sB8ShLWEfW4wg/JCxYYE4josGGcBhv2oIOyG&#10;+uCQOVjOaU9cY9wYONqR4CUuTJwcqhXv5Qpg9swcT0H6eI6NnE/Z9/lU1l2hqLiWAlEISmGodS3K&#10;K6o1VVEjUKgSFaFgUVstykIlOWsviB2pkceVcUqeczy/nMOnSzl4spS9Yke2HTrFCVEsTT4Z0EHs&#10;SA9auhjQytWI1g7SkE370EyvO5/ptObLAV/TzkZAMbAPX9l24e/mbWjq2oMusWaYpDlj6i1WxaSL&#10;qI/e9Aw2o22IPq2D+tPWrx+dfXXpo+ah5PhinhuCdVYIZometBKL8bm8XrcgMywS7BgYboWuYWva&#10;9mrKx3rN+ci4DR+r7QKMmvGpSUv+btaCv1q01BbK+YdtG/4mRwWOf5i2op/aESpxIOYxthiKGlDQ&#10;sJHwSnYkLMKRpHA3UqL8SIoPIiHKX3z0IPwFGI4B+hj690bXpyemgf1wjDBmcJQlHgm2eKXY4x5u&#10;IvbFkvBQS6JCbPH3sRa71ENbr1MtjqPbqw+71m3jyf0XXL10i+tXb3P9xk2uX78lsHggoHgkduSx&#10;hDo2qIwGhaGUxkvNmjTak0YYqFCw+J/RCA8VH1qat29f8rOojd9+/Be8/Z38jduZlpzAlKQIFgxJ&#10;Yag02ER3O4aIJRmfJB5a7MCElHCm5SRpic0LRflcKjmnHc+fKxBonKHk4F6Ob13P6e0bmTd2JIOd&#10;7bC0MWOAWhhITzqRnr1o31lURYeOAo12tOnSXhRHR1qqdT+UuujRhU5iU9Rq4H6ejkwZksjKSbnM&#10;H5HEjJwYFo7OYP7INBaPz2HZ1GGiQJI0kMwfk8nRDUvYv3Q2pzatovLYfu7UlXNV4oaA405tFVfK&#10;Snh+4zr/vHaH38RP/7T9KM8nbOBtsliUSFEP4ev5d9x3/DN9OyTvgYQDEL2H//h+x+/OS/inzTx+&#10;t5/Hv71X8s/Q1byJWsDFyEkcShzOmrRcxqbFE5URSsT0HDLXTydr/SSSVowkavUQgpYmEbowDp+5&#10;sTgN98cu3AUbUa9+Of5kTkpk3JwRTJ8zlrFTRhA2KgaTZFe6hFrRLsKSVnIu9Y60wCrOEetkF0wy&#10;B2GWIUo+VRp/ti8uAgunIcG4ZQfjJwrDL9cf76HBeAwXpTEiiIFDfOU+LzyzXXHO8mJwphtDxgQy&#10;UVTJwhGxrJ2YwyFRN/kZk0SZHaWi+gIl1ZcoLJWjQKNYrEiZZkOqtZGPUrEbyopUV9dptxWXivKo&#10;vEBxeS0nz5ZyVGBx7Gw5R06X8f2JUnYdK2DzoRMcKymlicpdfGzYnU+Me/CFTX8+Ne/D3w278YlO&#10;R77Ua09Pbz2MReqbyAftG2FBq8F9+XhgF1r59EVHpHsP0y70sBd7IsqiVZAuX4fo0FKic4AAQR7T&#10;JVgPk1R3AiYkEjstC+8h4fQMMONTp+608dPHXr40ew8jeg1ohq5TV0zldcy8DbH2s9DC0scUPQFM&#10;J8cefGPVTlRHK/5q2ZImFs1pYtKMr2w6YSMKwyHWAbMYB8zFjjgmOhEsEImLEskY70u2NJaMtDAy&#10;EoNJifAkKNgW+yB99AP6MsC/HwYSVqGGDIw0wSnWHLdkWzxFQvqKbQkJtxTAWGJu1pcePTrRu7f0&#10;rm1aEODhLT2ggOLGHc5fvsrNa7e4c/c+9x885K4AQykMFQ8e1PNQrImq7lR5DQULDRhvGoDxITQ+&#10;hMOHwGjMazSGerwW2v0/8uO7n/jplRwfPqNg4ybWjR3GstFZbJgykn3SYx8XxVCwc6OokK1UHtlH&#10;zamj3Kws5XJ5Gdeqq7gkx+pCAYYojarTRzl7YDtnd23mwKoVDE2Ox8drEA4DbbXNn/sO6IdaBKhV&#10;OzVKota96CigEGh0aEvbtq3p2KmDNrW9m3xXA+2MGJ8RydpJeWycOYpFoia+HZetLeCzVFTFgrGZ&#10;zBquZsbGsWbaKEr2bGDnvMnsXzKXGrFI18sLuVVdyu2qYmrPHKE6/wT3r9/g8a1bPL1zh/d37/J7&#10;9U3e7yzk3aR9vE1Yx7vQlfw7dhvE7ZbYJQDZIopiFb86zuRnk/H8ajaF/7gv49/Bm/hnxDoeRE9n&#10;V1YeyaLGBsZ6YBjhTB+xoCa5PphLQ9Ub6obpJG8Gzw/Gf0YoLqIuzHK9MY+QBh87GK+RoaTOTmfs&#10;4jFMWDSerJnD8BoXSd+kgbQLNqe5qNWWcRboJNtjL+pioIRNqjP2ooBdpF0NTnPHM8sHHwFPSHYg&#10;kRkBhGX4EiDXvURlOA0TYOT64prhgXumOyF5gYwbLe+XrGptbJg6IpLFmRlsTR1F1bZDVNZeoqSi&#10;jvLKWrEkqkKzRqBQK8dySsrKxZ4Ua8dSAYiyHsUSJeViXUprOXGuQlRFsQaMw6dLOKLsyMlidh4+&#10;xZbDR5m/bi1NPh9swtdupjQbqIZNjWlmq8fXxn34pG97PhvQhq7e4uczXTHNdcdUCGesJnqJt+/q&#10;0I3u1p1oK428vX9/mofr0iHJnHYpprSK1aVzRD96BPWjk4/Id38DsQ7ODEr2wizMnq5hokqS7Gjq&#10;3Zc+rv3QN+yAuXNvfNJsCMmUhp7sTG5KMCPy4hkzJInx2QkMlZ4xNs4Xj6hBGPmZ0dm9L1/ZdeQv&#10;uk3p5NyLQWmDcUgchEuSC95iIyLlcnq8J8NS5XXSwxiaFU5WWiDJcZ4ERzriJNQ3DtEVYPQXW6KL&#10;caABZqKOzCIMsYw20eDhG2NFmPhQO7Fqfft20tbqbNe+NS1bNmPmxMncvniVqzdvUHflsgDjJg/F&#10;jty9c4/bt25z5/ZNOd7k3t07Ao2HPHooauPRU16+eMVrsRUvX7zklaiNRlh8CAwFhcYRk8bkZ2M0&#10;3vZWA8YPYk3kujz+9dv3/PPX33l88RKVB/dRfGArdSf2c+nsUS4Wn+VGZQn3zldxT3rq2yJJb1bX&#10;cLOulhsS18W7Xqmq4GJZMXWFojKksRZ9v1sgs52NC+aQHBWMr5cL9lamWNtZ0rl7J1p3aKXlMLr3&#10;7EobURetWrWgQ4d2Gji6iX1p36G1NvlseGIIi0VRbBX7sV164LkCC7UWx2zx+nPElkwW1TF/dBo7&#10;F0zhzMbl7F4wlXWTR8ln2MWVc6e4XnRSgLeMbYumU3PmKA+uX+PhjRs8un2bxwLkl/UPeSPx6/X7&#10;/HyoinfzDvIqaz2vYxbzY8IyfklezW8JK/k5YDa/Oozjd/Px/Gfgt/zHfyOEbeJN9EL2DhlOUIov&#10;BsmD0E/woHu0I33CrOkdbk6vFEtsJ3sRMieY8KmheExSoxv+0jlJR5fkjf/ISHJm5jBt4XjGLxxH&#10;0uw8Bo2LoJvAoEWICa2l0+mYaEv/dBcc0t1wlo7XXq3UHaVWCrcWReuk5UOCcwKIzvYnNtWTmGS5&#10;nu6Jl4BiYJ7AIscHt3SBU7InCyYP0fbHzUkKZIi8d3yyH6Oyctm/Yx+Xzl+jvOoilUViOypqKT9f&#10;KwC5QFVNnVZrcaqggLPFJRRXVFJUJsBQ61+UCSxUvqKw8s8E56EzpRw5I7A4Uczuo2fYcyqf0bNn&#10;EZaaQJOWHhZ842rCV86GfO2oxzc2/WhpNYDP1CZE/dvyhVUPukVao5fuhG6qyNM8N/qJ/+9s25ne&#10;g3VoK3K+aWBvmvr3ok2iCW1SzPgssh9/D+xBqygD+ggYdMUiGOS6YZDjRb/4gegIgNqKBWhq044e&#10;Zu0wNu+IfagxdnGmuCdaa4nGrHgfhmfHMi47lVkZacxKTWJCZhKjRE4PyYojOTuMkGQfbPysaCnP&#10;1wmxwCvLj5B4V6IFFrGJHgxJDWR4ejAj0wMZIT9Ihsi6hAx3QtXGuHHWWEWZoC+qSD/AAP1AIwao&#10;DZRC5HKYHpaRBvjE2zJYlYiLCuur04WWbZrxTbOmWJmZUnD8OJcv1HL58iUui7e+euW62JKrEte4&#10;ffOmBox7d27x4N5dHtWr2ozHPNHKxF9r8ezJC54/e/6nWmi0KeqyAseHwPhQXfz32/8LJK/fvOOn&#10;H3/ml3fveSQN6v75Ou7XVPCgtpK7F85z78IF7l28wJ2LFz+I89y+UMctidsCjpuiNi4WF1F+8iSF&#10;B7+nYN8uTu/czKo5U7Xd1lztzHC0s8baxpwu3RtWFmsnYGijchl/qIuWbVvRQSxKFwm9/r3EDvoz&#10;Z1QKq8ZncnjJFLbOHsOisVlMHZrEtKFxTB8SyzyxKxumj+L75bPZu3gGy8dncXzDQk4KKLbPm6BN&#10;Pju6bik3Ss5y92IN9dev8FBA/ejmbZ6Kynh6XyWcH/JabOBP9x7yg/SYT3Yc5v7c77gxfilXJyzh&#10;ft4cXoaM5xeXcfzHZTa/+4pFCVvBzzErKMuZzujsGJyHeGlJSIMkD/SjHNCNtkQ/w5aBU+S8mhVK&#10;1NRwgiZG4CZ2wTzJHbt0L0LHxDJi3igWLprFrLkTGTI9j4DhUQxIcqKVdD6t4szokiltJ3swFirJ&#10;qaYiCDCMImwwCbfREvduYjO880IJFVURKYpbnb/+CS54ivoYKKrCI8sT33QPUnPDWDkmh6lZEcyY&#10;O5SonEgBSwRrvltH3cXrWpFVSUmlQEDsRs1FamsvUy62o6SimvzCErEoYkXkelmVKI7y85SVXRB7&#10;cp6CwirOFFZwMl+AcbKU71Xu4ngxBw4XsOvUaeZuWI+ZsyNufh40aeZmxNeDDAQY+nyttjB00qeV&#10;o2HDilfWvWjqOoBuoQKMCFsGRFqhlzOItsEGfGPfmS9tO/BXa7EHNi35yK4Nn3p046PBXfiLeyea&#10;uEnv796ZTgKaPiO86DMhgE7DPemR5U67IFX81ZWe1l3pbtoWY9c+2AYbYhtmgJM0Yt9oK+JiXRkm&#10;NmJiVhJTM1OYmJHE6PQ4hqTHk5Mey5DkSEZnxDIsN56ABG/am3fGKcyBiGgXoiIcSBK5OCw5kKEC&#10;jByReHnDAsgc5U/iMOktRCm5pNlilWyJQZQxA0KN6C+9gU5QQwGXifwfNlGmeIq6MLfqjpFhL/rL&#10;yd9GZPhXTb9iWF4ul6pEytep0tkaLgkwtGKX8+e5cvUKNwQYd++KJbl/X7MkChZqTomKZ0+e8+6N&#10;qAixEgoYjaMmKhqVhgLA/wkS/zPU/e/evuPtDz/x/sef+FGe/0x6XiXZn966zlNpXE+kV1bx+NpV&#10;Hly58mfcv3KJe5cvcvfSBe4KYO4ING7X1HB67142L17EhfyTVIraUEOuK2ZPJi5YpLixLk6OVhga&#10;99cSogoYLVp9I7BoT1tlUzq0oW3ndnQVoOjq9NDmj0wbFs+3o5LZMDmHEytmsG/JNIFGJmPTQ+X3&#10;jRCLksjiMemsnzFcWwx57dRsdswfxfopeSxUC97MHs21/MPcKMrnjoKg/M/3RdU9EHvySNTckzt3&#10;eS7K7qk6yvf9TODx6vEjXty8w31pKBf37OXCtyu5mT2NZ/5j+OcggYbnLH4KWcK72CWczxNIjc4h&#10;eJgvDiN9xHK4ayNttgkO2KY74jzWk4DZwUTMiiJkeize42OwyfHDUTqohDGJTJ81lnXTp7Np8iRW&#10;jx/N+BFpopQDsEtw1BT5gExnDKXDVHOsDDIH0VfsSe9YG3QEGAbSOZoJRFTi0yMvBL90P/wFGG7S&#10;sQ5KdsNBgOGQ5iK9uxdLpgxnz4JpLFs8nuixQbgK4CZ99y21F67KuXeFUlENKqqqL1Aj1kTNASmt&#10;rOFEfoEGjOrzl6iquyjAqKGiRlmXC3J7JafzSzgjquKkwOLo0SKOnSxi/8HTHDxWwMqdO3CNDKZZ&#10;13Z4BfrRpHOIHR0DbWjrZ0kzHwuaCjzae1pgEGpPzxAzekZZoBtgRj9nXU2ifRzSjybOHfmbXXv+&#10;LvGRbRs+sm/LP6xb8w+rVnxmL7fbtOIfli35i0VLPnfvRZ9x/gyYFk73dHeae+pqO5O1MmpDN91W&#10;6Dv2RM+3P5b+A7AJ6I9tqB6DI00JEkDlxvkwPjWGyaIsxuQKMAQQQxKjyE6O0SZHjUqLk4hmaEY0&#10;rl7W2HmaCSg8iA9zIj1a7f3hz9DMQLKH+JE9JpDUCf4kjPcjbIwXrsOc5Ee3wyjBnP5qXokoHr1I&#10;M8zEilgLLBxirXANtcLIpAsW5gPQ1e1L85Yt6dSpIzu3beVq3XmRgLVclJ77wvmLWjKpRhrdtRvX&#10;uSly+fbdB9y9X8+9B494IMeHclTxRGzJm1cChtfvNFvy+vUbTVk0AqMRFgoGjRPTPowPYdGoLn6Q&#10;UMVc79Tt79/x6tlTHomyef7gLs9E5TwVxfH89i1e3LmtqY9H8j8+un6degWQq9LwJO6K2lDQuC8q&#10;pPL0KTYKMC6dO8PlglPUnjhC4f6dLJ85CU8XGyzNBmBrI6CV76RTlw40bfYlLVs1F8vWjg5yvU2n&#10;tpolUcBwtTcmM8aLxeMzpHdMYfOETA6J0ji0YiZzR6cwTizjArEmi8YkCzhiWDoxnaXSa68en8im&#10;GblsnD6Uiv0bqTu6j6vnTmu1Gffq6kQtXeSeKLoH6vPcuiXAUNC4y4t793l+9z4v7z3gzf2HvL9b&#10;z0tRIQ8EivXHT/Nk7jqexk7ipccofvSYyYuY+dSMmKHNaYkZ64/7eE/sR7oyMMMJ99RBuGa4YJfj&#10;xOBpct7MjSFidiIB0xJxGRGKT24Qw0ens3bKBA6OmsrpvImczB7D5lyxKHkJpGUGaQ19sKgGhyS1&#10;FaLaBmAQeqJcu4hVsR4dwujNU0mYnYbDkEB5nyCsswOwSXHGUmBjKnYlYkEq4zZPYt6CUZzZ9C2z&#10;piRhkWmO5XxPJh+aQ9WlS1RXXaektGFGaUXleenELlMp0DhbUMLZolINFkVlKrFZI8cqai5cpqL2&#10;CoXlFzglwDhZVMnhM8XsP3aO748XcuD4GXYcPs6a3XsIy0ihi3QOrbu3JzwmiiZdwuzoHOFIU28z&#10;/u5mwGcu/enmZ4pNrKP4NBv6+xugI43axNsQp/FBfBqqw5d+vWnm14dvfMSK+IoKUVWaPj1p5tuN&#10;Vn49aO3bgzYe3Wnu1InPHTpgMjYQ3bRBfGHRnr8afaONfrQf0JIB+m0x9e2LTrAOJgH9sPUbgLlY&#10;nIER+viIykiMHsRQtddnehjDRY4NSZPGLydfdnwgOWkx5KTGMSI+kpHRwaRGehEepjY99iJdHpMX&#10;58fIeE9GDPFm6KQQMsV/xk8PJ3pmKOEzg/EQX2o7ciAmWTbopZlhkGqOSZIacbHAMcESx1gLBgVb&#10;YGLaDWsrPXT6defzpp/j4TKQ6rISDQ4XL4gdqVM/WK1IwFpRGpe4rWAhvbtKgN4TUKj8hQo13KpG&#10;S1RtxuMnT0VZKEgoOyINXI5Pnz7jxYsXfyY6FQg+hMbPP4vdUJPT5NgY6v4PlYgGEDm+FQA9efCA&#10;5yLVn0sDeiqgeHr3j5DLTwQej2/d5KGAo16Uh4r71y5rakPZFGVRrtdUcbmkhCvFxQKNAi6ePE7J&#10;vh1MHZuNlXFfrEwHiNKwplu3Ttqmz81afsMXTT+jXcc29NHpSZeuHTA06IuthR5Bg20Ylx7Od9OH&#10;sHFyFlun5nJg7mj2LZ4sFmUU301R64lmsWx0AguHRbN0eARLh0WweHg8W2aPZbv0qke/W83VwgKu&#10;ixe/JepO+z+vyv97/TL3bwg47sjnuXuLR/dFWQksXtx9yJu7j3h15wHP5Ld4Korj+dPH/CTfyc+l&#10;tbzdcICX49dwJXceZyfMYM7kDKIneBM61Qfvse44ZzngLOrALlEUQJINTuN8CJilgJFM6OwkfCfK&#10;uSTQmD0+jx2jJ5CfM5GS1AkUpoxlf0Ye3+VkMTc3lbE50WTnhBKW4olHihuOyS7arOjOESaYD/dm&#10;x5k1fF+0ntl7Z+I7Oow+WW50SRtIP1EefeNtSFqey7EzG9myejLpOe50Cm1FtymGxOwdwqmb5VRV&#10;KmVxmRJp/CrKKi9qxVqq/kLVXqijSm6q24rkc1dUX5Fz94bYl/NiUao5VVTFMYkDZ0rYI4pi/3Gx&#10;IcdOsHrPLhJGD6WPpSE9dPvQX68fCUnxNOka4kDXcGda+tnyidqoyKYXXVx0MfM2xcRdHx273gzw&#10;0ENf5LnZUE/aii9rH6ZPywAdvvHtzdcBjSEACRSQyOUW/r1pKyBo4dSFj83b0DfMnNYDu/F3tfGx&#10;qfhdQ1EX/URdOOugEyiWx68vPb37ou+rj5GfLtahxjhH2uLga0pIzCDSkr3IShEQiLdMkuspMYPJ&#10;TAgkIyGUnJhARob7MizSh+xIsR5yzBFlMUrszIR0lVEOYsisCNJmRxI7L4qIeZGESwQINFwneWEz&#10;ehDmwxwxH+qAVbad+FJbnJKttc1s3IIsMTbsjL2t2mukhzSILxg9bChXxIaUV1Vq9fa1KgtdUcUF&#10;gcfVS9e4feMON6/f4taN29y9dZd7t+9r5eIKGAoWarSkERzqciM0nj9/IaGu/5fS+N+A8WGo2xrv&#10;b4SGes67d2959eIZzx89FH9/n2f3RWl8EE/vSaMSeDy6fVN65xtaPqD+eoPaUNC4/UduQ+U0rpeX&#10;c7WkWHr3fGqPH+LYjnUsmDKKwMEDsTAZgInxADqKBVEbP38lwGjVuhm9enWlX9+eWJroYWOuh7uj&#10;mfxOfiwcmczO+SPZOWcEW6flsW3GUDbLcdPUHJaOimfJyDiWjIhl8bAoOcazZ9FUtswZz7JxuVrJ&#10;+rWicxrAblRUcFvU3Z3LF0RlXOLBtStit67zRCkpsSjKmjwVS6is2XM5vhS78koU30uJF2JZXj2S&#10;eHKf1wL2x+Xi8ffuYsmySaTOkPNioh/uwwdhmSS/fbSaPmBGf+k8zId7MHhWJMEL1PBqstiTWNLH&#10;hrFoXDa7RozkRO5oTmWM5FjmCL7PyWN3Ria70jPZnJXB8pxUUcmxpKUE4B03SKtK7hVnjamA4bsd&#10;U9m8dzLbytcyZvVYOooNairqtmWMJTpyOXl0FCNFdQz26Emv4NZ0m2FK8K4sjl84JQ3/oiiKq5TX&#10;XBFQKFgoaAgISir/BEaxWBQVDdCoE/tyg1KxIufkMWeLKjhTUMGxU6UcPnqO4wfPcWy/qIsd+xkx&#10;eTKGjrZ0G9CbXv37MMBAl4TkBFEYAXb0jfZER3rkdm4WtLbqS3drCeOu9LYS7x5kQd8YW7pGWdIh&#10;zIxu4vU7BurSXNTFV57daSXHxmju24fm3r1p7SPyfXBPPjNry1/7f0OT/p/xV7OmNHVsT3vz9gzQ&#10;aYehhfRCgQY0d+/B53btxMK04hOTNjQ3bkMnbVf3HjQ1akHvgT2ITB5ERspgUlMHyz89SJTHQJIi&#10;XEmP8CI31JthYV4MFYUxOthX26RoZHYEE3JimJ4bzrRJUQxfFEfaknjilycSvjieiEXxhM2PwXd2&#10;KC7TfLGf4IHD+ME4jXbDeagLrlmOeKq9J0PEkuh1xNZan7463aT3bMea5Uu5ILColB64RnnB4nLN&#10;jly6cIVbV0RdXLsrx1vcFWDcv3mPB7fU8OoDTWU8VCMlAgsFCgUMBRE11NpQMv5GUxhP1dwTOSqb&#10;0giOD4Hx66+//hkfwkM9RsGiQXUopfGWF88ESvelwTwQif5BvJDbnotl+VBtPLp5nYd/WJS7fygN&#10;ZVFUb369spzrZUVcKjhJ3amDVBzdz37p8WPDfDA30qGfTnf69O7GgH696dm9M316dmVAn55YGPTD&#10;RK8PFsY6BLvbMlzOseXjktk2ZzhbZ0jPPGsIO2cNZYva4mBiGqsnpLJK7l81Lo3tc8dz4rsVlOzZ&#10;RM3hndQcO8jF/NNcLizkWnkZt2prtP9RAU6zVfK/K8WkPssTiceiOOrv35K4y2OB5gulOu7V80Sg&#10;ofI7L+7e0fIer8Qmvq6/Q/2NWs4U7mDhlqmETQzGKFqtLWtAT+m8esjlfjnOOM4Kw29xAmFLkon7&#10;NpG8mTHMH5/KtlFD2DtiKHuG5rJ1aDZbctLZn57B8cR0zkVmcCIui20JqSxMiCE12gu7SGlz0om6&#10;DfNm06GpjFoWxsjNWSzcOotekY58EmjMx6GGmCe6kpzgTaAqUAzqgN5wXcK3p7On7oyce1eorLpG&#10;UcVlzhZXCiRqBQx1nCuu1mBxRuyIgkR51XkBRC1VtZfEslzQHldQXMOZonJ5TCmnThSTf7iY8ydq&#10;uHXyIjeO1LBt/lo8HNxEKfajn24/9E0MMTA3YsiIITT53LQ37V3M0QtworurOT2Me9CuX3u+6Nua&#10;Dk469I6xo1eiHT2EeN0irOgcZExb/wG09upLa4/etJFjG8++tPXWoaV3L5p5SnioPSt78jejVvxF&#10;7Vpm3Jy2Yk96yON6ibLop9MWA28jvlQL6li05jPLNnxiLsAwa8NHBi3lOc35ZIDa57S9WJs+mMfb&#10;E5HtQ3y6K/FJjsRFyfUgK6IC7bVJVUmB7mSH+DAiXCIllMnDE5k9MpH54xJZOD+NySvSGbUmk5z1&#10;2aStTidxWRJh38YQuDASv/lheM8MxGuqH76T/PCf4IPXCHc80uzxS7TCyr47lpaqurMvFhaGHNy1&#10;nbqyMmrFI6oKuepKVVqrchlqtOQqVy5f46bA4s7tu9yRE/KusiZysio4KGA0KotGpaHmnWjVm2/f&#10;aQlQBYxnzxqURuOQq1IOjdBQoWDxz3/+k99+++3Py7/88qvAQhTHj7/ww3tRJgKaH0S9vKh/yLOH&#10;ojIknkt8CI6nD1RjusOje7d5rMBxXdTGtWsNCdHLKq8haqOuARo3KytEbZRyreSMQOOwVidxdOt6&#10;po3MJlEUXkyQO2F+zthZ6NKvZ0esjPrj5WKLnk4XjPV7YG3eH//BtgyN92GuWA21ncGmSRlsnJDG&#10;xonpAox01k3NZoPAY/eiCRxcMZtDK+ZzZssqivZvoezIHmrPHOf8ubNcEXjdrKrgjnzvKvdy78ol&#10;LYGrlMajG9c0+D0W5fRYFJSyKQ/V55PP+UTgoRKkz5TqEKv2SlMgcl0U1zO5/8Wj+2LlblN1oYA1&#10;u5aRPjUTVznvDMSW6GQ6MVAURsCKFEJXpRK/MoVcURpzxUqtmziCVWOHizLKYG6WKKWsJHYlp5Ef&#10;nsIF/2xqkkZxeuZotqSnMSw2BPuIgZhHOTBmTRJrDiQxfUcCIZN8iB0bh0m4A1/7GfKxqO6B4Xbk&#10;JgWQmuSKTUpfwlYnsKPuKMV15ykuvUhh+SXOFNdqmw4pO1JYUsfps2WcPFMo4KhogET1eS2fcenS&#10;Dc7XXiNfQHHyXDFlheUCiTIuHRLLebCEV8cv8/7UNd6XyHe0tYRUYx90exmKstBH18YUazd7Js6d&#10;KsDQ78dH0hg+1+9FG+PuGFr2potJZ74wakf7wQNEFtmhm+wgKsSKHpFWdAw2oZ2/ngCiP23cBRoS&#10;6tjMuQdfu3Sl2aCeNHeV6w49+dSkHV+YdqCdXVe6ufWmu1Unenb9mgH2fWnl2F3ua80Xlm35TINF&#10;Sz6V48embfi7qIy/GrXkIwHJV27dNSXinOZCRI4bodKQQ5JsCQkxw9fDEO/B5oT72JMc4E6u2JGR&#10;mZHMGJnCkklZrJiRxZLF2cxbO5Rp341g7KaRDFuXR+aKNGJFcYQviiZsYRSRC6KImh9F9JwIomeG&#10;ETRWfGzOQCLyXBgcaIKNoz5WlsYE+boJjfdTKz66tvqiWBIJtdCIQOPyxcvaaMm1aze4ceMW167f&#10;5OatO1oRl7IkKj5UGI2T1FQFqFIZypooVfH8uZq41jB68uEw64cWRUFDwaIxfv9dweN3gcc/tfhZ&#10;wUNB5t0PIr0FQAoYjx6IRZFetl562z/iaf09aSACDQktz3FTlMZ1pTSuUX/16p/QuCsNU9Vu3BJl&#10;daOqmCtF+VyUxlt9/HuKDu7iwObVrJ03iWnD08iKD9X2Q3G1NSExwo9wf1fsLQdgZiCKw6gXgW5W&#10;Wql6brg7s7MimJcbzRRpFCNiRCHG+zIjJ4r5wxOYlh7B1rkTObV5Jfm7N1B8aCeVJw9Te/YUl0sK&#10;uFFZqv1Pd9ToziWxJkppCDQeirWqv3mNh7euN9itP3IbD+/d4pHYsCcC8qdqREVg0WjPnsjtj+8I&#10;MNV3IOrjWf0t+Y1uc+P+Fc5UnmD5rqUMXzyWpIXZRC9PI25VOskKGIsSmDpNlMOUIcwbk8fkocly&#10;/kUwMz2GXfHJVPgncd1dgJEynJN7x7B0plrNKxLrMGsCp4ax/fRkdh7KZs/Z6aTOCsd7qDO5a9Pp&#10;EmXGRy69CIn2ZVxWCMERliRMjmRv7XGKaispLqygWFTC6aJKTkjDL5TLhSXVAgtRDPklmsJQOQul&#10;LhQsLly4xtWLN6iqvMy5M+VcOF3Bw2NVvD9ax0/HLvD4UCWvj9Tx++GL/HbwAv/aUc0c91T0+hnT&#10;39IEM0drgqODGT9fgPGNoa40XAO+NO9HZ/s+OHsaa7uD9XAdQB8/Y4zj7TBJsEc30pqeUTZ0lIba&#10;yluPps49+cK2M80de9LCqRf/kIb+N6Pm0ujb8ZVNN76x7EJr6+50ktds5yj2wlmu9/0aPes+2k5O&#10;TcRu/EOA8blAQcVX1m1paivwEMXxD5NW2v1NjJvxkXlLPrFvh0W2MxHjfAnOssc31QKfGHO8gkxw&#10;GaS2MTQizNuOlHAPRmRFMWtUGksnZbNmbh4rlw9h8bpRzNswjqmbxzNuwwiGrckifXkqsYtiiZoX&#10;SbzYkwSJuDmRxM2MIHSCP0GjPYkZ5Un6yGBc/W1wdrFmSFoMJSePUFOiFkat0YBRV1Mr0KgVdXGZ&#10;K1euabBQcUtg0agwVDTmMRpVhQJF41EttvPmTcOckUaV8eTJkz/B8SFAPhxJaVQcypL89lsDNDRw&#10;yOWffvtFoPEjrxWAFCge10uIj/9AYSiQNELjuZLot+9o0HhyQyT9jQa1Ua+GYFUNhyiNOzXV3KgR&#10;e1JRwvXSIq6cPaGpjdKj+zgrjXrzwuksnTqWMZnxpIk1HCW+fe6k4QzLiNP2H7Ey6oOliQ5utoZ4&#10;WOlqE7eywgeT5O9EhLs0ooGmhAyyIMjRgPEpwexSq12vW6wt7HN231bKRNVUnznFxaKzYktKRPVU&#10;atbk1sU6bWhYqYx6URkqH/PwD6VRL9D4MyEqUHgiv0sDNJTSkM/7hy17qqpHVcjlZ3/c9kSOLx4K&#10;QB7d4ubNi5yrPM3m/K0s2r+YqRsmMnpeOuPGJDFtdCazRmQxLi+e7MxQRmVEsCEtlfyINKoDkylM&#10;SmD7lkSmrIpm+Jxo4ieHsbpgNUdr1rHn2Gi2HhvFzJ3pZO2IxHveYJq69aWpiyG56ZGMShpE7oRg&#10;DggsyyqvUVxQTcnZCs4qOBSVUVBRTWm5siIKGrVaYlPBQtkQBQxVi3Ht0k2x0RcpOFdDbcFFXh27&#10;xC9by2F3Lf/aX8d7gcbPpy/zr+OX+G1vDey5xI6YKRj3METP0oxBHq6EJEeSOXUkTVoYd6O3oxFd&#10;HAbQXuS3nYcxbr5W2ARbYRmu1vW0xljUhb5Ez0gL2vgJXJx68DeLdvxFGvUnVh34wqaz2IivaTKg&#10;KX9Rc0FMOgiAutDSugcd7HrRQ+yHTqCApu839B6kw1dOXfjUqj0fC1w+Mm7B3wQ2H8nlv5q35m8S&#10;fzVvwz8EIJ+ZivIQCP3FVGyNc3vcs5yJy3YnPGMgPkmWDIwywsZHF0fn/vi5m5IY6sLojDCtUGjp&#10;5ExWLhzOqu8msPi78SzcNJGZm8Yzef0IsSc5AowUohfHETwvnNBZoZq6iJ0r8BBgxGsjKqGkTAll&#10;0qJsRk1Px8XNnEWzJ3Ol7gKVZfIjlVRRXFRCRbHIdOmJr16+wnVRFY3AULC4eVOsiRxVNOYxFCQ+&#10;tCRKXTSojf+yIQoQChhqPkpjKIio218oeLx4oVWJqlBrbKi1Mn75+RexIz/xg1ibn94LTH5RauQH&#10;3r97y0uxOM8eilcXO/T6wQNe1QtAHgo8lNIQcLx4IL2txBOR5Y+13lYajDSexwIPBY37ly5pw5iq&#10;AOxWraoSrRKlUcEN6emvnjvFBVEbNccPcHTDSrYvnsn6+ZOYOjyV6SPSWDJNYD1hOIumjcHH1RYn&#10;tUpZ3y6iQoxJDxvM8PgAssM8SPR1IDXQmaExvto2jRvnjWb3MgHG+kWc2iq2ZO9mKo7so/bUUc4X&#10;nBaVUSgWSaAhque2AFspjXtiT1SNRv3Vy5rSaLQnDyXU8dFNsSkKhgqKjdEIig/jpnwPYiufSKjH&#10;PhLgaLZNvp+H9Xe4ef8656/J719yhD1b17Jk5mTG56aQkxFOcro/GRkBfJsdx/dJyZSPHsaxOXms&#10;XhvDzD1RpG72Z/iudObtGce6Y+NYuCuAud+LKjmRRfAGD3qnOfKFqw16asc3UVs5yR7sPrmdmtqr&#10;FJ6po7DwgjahLF/Ou3OqYrNUQCGWJL+wTC5XU1mjRkzEspTVyeUrVFy8QqFaOUvUyLmzAvzDoizW&#10;FfKv1fn8e20+v685wy9bzvHPY6I29lfww7ZC/rmjnGffHifLPozBTq6kCfzcpAOIHJVJE0OX/jj7&#10;WGDtYUQ7685YuxgQEjgQzyBb8VA2mEVaoh9lQd8wU9p46vCxTUf+KgpARRP9b/iratSW7fmL7jd8&#10;pNuMvxu25hPzznxs1kWsRTstkdluYF90TLrTVaclvQb1obtbLzo4dKOFdUfNjvxNoNFELEgTU7Eh&#10;1gIOURl/M2/OZ5ZiUcyay3sotdGUdk4diMmWkyvHi6AMJ1wSzLAO1cfWW5fB/mZERzoxND2AGSPi&#10;mD8llUWLhrBUgPHtxgks2jKRWZvGMnndMEasyiJ1SRIRi2IImBMq8jCQyOkhxM2KIGl6BGnTI0mf&#10;HsaQWfFMXpzLvDWjGTI6kQO7t3Pz+m2tik6rqCsskR+imAuiMi6Ir1TFW8qSKHCouHr1+p85jMah&#10;1UZQfDhKoqDx7NlzTUEo9aCgoRKfH4KjYSLbY54+VsVfAg8BTOPxtYBDrRGqWRhlbwQQr188493r&#10;l7yX13ovEHklUHr98ANgiOp4qUGjIZ4JPDR7oqAhjeOJJtFFyksja8xp3JNQdRoqGXpb9ewVpaI0&#10;CrlSeJZLBacoO7SXncvnsWf1ArYsncm8sTnMHZ1NVqQvM0dnMVoakZO1AU5iUYalhDIiKYgpWdHM&#10;HpLIrNw4rXhrlcj7tdPz2DBnJLuXqhmsCzm1ZSVFezZrM1irTx6kTpTNBVEZV8uKuFFRLlapWis4&#10;U4Vn9wRqypo8uHZZUxuPFDj+iIfXBSBiuT4MpaT+hMcf8SFQHt+U7+H2TeoFGo9FmTy//VAUyCOe&#10;yW/6/NE9Xj56KPbnNvlnjjJjzlg5N8NISfZhYU4Ce9PS2J+TwbyFaQzZ5kvktsH4bnIncU8gszel&#10;M2a+3L49hBknQ8ncFY7rAh/0EyPoGRJJYE4M6Yl+rF/3LXVXblJZcY2zhTWcFRicKa2ioFyURqVa&#10;66KCohKlLlQi/gLVapaqqIzqumsaMAorasgvr+S82JBbhwQWAoqfRm/i3ZhV/DR3E78s36XFj2v2&#10;8WbtQX5af5wf152BTVVcn3eQvMAEImNjMQ10I2psNk18fG2JCHIhJMQFc4f+2k7iatEVtZK4T6g9&#10;FpFW9BNP1T3EiBaDeooiEFCImvi7sTRq45aaKvjMphMfm7ajqVE7vjbtJBans9iKjvI4UQd6zfhm&#10;QCs6d2+OsX0/7CNtxcOZYxJmoS26qxtsQHcvHZrZd+IjmzZ8OagbnQIN6OY/gK/dOvO5cwcNSH83&#10;EaDofUYPjx44RJvhk+qAX6YjdjFGWIQb4JhgTUCWKylD/Rk/IZbZs1OZtzibhWuGs2D9SBZsGsOM&#10;TSMYvyqHvCWpxC+IIWROGP4zggidHkzcbIHFjEjSpkaQOTmCoVMiGD07ialL8pi6PIeFq6ZQUVqq&#10;VdBV1alkkhC8oopzp89QJtCoFtrXivpQ6kLBQlkSdfl/WpIPgaEg0pi/UCt0KVA0AkOpjUZoNNoU&#10;BYwnAgwFDQWK5yo/IaFd/+NxL9TtoiZUsvOFUhVyXVWCvlN1H/L+HwLj1cN6gUhDqITok/q7GjS0&#10;YVelMgQYj6TRNOY0tArRSxe1Rqk1TlUZWl0pFqWMayViUYrOcHLnRjYumMbelfPZt3ohe1bO04Ye&#10;EwNcNMvoJWp2xshkJudEMjo1lIkZkdpCxAvVhLTRGayaoDaGHsLWuaPZs2gaB1fN58SWFRTu3kS5&#10;mo5//HtqtORnvqiMc1wrKxNoVGmq55ZYJu3/UjmNPxKhmkX5MwQa8ln+jEZgiOr4byC5odRJQzwV&#10;ZaLldlTdinwnj9SQ7S0JrSz9Jk+VMnv4UL77F/Kb3ub0mX2MH58pnyuOtVlZrBVoTB0SSfY8L6I2&#10;exG2xZ3odY6MXBFEcGYEeSuz+PZwGON3pOI3IwOn7Dxc0vNIHprNihULqRV1V1d+ldKy8xRVV1Nc&#10;VUuhQKP2/C2qqi5zqrCYokqlLNRivbUUFFWIFblEzXlVzFVHwdkSzp0r4/7hcn5ZX8q/h2zm59Cp&#10;vEgdy2+bNvLm0E6eblnL41Uref3dDn5ZcYDf1uTzr23VPFx0gokxufhGR9Hf04kY6QCaJIYHkBcZ&#10;THaoDymD7Rnm7sKokACyQrxFaThgG2GBXoQRfYL06ezRl69tO/E3Q1EF+qIszDsJLLrSwqk7rW07&#10;0l5sRVsBRnP9Lnyj15lP+7fm8z7N6Ni7DV0MO6Pna4y5vJ5lhBmmMeYYxZlhE2+NpVw2CDWgh29/&#10;eoUaohNviV6cNTpye1957xb2XfjCoo3YH4GGyZea2ujs3AU/sSie6aKExJ44ZdjhNdRDK5nNnR7P&#10;eKH6pCWZTF+Ry+zVQ5m5dhiT1uQxdFkqqd/GEz0vgoAZgQRMCyBmRggZc6LIFmDkTAkjZ1IowyaF&#10;M2ZaFJPmJzFxaSabdi2lvKyESvnBatVO1xLlZUL3gkLKS8o4X3NeGyW5cV0lPa9rwFCWRMHitvRM&#10;HyoNBQ0FDAURdVktrqMUhmr0HyY61VFBoPGoRk8UIJQlUY9VNqYBHM802/FOnvviyXNRC494Lify&#10;c1ELr0RFqMTnWzWH5ckLXt5/KMCo12Dx8rEqoW4I1VO+lNufawVfavRAvPsd5felh1XVlNKQGhqa&#10;gEMpDTmR755vAMdNLSEqNkW+n0sFAo3t69mxZCYb505g3YyxzBZ7EuqqajG8WDFN4D0uk7xYL23X&#10;tslZUcwQ779wWBLLBBhrJw1h08zh7Jg/ln1LZnBkzUJObxaFsWsjFft3UXVkP1WnDosXP8ElAdTV&#10;0nPc0PIZ0oOqJKgaOVFzZ0QJ3Re4Pbgs0BDQqXgo0Hskn+HPUNc15SGhbIx2f8PwsmZpJFRthwKG&#10;siqP5LtQuZCn2ndzWxtdeVyv1j15INAW+D+u5+3Lx9y+foF1SxcwNj2JsQLDkSPiyZodTNj3fvjt&#10;cWLkvmCGrA3Hc0gOCZPHMWd1CsOWDiFr3VSxxJMIyhvOku9EUamJZNUXRMWq4dFaauTznL9wWTqm&#10;a3Ku3aFCm5JerZV8q/JwlbtQq2qVV12htPIy+QWVnDlbzLmCMp7uLOP3b8V+hC3gpWM2rN3Mv45v&#10;58H+lVza8i1X1y7lxpJV/LBsN78sOcJPe6s4P20nk4JzCQmIxGjQQAFGHk2GRoQyNSycmYFBzPPw&#10;YambP/O8Qxga4k+wn70m9y0C9DDw06OnT3/aufTga3OxJbot+Ni4Ay3Nu9HNtie97LvSw6ojXS17&#10;0Nq0t9zXhc+NOtJDrwtd+7SnnVlXdAKNMA0zwz7YFIcwY23yl2WMBbYJ5nI0xiLaXKuqM5LGr5di&#10;j55adzNc7Qyvpt234KuBHfnYqSMfOXXjK8eOOCZZETHMneCcgXgNccFzuCfB44OInR5F1oJEhi1O&#10;Y8yyTMYvzWLUknSGiLJIEVjELowmTKxIgKiLEFEXKbPCGTI7kmFiR3InCzwmBpIyLpAcea1hc6Un&#10;XJzB3u/XUyG9qFqdSC1Ckn/mLMViSdQiJFUV1dSJHLwoP1y1nLhXrlzU1IWChgLFh8lPBY1GldGY&#10;01DAUKt1PXmiFttpyGUoYKjEpgKIgoWmHhQkHj1uyGG8fc3T5880dfFYKRVp8G+ePZUQZfJIwKIS&#10;mfdu8erBHV4KBF7Le756Kq/z4EmD0ngkwHgikPgjXonteS23v1SvpSpEVZHXH0pDNZj/gsZ1URpX&#10;pRdvAEYDNJRFqdMKqq4VFXJRLEPV8f2cUwv6rvmWA2uWMDRBzquxaRzbtILxGdFkRXkxNjWYiZmR&#10;TMuLZcFwAcaYTNZOGcqm2SPZsWgCB1bM5ui6RZyW5xTt2ED53h1UHtxL5YnvqT57hEvnTnK1+AzX&#10;y85q1kQlQbWRE/l/1P9177xA46JAQ/7XxqgX2Kl4KPFIXRZQ3L+qbr+g3f7o8nWBy1VNUSlAqlJ6&#10;ZU203IZKCovCUNWz6jt69qBegFHPI4HvY/k+H8tv8Fi+xzdiI1V+6MDOzUyaNZZNhfsYe2gyjju8&#10;MdtkSuZeL+JWhuE2firh4+czf/FsUuQzB24eQsS3Y5i0bB2FNVe1CWIlReXa4jZ10hlVX5BOSi14&#10;c1HshoCkrEytb6GKt+RxAouySpW3uMTZIrWPSA0nz5QLNCo4d6yI18vP8K8JB/hP9gbe+E/m+eiF&#10;/FMA/GrvJh5sWM+zzWJL1u7n/aLdvPv2e35dW8CbFee4NPcoFfP2Ee4bTsyoXJpMCAtmcWAkq7wi&#10;We8WycZBYSz2CGK0qIwIPwcsB/bEwL0XRr569PMUBeDSm04WYhX0W/KxqIz2+h3QMelJN+tetLTq&#10;SidTURsWvcVG9OAb/Y70M+pJR8MufGnagT5++lgHmeEdYkVolFqkxhybWEvsUq2xSrPCOtMeq2wH&#10;zHPsMct2xijRigFhAwQaprR268lfLZvzpSoYCzakpV9frJPMiB4pX/4IT8JHehIw2pvAsb4ET/Qn&#10;amYoCXOjSV8gdF+YSOqCOM2GRM6NImh6CJ6T/fCe5EfklCAyZoQxbFo4w0VdZE8MInlCANECjJhx&#10;/kTODCJrXgqHT+zikvjBmkqRhEVqss5ZKgQWNeIj60RdXBCbolYvUsC4dPH8fwPGh7BQqkKpCwUM&#10;ZVEagaEURuPoiAoFCgUMBQ51WUFEUxaiKJ5JvFHVnG9e81wA81BO4GfayMdD3j55yQ/P3/JS7IhS&#10;CC+l0b+6d7cBGvKer+rltR8+5o1SFh8A44UqnVbJVaUylGVRKkNBQ40kSGNp9PQKGo32RDUw1QhV&#10;o7wljfRGjarXKOV6eTEXz53lQv5x6k4c5uLpY6yYMZrUEDfyd37HxKwYkoNdRGEIMDLCUTvFzx+Z&#10;wtLxWayZPozNYkd2LZ4odmSOBoyTG5dTKMAo3bOd8gO7KT92gMozhzmvqYxTXCnJF6VRIvakXMBR&#10;KUqjpiERqkZ26hTQ/isaIXdP4r4ARY2u3L4kt12o4740yPsXVL6mYXKe+pzq8/5PYKg6jhcCjBdi&#10;RZ4KKJ7Id/lUvtunj+T3U0sy1j/Wvs/XTx9Sd7mW/XVlrCzZTvzeoQzaNJjBawYyeHEKPtNXEjd9&#10;NXMXr2fqmon4LoglZ80i8suk4xHLUS3WQnVQaq+Q3Qf2s//IYSrlevX5qxSVqLU4awQWdZR+MCpS&#10;XCYqQ4BxKr+CE6fLOaCqOE8Wcn/NUX7M3sRvqd/xU8wynntN4Z/TNvLr+gP8tP6ItorZr8sP8W75&#10;fuq3Cji+O8bPS4/zny21sO88y3PGkzJagDEpNIClQo81Aov1ztFsGBjGEs8gJgX5E+/jiJVrP/q6&#10;92SA1wD0Bw3A0K4vvc260NygDV/ot6a1Xge6GHSnuVE3/mrQns/6taWFSTc6W+vQvX8XOuqopf3E&#10;xhi1pINzT+xC1cI0tviGCCg8B2AVaszAFGscMiWGigWSsB/ihFWuMyZyu2GsESZxYovirfjIpgV/&#10;cW5L2xQbekpYJlsSJQojeaQ3yWN8iR3ro00s8x/tie8EX4ImBxI+LZTYGeFETg8laGogXuN9GDjM&#10;DdvcgTgPHUToOB+Sx/mRO8afvHECj8lBJEwNIlRAEjDZH6/pYs+WZMkPsF98cylVAoniEjlWVQsg&#10;6iQarMjlSyITL14VWFzkqvRayo58CIzGHEZj8lNBozGnoYChchgNNkMNu0rDFkA0lnw32hQt5LKa&#10;5fri1UveqV3UXsl1USfq5FV247UoiB9fvOX981fSE4pSUFWNd27JCX6Xt48fa9B4LSrlrZzQr56I&#10;omgEhlx+JgrnqfSSz6XHVHUaytZoKuP2f42aNA63qgalJLwGDYnbagRFlWufF3si4LguauNycaFm&#10;Uc4LMAoPbCfR15k9K+dwePMSAYY7OZFeojbCmJoTwZwRSSyZoIAxnK3zxrB3yWSOrJ7PifWLOb1h&#10;BYXbv6Nk91ZK9u+g9PBuKk4coO7MMS4WnORK0Wl5rwKuigK8XlbMDYF2Y07j9v+IOyo5KnG3tpp7&#10;daqOo4rbdVXaLNi7tXK7QOXeRVEjHwBDfeYPgdFQwyE2RKD8RL7LhrySWEFlB9WyBfKbPpPbnyrb&#10;J6C+fP8Guyr3Mf3QbLL2ppC2IwffJXOJmLWD9Dk7mLRqCyvXzWDm3JGcKCyluvYmFRWiHMrrqKmp&#10;E1txlvxzBVTU1IqCEDUhykJNNKupu0x5RR1VoiqqalV5+HmxJNWcLqrhmKiLw6dK2HvsHPkHz/Jg&#10;5WHe5m7g15CVvDIaxy82U/ln6AJ+Gbqe/6w4w29LTvDDwoM8W7+fK3u2cGnlGp5NXMlPS4/yfvtZ&#10;9o6awpDJI2kS7efCsMEeTBnow0I7f5bZ+TJvsDSeIC8iPGxxdjPEwtsQAy9DBgw2Qc9eXxRFDzoa&#10;dKSFXju+1BdICDT+rnZF69mSJv1b8bFhOzqJqujbqwM9jbrTwqEXn1q2p9XAHvRw7Y2pjy5WAUbo&#10;uvRigGN3XIKN8E6zwWWIAw7DnXEd5SHAcME41Q6LNEcsU62wzxtI72hD/ubUgqZhvXGaFoSHqIqI&#10;PGdShnuRIY0+eZwXUWoqsgDDS+7zGeON/wR/QicGEDjOG69Rg3GWx1vJe1mkWGGX5YDPSHdiRaWk&#10;j/IhY3wAqaI+YqYF4j/VF8+pfgya4k/msmwKzx6g4vRpSoqL5ceskB+yWvsxzwskqmuVt1TQuC6w&#10;uMY1ke0NwLj7Z/5CgaIREo2hblPFXCrxqYCh5Sj+iMZ8hkqCqmOjRWnMZ7wWoKj71OjIm5evpDd7&#10;zkt5fRVv5PLPan2M1+94Iu+tqjiVYngtMFAzWZ8LXN7ICf366WOxKQIOiRfPlB2SE1+BQ/lx8eVa&#10;nYaChqgMLQGqyq7/UBkKGprSkLgvjUsVTqneWhVRNa6tcU3Zs9JiLhWeEqtyhmnZScwfnSLqYz/H&#10;tm9golrbJM6PCRnBzFRT4Mdnsn6aAsZodi+ZxKHV8zj+3becEoVRsFVkukj8wv0Cje93UH54DzUn&#10;RWVo0BClIe9xWcBxrTRflIYqHy/R6kVuVZZx+8OoKONOZTl3qiSqS7TVvG5XFHG7vEhuk/sUNAT6&#10;alRIg6KyJY0qQwFD1IUqNX8kIHio1jhRikIDRcOIldqPRktEq1CKTiD+7Ok9Cq7lM2LDaLL3iDXe&#10;PIWohRvInr+TjOVbCZk/hVnLZ4qFOELVxctUVlwSu1EjHVMFJaWVcm5d4uKlK9ouZGqpveLiciqq&#10;RFFIZ6Xmj1TXXae08iJFajGcIrUYThWHz5az+3iBAOMMtZuO8+PUvfwndxu/R3/HS/OJvBk4gTfx&#10;M3mQPJ0XWYv496Qd/GveIV4u3sW1uau5M3YZP4zfKBA5zI+rC1iVPpoRs8fRxHygCcGu9qS4DmSo&#10;oxOjHJxJHzSIYFEXni4mDLTTwXKQLgM8TOjra4uOQKSfjR59DbtpFaFNzTrwV+M2fNSvFX9Ve7CK&#10;VflctxVd+ramR9+29LDvQxdPAzoMHsCX9p34i9FXtHfphkmQiTYDdoBdb7E9fRgcboF9kj0GCTaY&#10;pql1D13RTbTHMmswDrlOOAlMnIe7YpphTafIvtiPcSNiRgiRQwaRNHSwqAxPUsZ6Ey/KIkIsie94&#10;gYVEwAQfAsYLQEa74jpiIHa59vL65hgnm2CeboWzqJnAUe4kTPInZVoIidODiZjkS8BEb7EsvjiP&#10;9yJ5dgJnxJKUF5zV9m+oEL+sjtV/AKOySo4CjEsSChbXtcSnKvb5r+KtRmColbcao1F1qOKtRoWh&#10;Qo2OKGioHdSU0lCgUHBQO6S9+aBw688tFn/8iV9+kMvvf9BqMFT8+tPP/FNVfL5VG0G/kBBFIu/x&#10;9pW8l/SMChhvRFG8EUCoeCnw+BMYmkWpb6gOVbUaAhulNFQhk+ppG1XGn9CQhqXmc/y5voaoDTXs&#10;eqOqkmvyXV0uLZKGW8y+Vd8yKy+W4gPruVJ4mjqJNfMnMywhgCm50SwYk8bqKUPZOHsE2xeOY580&#10;osNrF3Liu2Wc2byWgh2bKNy3VZ6/nbJDu6k6fpDaU0c0aJw/e1xAdFKDxqXis1wqKWgYRZH3VkVm&#10;WpQUcrVYbtOUiES5GmUpkOsCmeJ8bZhYjfz8n4ChLN4zsX9PxP415C6UshDA/w9gaLZRrqt4Id+z&#10;evyj+tss3b+S6OXRjFwzXWCxhyErNuOwOAODiSGsO7WLsusXqKi+Kbb2qqYcSkXNFpVUUl6uFryp&#10;EStchlr1u1bsr0qCqo2USyvUZLNaCkqqOXOunONnShq2BTh+ToudR05xcvcxns3ay2/xq3nhNYdX&#10;8Yv599Ld/LJnB78c3sabxd9SP3oO7+V/+n3FUX5YfoBX8+T+hYf4deVpfv+ulLOrtjJx5QyaDLI2&#10;JcrVkXQvZzJc7chwcSDE2Q7XgcbYWffFyKI7Pax60d5Rl14+Agt/F3QGWtDbqBe9LHvS2bEvX1h2&#10;4SujzrTzNKJPvBMD7PvRo2cLOqgCLpuOfOnQlc/l2MT0G75yaE+/AAOM/U3RdTegq3UvdCy6YuAo&#10;x8F6tHbry9cS/ZIGYpjmjn7SIM0+OAxxxCnPBdfhg7Abaof9UHs8hw0kXIARm+tKfJ4rKSM9SBBb&#10;EjcpkMgZgYRO8ydwsmr8HniOHYTLKCes86zRTzViQLI+Rulm8tp2eI50IUqURJLKewiEwiZ44ydK&#10;xU+AMVgAlDw9kWPyxRYX5lNYXMSZM2coEVtSW3tB+xFLpCe4KOC4fPm6xBVNZdy6dVvUxf8CDOmR&#10;HkrUy+V61UNJL6QWBlYVnEotNISoCWn0GiTeCCAUKERlqByGSny+eimyV5TCi+fSg8lt71Qdhtyv&#10;dk7TtluU56rQVIm8xm8//8LPCigS/xTAvBOAKFuiVqh6q0KzJ6J0nqoaD1EbCiCiMl6oxKiS1cqe&#10;/AGNZ8qe/KEyGpWGBo4/Jq6phW20Qq8/oHFTlNh1VVJeXU71iUN8OzKF01uWciFflIEqvqooZuvy&#10;eVryc/awBJYplTF9CFvmjmbv4mkcWikqY91izmxaRYGoknN7t1C8fzulBwXgasTk2PfUitKoO32U&#10;8/KaFwqOc77gFHXnxArJ73WpSODRGIVnuayGY+V4Ra4raKnNki6dPcHlsye5KarkrhqW/T8C466W&#10;7Hxa/0AbSn0sv6ECxnNRdB8C46V8v43gUMen9Q95K1axVqzP2BVDyJmXy9A1m/AX2zVgphczzmyg&#10;8vJNisVuVJWr+UmiMsRelAkwKgQI1dWXRXE0QEPBokYUrVqTUyU5Vc3FWbVi1rkqTqiFe08Vi6oo&#10;YI+oiwMnCvn+8BmO7zvOo4Xf8y5huUBjJT8nLeDVxNn8vGUZPx1ZxuODS3iyagUvx8p90zdTOWEa&#10;F3Zu5/6KTTxbsI3aOes4vWgJk9dOo0mMrxsp/u7kBXgw0suNnMGDiBnsjLuzKWaO+nSx16WVpTRk&#10;SwM6u5nT28+B7m6WNDftRVPDTnJfNz4XpdHRwwyr0dEY5vrSXa7r6LShlX0Xmjp1obnaZ8S+Ax2d&#10;u2EssDANMKa/hyFtrXvS3EKUisCik01nmpt14htVZu7Sg/ZhYlnSnekVa0X3WAt6JVpgkCcNfrgT&#10;tjnWOIlS8BwyEP/sgYTmKmi4kTrEg+RR3iRPFHsy3Y/oGQGEzwklen4woXP88J7pict0d8zG26M3&#10;1gqTCfbYjnbAZbS8zvjBRE0LIG5WCOFTfPFT0Jjig+80P2InxrFpm5ywIqtPn83XRkhKhfxlQvvi&#10;YvGc1TXa9HYVaj6JKti6KfL9mpxsd6RXUqtuNeYrHsvJ9VgVar1U80Ze8/qFKrpSjf0N7xUcJNS2&#10;ig1bK77R1rZ4IyfgSyVx5cR7KlJYlXM/rb8j1kJNmLonjVrlIJ58cLKq5Kg6gR8JWB5phV3qtV7K&#10;7T+9eMOPr96INZHHPhBoyP/1RqyKym+8ES/+UqDxUl7rlQDlraig1yp5quzJowZ70pgAbRw1+RAc&#10;Sm2o0Iq8BBqqp75z/jw3aqu5XKPWEq1g89xx7F40WRr4IVEe+VwsLBL7UMrqmWOYmB7KvKGxLJuY&#10;ydrpw9mxYCL7Fs/g+xXzOPndEvK3ruHsjo0Uiccu3b+DsgO7qDi4h2oBx4Vjhzh/SlmUo9QKOGpF&#10;cdSJVTkvqqMxLhae5Io6yn0X5HEXFGhEpVQf3s/FU8dEBZVyU/7XRoWhPov6bI05DDVRTeWFGoGh&#10;8hcfFtI1fv+vRMl9CA1lT56p316ed6LoMGPXTCJvw1wCFo5kyuEVlN8UC1J1U9TFdTmXxOqqZfTE&#10;ipSXqZW+z2srZ50rLNNqgFRUVDasxVlcoWzIec4WqVW1KrQdylTOYu/Rc+w+eY5dh05QsPcUt787&#10;pQ2pMnEv7xLn88gpnWfRWTyZPYlHW+dxY+8ynuzezosJ31LiFs+iwR6c2rmSK5vWsy9vDClRAfhm&#10;+pG+ZiRNvHwd8XW2RG3WG+luT6qHK6GeLti426LrZk1nV3PaO1tI4zahvZ2RBovWjnp8qt+ej3S+&#10;4R+6zfjcvCOdAy0xk4bVLcCCNj2/Qc+mF23UXBO7zvTzMkBfwszHCHMffQy9dOk2UJSJaQe+dupB&#10;r3ATugT050vrtnwzsCttfHToHKJLv2SBRbwpraJ0+dS/C1+GdKFTki6GAgybXAcGZtvjnmmLb5Yj&#10;IQKOOFEaKgGqhkVzZ4eRvTBSPGI0KSsjiV8ZTuSKUAJWhuC6xE+koBe233piPcMV+8kCyKnu+M/y&#10;IXh+IIFz/AmY6YfvTFEY0zxJX5jO4ZO7KDx7loJzhUJ9tQlMFSXiJcvKKrRhVgULVel5+fJVAYay&#10;JLe1qk+lMOrFxz6ul95I87tPGpKUKlSiTC3bJ734s4cqZ6CODUOkDaMWaqZpvZbQfKGNXtTzRPyz&#10;miz25IGcwBIv5PJLAdJzZW2kgb9QRVyqkavE3APx3A9uy+PUGhCPtIVzn94SyIgVeiWAeCmP14ZY&#10;RU28+QAYL1SI4mhUIWoOipbTUEpDyXLtdW79N2A0hgKH6pnvX2qAhlpL9Ob5Wq6ohni+hvxda1k1&#10;Pouy76XnKhArUaCsQxGrxR8PjfNjek40c0cksmRcJt9NG8HWuePZJUrj4Oq5HN+4hFNbV5O/Yx3n&#10;dm+keK9Ykz+gUXVwH9XHDlCjajQEBnUCDRUXBBqNoXIdStnUnDwkykQee3QvVYf3UPH9TmqPHmzI&#10;d6jE7cUL2v/+v1oSUYvqN3giv8v/U2Co+1U+Q/3md+uvsen4ZqatX8S6w3spvXKBajl3VBFWjaiJ&#10;ClGtaqXvc0Wlmv1oXHZPgUJVGJer9VfUpLKaS2JJ5HGl1doivscKKjhwvJC9h86w52g+O0+eZvcR&#10;+fybjvLbslMw+wj/nrybHxMX8tJvPM/SJ3F50hRurV7Bi527eLFxF8/mrqN62GR2TB/J5EkpjM+L&#10;ZkxOElZRjnQZ7kzsxjE06WDVjV76Hehq2A4zq/4CDRe8PQYywN2RboMdae9hS3sfa9q6G9HMthdf&#10;iSL4SL+dtiFyk95f8HeDZnxt3532/saYZPrTwbSb2JXOGHga0H1Qb7o692SA2wAMJPRddTB07csA&#10;595iZXrT1Kozrdzkcpg+HcL60da3F92DBzAgygTdBFMMMq3pn2ND93RT2sT248vAjvzDvz1fh/ag&#10;f5Ip1uk2OKVZ4ZZui0+GA5E5zlouI3diMMNnRzBqWSwj18WQtymezK0JpG1PJGFrHGHfReG3NgSP&#10;NcG4LfXHc6HYloX+hCyQWBigRfCiIHzn+TJohju5q3M4U3iI4tPnqCirFOpXacAok8vl5ZWawlCw&#10;UOpCAUNNcb9+TU1xf8Djh8+lcT/m0d167t8SeMiJpy1gqxKId6SnuvtAGvKdhsVstLght936Y7Eb&#10;lWSTxnlH4CB24KVKQMrJ2qgwnt27yQu5X03VVhB4/kCshABIuyyv//zODWnc1xoWlrl9i6c3rvNc&#10;3vvpLbn97p0GWIgt+lBhvBJYaNbkqQBFblNrYzYMuypwPZD3uifvKT2tNJ4PQdGoOBqVhmpsqtGp&#10;IVe1bsWNuhotGXql5BTrJueRv2U5dWdFCeSris0iju1cT26MP2NSQpmSHcWcoQksH5sl0BjOtnlj&#10;2btkKocFGscUNLasIH/7Wgp3baVkb4PSqPxeGr40wPKj+zQYVCvloHIcaoarFkcaQHH8eyrl/gp5&#10;XMVBea6Aq2jvJioP7ud2lQDjQh13VOGXAsYfKkN9Jk1lKFBqSU8JBe//B8D4Exrqfukwnj97QPXV&#10;Cr7bs5HquotcOn9PQHCZC6IqLlZUU1x9QZRDjbZg7zkJZT0UIOq0EZFabaFftWanmkOilMWZc5Uc&#10;yy9jv1iRA0cL2Pf9afYdP83e/DPMWbGCtWNm8mb6Lv49dR+/z9nHf4avh6Hr+Gncah4JIF6uPsDv&#10;Kw/z26oDPF+/ly3jxjB8Qgy2qbb0SzRDN07lFR3oP2wQ8Zsn0OQjw6/5pF9TPur3Nc31O2kLvDoO&#10;tqenpy1d3K3o5GlBxwBz2gab0FTNJbHuyF/0W9Gk/9f8TfcbvrTtQlu3PnT07EePgb3p0OsrTF10&#10;MAkxxixQHwO/vuh690HPsy/93PrSf1Bf+ojt6OLYna4CC50QQ2n85vRJNcEg1QLjdEuMM8zRzzbH&#10;eKg1RkOs6JtuTO8kQ7pHiz0K7c1n3h1oH9wbszRbbJJscEy2xjXFlqB0exJyHckY40XerHBGrkxi&#10;zPpIRm1NYuj2NHJ2pZK5K51EuR6+PorA1aEErQolbHkIkUuCiVzkT8RCPyK+FXAISMIWK7Xhx9i1&#10;IygQYBSdOt0Ai/JyikQilpfVUF1V94cluaipjMsXLnP76k3q79RLo35KvUDjjlIaojrUUVuH8toV&#10;HlwX+S4NrHFcX61Lqa3jcP2yFlqPJo1c9eZq0pSquFSN/IVaUUog8UjUwxOJxryCqjxsKFNWtRRq&#10;voOafSrQuHWdZ3Kyv5DLz25c5sW1i7y4cUVe56YAQ5WJq9LwJ2I/JKQBvJGT/5XYGc2a/BGvpVG8&#10;ETWilvNXs1z/XHznD2uiGpXKYahZotrKXerzSdxXOY3L0vAuicQXaDRUYNZxZOMy9i+dSs2RPVzM&#10;Pyn24SyVojaGp4QzJNqLsckBTMkIY+GwBFYopSH2ZMscgcbiqRxaMZcTKqexYTVnt6yncPtGSndv&#10;pWjfNkq0ZOguyg8q1SEQObSbyiN7JfZTdfSAgGQ/laIqtJD3rlRDtGJvCrauF+Ds5W5leUO1aF2d&#10;poy0Qq8/VIZSVOo7VcBQtlBZkkZYKAv48vmr/zVei/18KdBQdTYqsfxc1Np9UX01lys5f146mZp6&#10;KtUyj5UVVIpiLRRVUSB292yRnGN/KIw/1UWlKv9WGxTVSQdWzUmJo2qF71Ml7D5RyO5j+ew+eoo9&#10;J0+ybNtWQrPSGZuexbWxy/l16Bp+zlrMPxPn8Uv6Qv45TsAxaS//mrCPnyZs4d8L9nF6zBzCQ30Y&#10;NDwA4yGOGAx1xijDFavMwViM8ZcOdxpNPuv/DX/t+xVNdL7mH72a0du0D8YelnT2MKWtix7NnPrw&#10;mVsP/ubZg7+49+Qrb326RDrSO24gbfwM+btlO7527EKfACPa6belu2F7sR6GGAUZYxViiplatl+p&#10;hsAB6PjKUexIPwFMHwGMbqgR+nGmGKZboCeQME23xlxUhUW2FRZD7LEc6oBRpiU68Qb0izEU5WFM&#10;/zhzesUY0S1EVEucBRYStnFmOMVb4JloRVi2HTGjPYieHknikmSGfpfMyE0pDN0swNgmwJBI3ZxE&#10;/HexhK0KI3BpIKHfBhK2wI+geZ5iSSQWeBGyKICwWcHEz4xl1Z5llBefoVDks9q4tri4RANGRVmt&#10;2JMakZNVoi4uc01B4cYd6kVJPFArbl2/JaC4zh2578+QXuvuFZHrV69wV6L+pio5vsMDOdZLI354&#10;Q/VoV7QSZdUgn8ht9WqmpTR4tW7Ds5u3eSzQeCi9/CNpvEoea7UBqsDqD2Bo0BCvrUlopSzkZH8q&#10;yuXp7Ss8v3qBFwKkFwIhzc4IMF4JLN78fwGGCpXTUPkMNVFNJUC1+Sbyukq9aKrihsTNhlD7oT64&#10;LgpDrbcp0KhXJdoSdwWqd6UR1pw6yIZZI6nYt5kr+SeoPi1WoewMY7IiyQxzZnisB2OTxJ6khzB3&#10;SIzYk1RWTs5m05yR7Fk0he+Xzebo6kUcW7+UkxtXNuQ2tn/HuZ2bKN4jqkPgUbpf2ZUdlH8v8BD1&#10;oSpEKw7t0YDSCJXyfdspVrvWb1mnKZQ7FcUCjAoBRq1W2PVA1JFSSvXy+dRv0Tis+v8OGCo5KupN&#10;FJv6za5euUjt+UuiHG5ow6Vq1bbK6vMCCVEZAoxCAYZa2Leu7sqfq4BX112ltOqiKI8aThdWaRsN&#10;qQ2H1OK9e46dZe8pZUVOsnjrZlJGjhCLnsuSMZN5MHkNP8RM5+fwSfyePJvfBCA/j1zBz/6z+Xf0&#10;Cn7MWcaNrBnMj00lMSOe8BnJeMwMxnGSHzYTA7CZGoTF7BDS90yhiam9QEGvPX/t3Yy/92lBU/2O&#10;tLTtw+e23bTp53+zaM1fndryVUh/2sbZ0SPNi95DgxgwIphmIWb81bodn9l1oIe3Hp3Ejuj6mmnr&#10;f+oHCSz8jLEMVRseq30/dBngq0d/r/709+xD/4AB9A8XEMTqoy/qQo1YmKdZY5lhjZUAwzrXQcIR&#10;41RL+sQa0ivKEJ0oU3ltCwyjLBgQbopupCnGqrw8ygi7aFMGJVjjJRbFNccBh1GBuE6JJHZJAiO/&#10;S2fYxnRyN6eTtDGR6HVR4sfiCFgTitfyAPwXiw35NoDIpUFELAsibIlcXhjCiDUjOFJ9VPxiCaVn&#10;8iksURvallBQcI7iogaFUa6GuWpruSmN5/bte9wWUFy/cEV8+wXuXr7CLTnpbqml7v6I22pvENV4&#10;pOe9KXFHbMJdabx3BRj3NXBcl95Zemo5URulvlqkt1FlPL8pJ+yd+zy6r1bxqtfqAR4pXy0AUSto&#10;ack4afxP7kuoBJ3c3rBAjCiNe9d4fuU8z69dFrUh9kQa/StRDa/EMr0Ra/K/AUPlM54/k6OW8xAL&#10;o0ZN/lAZ/23ERF6vYQq52BIFjz+URr1A8aGaz6HVaVyS70OAWVvGTlELR1ct4Mpplag8weXK04zN&#10;jiAl0IYhUW6MivVhQrw/U1ICmZMXwaIRcayamK7NM9k2d5w2Me17URtHVi/QRlFOb1ytNfxz2zeI&#10;VdmsJUa15Oje7QImURv7d1O+f5c2JKuiRMFE7ivZuVmUyjqqRI3cKj/HrZpSzTqpatD7ojLUiI9S&#10;UB9akv+3wHimEtHyHavv+96VW1TVXaBKlNcltfy/QKFQgKGW/m84r6q5eOGadETX/0x2asCovMRp&#10;tQ7nH5sNqbzFvsP5cr2I76VDWymfM2XCWPImT2LklKlMnDiJU2JLXmRM49eESfwUM473oSN46pHL&#10;r/4z+cVnFj+nzeN05nCSAnzJHZtH0rwswqXd+M6Lxm1BBDYLQzGd7Uv61lE0ifRwxtrJhG90O9DS&#10;qD1tLLrylXEHPjVuy2fGbfi7WTs6xtrTe2QgPYf6o5MXQP8sb3rFOfK5WJR2UeZ0FyXRxrITvez6&#10;0DvQlGYeffncqhOfG7WklVU7DIN1MRCVoePfn97e/ekxuC+91VaLgWJXIkQpxBpglGiMYYoxJumm&#10;ojLMsRG1oXIUFum2GCZY0j3UkI4RZnRTu1GJ3ekVZkSfCCP6h+ljGKKLpRydE8xxSDShV4QuXdId&#10;sZ8VS/C3CWSsiCdrQzKZ21OJXRfHwFkeWC30pPs0R1qPMaXrWLFPEy2JWhFIwvpoYjbEkLomjsNV&#10;+6Uh36GiROThWQWJEs4KLAoKCkVhlGj5C5W7uHX7LrcEGDekcVyTXvR6rZpboSZBXeCGSNyrqh6h&#10;uorraohRgHFDweLKJa6L2rglSuKOnIx3bihg3OWeAo8AQy1ue196aaUsHt4SaEhDVMVTChbP7tbz&#10;WOD0+IHYHjkBH92v54GcyPX31Hi/3CYnskqyPap/JEpEAUagoclpiWuXeHGpjhdXz2u5j7dPRCor&#10;SCgYaCMmAo1HYkPUqMsfsNBCXZZ4JuD4sxJUQUoakVpLU5vA1RgCjMZQO5Xdl89zX76bewqUF2ul&#10;564if/cmts8ax/nvt3G14CyXSs8yMi2A9FBrhke5Mip6MGNjPBmb6MWEdD9m5IQwb2gki0fEs2Zi&#10;BptnDWPHArXy+EQOrpj5ATiWkb95tVboVSSqo3DXBs5JqNmuagJb8U4JOZbu3kyZsjJiaZS1qT66&#10;n5tlAgyV+JTfSk1iu/+Hyngo8H4iUHwmUFe2UKuAfaS+54Zai4b8hYJGQ/6icbOqxngp0NBGrlSd&#10;zZPH2kzierXFpiiL8przAoGGuSDn1LT1ogptrZUqVZAlUVl9UVtqT80dqZDLKsl5Mr+IwwKIPSdU&#10;ncUZjp6r4LQ8d/vR44yYOZ3hUyYzc858FsxbxOwFs9k2aQYXsqbyJGIMr92z+NkmgYeGSfzsOZ2f&#10;wqbzw7RVbBkxnMhIAfT8qUxaMpERy4aTuSSD2KWphC5NxGN+CHk7xtHE1lAsiEFvuvfpRM/+Hehl&#10;3I02+p1oIaqjWf82tLLohV6aL53SPeiS6UX3ZDda+hvzmWNXmli0pEuACT1EkXQd0I5ejt3pMKg7&#10;Xbx16Ocn6iFAj56+PTCM1MMgwoBeQf3p5qVDt8E6dPbqSye/PvQI6yt2Q0+gYIxpshkWSeZYJ5pj&#10;F2OGjYRVjCWWaU7opg+kVaw1LSTahpvRwU+Prl796O7dV9uSUS/aCKdkS1yybDHLcERnhBe2C5Jw&#10;XhiNwxwv4peK3F2XgOfCQNqNMeeT4bp8kdmfv2b2ocnQbvxtRDcMF9gTvzmO3O1pDBM18t3hlVyW&#10;Rl8osDibryabFXFaZN9ZuX7uXJEoi4Y5I2opvmtXrnJNjQYoQFRWcqOySqJSeqwaLok/vVxdyZWa&#10;Kq7KSahBRU7E62JRbqid0q7f0OLOjZs8kMb9QBr3fbEi90RVqKgXUDxQ4JCTVS2Eoxr4swd/9HDq&#10;ZH3xQhu6eyCK4rGyI3L7I6U01FGg8kSgocU9gYc04ufSqylgqPkQb56pk/m5VsylLIcGDHne/wUY&#10;f4R6HzXnRK2loVkTlU8RoGmL1fwRasGaxlCK6Z6yKAoaYsXuXqjRdmW/eO64ZktObfyWW1Vi786e&#10;ICtqMNmBjgyNHMSQGGeGxbkyIsGNMUmDmZTqzTQBx8zMENRWBMvHJrN2ci6bZoxi+9xJ7Pp2CnuX&#10;Tef7VbM5vGYhRwUeJzcs44QARMWpTSu0Wa9qjdB8ibPb1nBux3cUbF8vlmYtas/ZG6UF2ozbW/K7&#10;qfJxtcrY/w4MAaUaJdHA3Kgy/ivh+X8Fxiu5v2HyoNrq4JkolHrpiNS0goqaCxRV1GkreytoqJW+&#10;K8rVjuqXNKWh5omo9TnV/efk+uniSlEWhXyv8hUHjnMiv5SC8jq+l3NyyoKF5I0dxbQ5E5k1eyLz&#10;5kxh7pyZfDtpMulWzqy18OZJ2GjeuWbyL//J/DvhW36dtJYr85YzKS6a9JRY5i2ex/wls5kp0Ji6&#10;dCRTVgxj3Aq1JEQyC3fPo4mZaR90+nWmQ5dWNO3alK+7N+erzs35pMMXfNz+C77q14F+Qny9IcGY&#10;jIygZ6wLHSNtaRZgwOcOXWgnNqRdx29o0eErWth1pmewEbrBZpiGW2Gvdo+Kt8AuXkAQbaIpjK7u&#10;Pens0Udr8K2D9Gkdpke3SLkvxpz+sWJNos2wFsthHWqEaZAhut5iXeQ1jbMH0z3Xk6/lNb+JEHD4&#10;GtFmcD/aevSkvSiVvglqJ3hzbJMssBDA2E+IwnxaDJ1ybPkksSc98owZOHUQFpNc6DzamnZjrWme&#10;Z8SXIw1pO88aw+888dsZwbB9WUz5fgQz9o9hqXxBhaVnKDpXSIEAo1DUxTlRF2fPqqFVAcLN2xos&#10;Ll+9zkU5uS7LiX+prFjbbvBCURFXSku1wqVLleUiuSsEJqI05ERUCuRGncBGgKFW67r5ATSULVHz&#10;EF7KyaUa/z25/lAa9iPVK8nxlZyU2oI4cmI+kQb99MVzXr99oxV3qZ5OZe4bM/Sa0tAUiFIjajhW&#10;QiVT5T2fXxdbImpEPVarKJXHvpH3eyfHtxL/J2Bovakq9FJFXaqnlQakVup+LGD4MwQgjaHU0X2V&#10;1xBgaCMnAuCHajm92nKxFFPYs3A8l8+dpK4kn7zUUKKDBpEQPIgsURhZsV4MjfVmVIwXY6K9GS/H&#10;SQleTEvxZ1ZmMAuHRrNsVAqrx+fw3YxhbJ4zkm3zxzTAY+lM9i+frRV+qTkpRwUix9Yu1ErNVZz4&#10;bonEUk5vWs4ZAYkaYblWfJbrpcV/znpVa5n+nxTGUwHm44eqNFwA8P8jMNTkvno5b2qq6kRdCCy0&#10;AqwqigUO2rJ6Aou62svasbrusna7mj9y7GypVsV54GQR+46eEViI0pX7ThWXMWflSpKzsxgxagQT&#10;x49hlBxHjBjGnPECjQmTmZCWwa5xU3gwcyUvU6bzY6JYlAkrebN2B4fGTuKYqJGdsxawYKyokyny&#10;nOnjmD9zJPPke502PYdRExNZu24uTVxsDXG0M6KfeR++GNCav/RpxleiNNqb96WVWW+aWfShjYfI&#10;9kgndOLd6BJsR8tgS5r5mdDcvDvN2jelfbeWtLPpxacOXWntbUAHXzNau/YRK2KKs4DDJdQKx3Ab&#10;LIMtMPQTO+FjRIdAC1qI/GweakHbEGvaB1vRXqxNj2CBh58+fQaLahnYg462XWll05OOvuYMyPaj&#10;faIrX4VY8Zm8zzcBhrQKkfcLN6Sb2JNuAf0ERj3p7quPXY4/prm+9Ei058vInnwW352WWTr0HWOP&#10;6bhB9B9mSYcRJvSZPhDbJX4EiQ3J3pXJtENjWHRiGktPzmbloXkcOrmdsuICSgtKyM8XpSHAqBAr&#10;opSHUhVXL4vPFNVwSU6yq+UlXJLHnj93hpr8M1wsKeValdrouEqAIc9Rj6muE2jIcyWuq5qNP+Lm&#10;dbVx8z3ui02oV8OiImHfqUV8X73R5puoilA15+TN67f89NMvvHv7nhcvX0ljf86rN2+1dT1Vubi2&#10;wfPrN1q1qJpvouK5AEANA6pZrSpx91g8+TOxDs8FQkoqP32m8hbPePtU4CMnvwotjyG3N4YqG1dD&#10;rZoEV7UkmjV5iFYqffsWTxQgBBZKYXwIDW0hXrmuWRSV11Dl4xcvicq4RMXe79g1ZzhVB7ZpuYOz&#10;pw+w++B2hkwZjk9CAEFpwYQlBxERF0BYTCARkb4khruTGuFOZqS7KBBvaQhBTM+OYOGIBFZMSGX1&#10;FFGG07JFeQxh66zh7Jg3XkuUHlg0lQPfTufAstliYeZwWECi4tjaRWJlvqV0/1auFJzQoHGjvJjb&#10;Avl7SmVcqKNeLOSTaze0hPN/UxgCCwXl/+uQ6isNFK9fvtGiERovBe4vNGDU8+jOPcpLKrSVss5J&#10;o1cjIiqPcfHiNW0dzgsXrlIt1+vOX9FgcUZsyLEzJRxUlZzHxYYUFFNQVc2J8nLmb95IYGYaUUkJ&#10;pMQnMSJlGHPHzmTP2u0C4xLuVtTwpOoCT8qrefL9cV6v2sbrxWt4s2Yj1xavonr9Jt5cvsK7G3fZ&#10;v3YDozLTGTMkg9HDMhgzIk/gk0vesGS+W7OYJoOcTQkMGISrtxP9rPvxuVF7aXwOGKT4ohPnTq9o&#10;F752FzUxsB/fuOjS0tOEr7yMaeWkT9MOzWne4jPa6XegtY8uXQQO7XxN+cbdkNa+hvTyNsTCwwRL&#10;V0OM5LkW3iY4RzljGeVCpyBrmgXa0CLQnhZ+djTztaGprwVtfExp7tiDT4y/4SO9r/jbgKb8VazR&#10;J2KNeka60D3Fgy9FwXzlI+ok0IieMdb0T3GmhxxbevbmC6V63PszINSWvoFW9AqwEOvTj1ZBPWmV&#10;2J+Wmaa0StKnd4YR1tPc8VoWTcy6NHJ3jGDSkcksyp/P6rNLWJe/jHUnv2X3kfWcPXOYMm3/SYGF&#10;AOCaKIq6qkpqysqoKyvnooDiYolSFMUCjULqCk5yviCfi6UlXJDHXK2uEVhUc7GikovSq1yVXuPW&#10;FZXovKttenT71l2tElRNeX/x8rVWQq7ml7x//yNvFBi02azS+AUWKn744Sfeyu1q9zQFkffvfuTX&#10;X3/ToKFWFlcl5drENFEdKt6/e68l3FSPqAqP1AjM0+vXtPUcXsnzGzL4alk/laATL64Uh4LIB6HN&#10;M/kDGH+G8vBy8qtG9CEwtOTnbYGFxGN11FbwVhZFKQ0BhlIaanZv0Un2LBkvVmEp9yvlxD5fLYrq&#10;GttOH8Q+xg/X5ECc4/1wiPLHJswXiyAvLAO9sAvxZmCYD74RfgQLSNTq2vHRnuQk+zMyK5jpeeEs&#10;Hh3H2omp2updG2aMYLPEtlmj2TZnvEBkIrsXiroRiOxfMoP9S2dQsGMdl+R3VqXi18sKuK3mlVRX&#10;cbeuRhvh+V+BIbBoVBf/98CQEGA0KAwBxm0BRmklBcXlnC6q0KxIbe0lLdFZd/GqnGfnG+aRiPpQ&#10;wDhx8iwHVbn3sQLpxPLFnshz5f5Vm7YQmZpNdPoIRo+eyYZlmyk9UkB97TVeX5P/U03VVzk1Of8e&#10;ihJ5IB3Z3VOHuX9gF9dWreLGhq28Kq2gXtlU6UzKDp8gJSaa2PhoIpLjCM9IJyo9lYyheaxav4Ym&#10;jhEu2CZ4Ypvoi1moIz0ECH2kUXZLH0yneEc6xdhLw7SguacxLSRauks46tHOqBdNW3xB124tGOA8&#10;gB5iMXQjTNELN6eTm4DHuhOfmLam26A+2ryR/m4D0JMwFWgY+lvTLciWVoG2NPe34RtPc5q6GfOF&#10;gKmTn7nYFl3aO4pacerGF3ad+JtJW5roteBz+550lf+nQ5g5OmGWGIVYYBxhS+8Ie3rEOtM1ypq2&#10;onw6+FnQ2Uug5dibr8068oVZBz6z6sBXA7vwVYAOnwWLDcu0JHpJIkM3jmL6jqksO7yINWfXsKlw&#10;PVvOfse2wk1sLVzLpoMrOPT9Ds4dzxcbUstVaeBqantpcTFVRQVUnDlB1ekjAolTIqvFisjJVnrq&#10;IOUnDnKh5BznBRqXKqtEZVRzvaaWK+cvaSMpDVWfynaok05OJJGs2i5oGgjUVHbV2NXsVHVUu5mp&#10;ae5vGx6jbXz0VoOIgoYCyE8/qV3QfhRoqJXEGzY1UorjncDi7ft3WmiK5P5jadhyIom8fiyKRjvR&#10;XzVAQ4WaLv/mpfwvYkf+74DxUvWsqhL0vryegsP/ojA0laFu10LlOBqmjd8XYKod5vM3f8vRlbOp&#10;LynkXlW5Nhy7UmyCg489HqEuOAfL+ek7CDM3R/QG2aHn4yJ211+sZxQeWcl4ZSbiGh+KQ6QHTmJl&#10;XPwc8Pe3IybEgdw4Z8al+TIjL5Il45JZPSmT9ZPFvkzN0/Zs3TRjuLZV4xaJ71ctpOb4fm3xn2ul&#10;ojLEWt4WG/n/T2AoS6Lm6qgcxkOxJMWFpZw6W0x+SRUVoiZUGbiCRklVLfkCklOiDo6L/T0pauLw&#10;yTPsFRtyWBRGcXEVJYUCmVNFbF23jcM7jlCbf17UkCqoEyt5V+ySdAr1av3VumruV1Vwv6SMe2fO&#10;cufwIe4d3MPlZUu5OPtb3ucX80zsdL1Kht+6zalt+4mJTCE4IRXPlFRcEhOJysll6ow5bNu9nyYW&#10;qb70T/Ome7IHfRLd0IkehE6MG91SXOmQ4ETH6IGiFsz52rk/bQYb0FQa4Tf6nWjaqRVtWjfD3Kg/&#10;5h4WGAUYYxliiG2kKU5xVhhFmNPcvgMfmX1N7zBTDCJt6OWpR6+B0ljldbpK79821I7W0ribuRjw&#10;D4d+fDawL0ZiXewiLTAJ1mOAWJp+gWb0VHuf2LWllWN7evsZyn3WmHmZouumRzeXfnT3scAgNwj9&#10;vAC6xwyki6iLDv5mfOnQk4/NO/IX0w40MWzLN1bd6TzYUOyPKdajfUlanM6UDRNYvnMum46sZNep&#10;jew7JaA4u5kd53ayvWgTO06s5/uDuyk+XSz0v0yVnEQl+WcpPXuaslOHqDi+l/IjOymXk61O7Eht&#10;SQEFRw9weu8OakTi1haeEZAUNwDj/AXuSGO9p37QR9KLy8mkQUODh1yXE+6NWAg1Xf3dK2nkr9Uy&#10;fQ17kqjJadq0dgGEtpmzxOs377V4/+4nsSA/aKqjER6a0vhRgPHDe968E4vygzxH7YYm76PWpXwm&#10;kvipWJ8nqjxcYKWUhZpE9UrsjJrophYSVkqjQW2IAlHQUKMkHwBDqRLNmkiPqUZg1GK5anhVAUMp&#10;Di1uqoSoAklDqPvUYrwPpQE+vnCRi4d2cWLFXK6dOSYnfC03rl1k7LxR2Ar8HeNt5VxwkN/bnj4u&#10;xvR00KW/2GO7SC98BRRRI4dJ5OCVHY19kh9WYYOwDRyIS5ADnkE2+Hgb4+M5gGA5ZxLCbMiJc2NM&#10;WqAokGjmj0zk27HJrJiYxsoJaayfNoLi/ZupPX2IK2oVr9JCbSq8WiOjARj/e9LzfwNGIyzU76R+&#10;r1cK7GqkRAOG2JgHYjvltYoFBqfPnNNqL0rEkqiannJRoGdEOZwR9XGyqJwjp89x4Mgpvj9yglP5&#10;paI4Lsh3dIfb125yXwD2/F7DxLZXolKf3bilrY6mCgJV7Uu9WvNDbfhUeI5nJ07yYN8e7m/6jvvz&#10;5lM8dCxPD53klSq6k9+tXtlKec2Ni1cTFpdFcFoegzOz8cpIY8qceSxevIztuw7SxCDJh/6JnvRI&#10;cBc14Ur7iIG0EgXQXBpcuygHWkU70zHQkr4+Rgxw6k9n3Q507dqRj9s0o0P3dozzjyDAwYkWYmW+&#10;Mm+nlYLbRFlgleyAeZwdrZy701rteCaqoKltNz41aiUKRIfOQVbyXg50CrWnc4A9n/lY8s1gI4wF&#10;Bi6x1tglmGErz3EINcEhQBf7gAFYBBhiKhajnzR6lTP50qILrZ11sEgT2TotFYcZqViNDsco0xPT&#10;LD9RG2Z84aLDX6y68jezzrQfqE/3wRa0FPVhM9yX5MVpTNs0mrX75rPtxFr2nt3F94V72K/i3G6B&#10;xmb2ntnOidNnOF92karSckpFURQdOUDx4X2UiN8uPbiFskNbKT28Q5TGUc4LNCryT1N87LCEAOX0&#10;caoKC7ig8hgXLnH1ipqUdlug8VB687fSc7/QchQNeQo1E1VNEhMoPFM5CFEVb37k7Y8/80rZClEX&#10;z1TjlpNQweHVH0rjB4GF2u3szXtRJPI4pUbUtPe3PwpQ3qmJbGrJP4HGjwo+b7ST/ZEq6qp/oNmS&#10;5/VPefP0Fc8FXi+kd1R7pDRMfFO9o+oxGye0NViXxtBWB1ONRnn5+vs8UUvxywn7WNWMfAAMVcPw&#10;YWh1G9fEEqlRk7Iijq9bQtXhvXLfdS5crmX8qsm4Tw3GZbIfbuNDMBvmQ68oW7qIeuwZbIl9cgAR&#10;I7PJnDSRtEkjCRiZhFtGIHYRg+R8ccElwhWvaHf85PpgUaJuocZ4B5vgHWCGt9jeQG9Lwv1tiQlz&#10;JDXalZHpApERKRz4bqlI8r3UnDyoWZObonrU+hj3L16SHvua1hi1+hOlqFTS83/kMBqg8V9Jz9cv&#10;1R63ChYN92mzWgWwajuHB/IdFJ44w7mCIq1gq6b6olbNWSFRWHFe21X9+xNiQQ6f5oyoALXT3r1b&#10;D6iX86ZezSeS/+Gx2mtFQq1oro2m3bgpMBaQXLvCw/O1PKmo4ElhCfePH6J+7wbuLp1L6ZBh7PaO&#10;oG7GUn6+pnJPqiDwHg/vPeDJjTusWbySoIRMgjPy8EzLJGf6NBZ9u4x5ixezZccemuhEudItUqAQ&#10;NZDmYj1aqsljAdKY/a3oFGhNS29Dujr1xcbFiBRHJ7ZFDmV7yASc+prgbGXEkdQxbPLPxcPABgcT&#10;K3R0utPcrC06QUZYRtmLQjCnmViBj8zUVgLtaKLfli9tetDB05TuwXb0jh9EH1E43dLlpIhzlcdb&#10;YRphw+BYB9z9DclK8mRUcggD3czpKQqllZ8Bn/ro08S+B38VCHQKtcFsTDQW00U+zc/GbU46liOC&#10;Mcn0Qff/w9hfhseZZNn+qKe7p7uYzAyymJmZmSXLsswgCy3bsiULLYuZmZkZLNmWDJKZmbG4qnvO&#10;mZlzZu4957nrrnhlV9fMnfk/98N+MpXKTKXejPjFWhE7dux1wkovPXxir47PrFSxzsUI69wN8Cfr&#10;ddAMtsTe/G040XwQdYP56D7VjJFz/Ri7MoKh2QH0XGhH2/lm9M3048KVa7h2nl5zZAAztCcXOSrO&#10;DbVhdqD1fX2GDswyLomiLmKnJBvbtXOnGDO0JFdwm1/c3Zu38fDBU6ky1/17jwmO57QU83MQ7wiL&#10;70RdBSFb//rPbFjstITHPxMQ/5Mq43/8jdAgPP7pV1FMRxx4xMcICTHn8K9UA/+HgPh/U1n8O1XF&#10;vxEaoi7GvxAo/yy2uFOd/BPfRwDmf1Jx/K9//198/V/xRhTEefMcolq4mIcQBYJ/ouqRJlYJDKFy&#10;BCzEbtoP0BDxe2CIIsTzy6yEBoEhnSImGuDvgcGQMk3fxwdgSNvhH7Jh37uFuf52XKAiE8cY3nt0&#10;D+mDZdjUHAX/5ghsrouCa1UYzAp2Qz9pEwyPeMMxYRe2ZETjQF4aIjKSEBAbDtuQABgHOsNskzNM&#10;A5xhvtUVlludYLLFGqZbzGG1xRj2gUZw3mQCF6paJypUW8LDxtMEQSGBSMpORlNNOc51d+L6SDfu&#10;vN9N+0JI+v8HYPymtBgfoCFWRIQFmbciv9uE9v2PhAWVCa/Ri7t3cfW8qK1yAzdvP8Td209w7foD&#10;XKSCOHf+GsYnzmJqahY3btzH82evpVybH99+h+9evJEKEYv9RtJkswh+l+I6S8cpPLiP7+7cwLcE&#10;8be0yT+M9ONVXQ0uJsXhZGgEZuPT8ap5DP92/RF+4mve8PU/Pn+D754TGrTK9eW18N26F+7BIQg6&#10;eBgp2bkoLC1BcUkR+vp6sUA+wAqrCYilHI0XuWpimbs21lBdfGEpj0/1VuNzjcXYoLIMRkobUWAa&#10;gH8Laccz33KMbk1Ec9B2DBj54qeAMny7uQpv/QrR4BKMxTLfSOeNrHdWxwonTWkSUjrsSHcN/qAt&#10;6nvKQNZBCypu+tDeaguNEFcohLtBPswFMjutsHaTAdWJGSxDrBAXG4nR+BKU7U7EVm9PODlbQsPB&#10;DF9ZaOBjcxVs2O8C1ZhAGB7fC+PUvTBM2gajY5uhFeIBgwgfqNNqrQ2yw0rKVIVNtlDZYosVXhrQ&#10;pG3yT/NGbEMoKgdy0H26CSNTrajszce++kPYVBGMoy2JGDo/jFmONKeH+jDeXoZTHZVsVA240FOH&#10;K8OduEqlcWm0FxeHu+czCMXehbMTuDZ3Btdm5/D8/jM8ffhEOqxZnG8p1MVzfkGPqTSEovj1l3/i&#10;rZD97JDffQexMe3Freu4c/qkJIv/lQ3zb6T//2Bj+Vd26P/53c/4H9/Pb1P/38KiUCV8x87346PH&#10;+CtHl79Rlv7Kjie2qP8v2pF/F6ej/cu/4V//+X8TIP+Kf/3f8wccfcvXiWMERXaoWOYTnX6+toNo&#10;7L/ylj/zPUSex++B8aHxf4h5e8JRVuysffOaDVhkf/4eGO/rYf4nYIh08rePCI6H9/Dy5kWpRJ5I&#10;o7/z8C6SevIR1BeDLb1HsLv9GHZ1JWBbRyKCWuLgW3cIARVHsbssCQdKUhGamQS/oxGw2hMAPV8n&#10;GHo5Qt/XBTqbXKHuR4vtaw01fzNo+evDOMAAtlQctrS5dmzvlt5GMPWzgceBXYgqzEJ5fTUG6+tw&#10;qbuFiqcXd85PSnU8hCUR1/en/wyM9zkvv7do4vpIKyLv5zF+5bUTJRWl54js0Ffs8LwGD65dZ/u4&#10;glu3RAX6R7gu9ojM3sDZ81dxdlqUgryH1y84kFD9ffvmW2mFS2T0fi+S8GiLxJGO4pS2H3l9RZr/&#10;36gqfrx3B9/zOn574QzeDQ/gRW0trsTFYIr24kpKKX6duYn/y/f8X+9oQ9mm3r14iVe0Ne+oNN5y&#10;IHvH699V3wxPv81w2bcbUQlJyM/NR2tbC1VGHlqbarFgqa0KPjVYi3/UWIo/isK+uivwpekG2of1&#10;+Np6I9aYykJXcS2cVsuiWXcP/upVhedehWiz34VmT0dccg7CY/1DuLtqO55bxyBF3xWfbfgKC9S/&#10;xKeGa/G1hQq+NlbDFyZq+JOuLP6isRbrTOWhba8CDWsFaNhqQolScZWfLr7x18HqYGto73dF4P4g&#10;BAf5IHbHDlTuO4oLoYU4vTcDbTuOoJg/JwRHw97fFys3W2JdsCMUQl2hGOkNNQGLaF+o7XGCUbg3&#10;NELdoR1KcBAeKsFuMIrwh3WwB1T9dKBzyAKB5TuQ2ZWCuqFixLUmQSvJAf+4WwZLDhjiSEcaJi+M&#10;4sxgP052NmCipQinW0ox3VqBmfZKXOhuxOWhbsrYXsyNdOFsbxtO9XdiemIEc+fP4M71W5SK7/CC&#10;gBC7V2/fuo87t6kuCJHH9zgavHhLAHBkf/ZSqnp9fWIYl/uacXOgBbf7O3CDo+7dsSHcmRjC/ZPj&#10;eHTqNB7PTOPReZEvMCtViBJFX6QJOuG3+R5iguvVjWt4c/eONIL8y88/4t+pRv6NCuPfGf/nn/8X&#10;/u+//TtVx9+kuQwxqkvpzqLxi1qUP/wV4qiC3ypw/Sg6g2jwIuYh8UFpiO3aoiNIz/merxcp0yJB&#10;jGD4fwLGh/j2iZjf4Mj9SmSIPsbT+w9x/dZlHG1NhVv3Abj2RcKTSsOnMRpbmxMIj2Rs7YrHztYU&#10;HGjMwqG6bOwtTILnsXBY76L68Kai8HIiBNwJD3eoerlB0YuDBC22prcuLa0OLNjOrH2ojmlvrKg2&#10;jXwsYRsahF3Zx5FWXYryylKMEhwXejukDWsPr5zH2wd38fPDx/iFkl/M1czPYcznxghofMjF+ACM&#10;D5ZEAgZtyc+8Xj9JQBVL0C/x/NED6WiKc2fFnMQdqdTezJnzuHDuEtvHA7x8/lJaWheZut+/IdgZ&#10;b8VEqZT2LyZNRfkCKhXC+XsxyfyQCuj6NXx/7jyedHfjWmERLsQl42zYEdxMKcavk5fwf19RjX7P&#10;z/San/M535v25tvHr/CK1/zJ3dtsQ1fw8uo1WrA7iD+WgMDQfcgrLsbxpCQkJychMzsVXR1NWPAH&#10;teX4i85afGksh68NNmCZuSIWGm3ECl3CwlgRm4xNcUTfFvHaznjhmYt3Tvn4KxXGhN0+XEiOwo8N&#10;BfgpIwtXLbwxrRuAIH0j/HHDp/Q6nxEYq7HWVRuLLDXwqak6YaSAJfpy0LJSgaGZErSNFLBecz2+&#10;0ViFT6hmFphSfdjyb273Rc2WI6i23o0sex9Euzqg3m87LmxLRI9nJE7vT8GNo2VI2hUB9a0ukKP9&#10;kDvoCe1DflA46I7lW42wxFUNK9w08JWrCpZ7a0P/gC/0jgRBbb8nzPd5QjPIBJ86rcLa3VoIKtmD&#10;HalbYHrMGfp5gQhsjUfO6VYMXJjAxFA/zgz14Ew/YdBejZMi8aepRLoViT/n2utwkdbk0mgHzg7R&#10;nkxN4vrcFdy4dhN379zHsyev2ADeSlvd79x6gDv0qA/vPMRzqo7rU6dwvouva2vCmUbK4eYSzLbS&#10;z3dV41ZvA271teAu5fGDk314PDWCp6cn8Ioy89XsGby8OI3nVCACEN/eogS9cxPvKO+/u38b3wtY&#10;8G9/Kwraihlwjo4ixETj/6Sq+f/82/9LKusn9kO85iglNrH99P07SSWIIwr++t2P0mYzURNDqAeh&#10;POZjvlblB2j8KgHmPTDEc78VS6wi1+MFQ2zWeh//DTDEJrV3YiL0udioR/UlaqKy8ZdN1sG0civM&#10;OvfBqm4/jPN3wDhrOxwLQuBdeRDbqPwi2jMQ1ZKD4Jo0eKVGwTzYH4a0I1b+rrAKcIeRvxu0fd2g&#10;4W0PLW8zGHgbwMxbD5ZUFha8NfcygKmneNwSFju9EZhwCIfzMpFSVIhSev3upiqcJbDFuScCGN8R&#10;aNIGNHEeiTgdjhbs/y9gCJsp7CY7vNjX85rfw/2bVBJnz+GMOBv1IhXF+Yu4dvkaXnDg+FZYlrfs&#10;0AK8vP1eKIEPwCCUvxeqT8ybUCX8+IJWRcwH8bt+PXoWd/LrcTepBNdSyvCqbQT/fPkO/s/b/4F/&#10;//F/4pe3hA2ty/f8Dt4JUDx4hle37+LJtWtSYuHdcxfw8Pwsfub3d/HsHDKPp6GosBgJx5ORk5OF&#10;nEwCo53AWGmng41eZpAV+RBWaviz5hr8UW0lPlJZjWVy67BN3gCh6mbwVtTGlE0EnprE4pVZEk6a&#10;bENX5Bbcb4jDP9efwKPUAyh2dIeukTJUzVWxTGE5vtFZjY3+2ljpo42vHFTxtYmcBCFlYxWo6alC&#10;zUgDMvqKWK4rg78QXAvUl2OVgRKOOHkjx8QDcTpOhJUVDluYIczOGJnObiiy90e7XwiGd8cjfNce&#10;qOyk5dhiBd1wL5gd9sPqbcb4s6MMPrZai88s1uGPlmuwfLM2HOO2woOf0TElAtrbnLHYXgELdKmE&#10;jBfiS7+NsIx2QHxdErpP9WPu8lVcu3ITUydPY6JnEKcGOnBupBOzg/TaPY2YaavCyYZiKennVH0J&#10;Zjqq+btmzE304+7V63hyXxTPeSnNVzxnI3j18i2e03veIyTucQR5wcfPjY6iuyAbY0WZmCjOwmRF&#10;Ns7UF2KmuYySuB7XCaFbAhanR/H43Ek8myUgLp7HK6qJdzeu4t3tawTEbXz74B6+o6z/7pHw2Q/w&#10;w5OHUlLWT2JSkVJVyOgfhf8WG6hE/sO9hxz1aUPYgL6lhXjNRvTu7WvCYv5Ed1FURxxD8FfCRFgk&#10;aZKOEJGCwBCVvOYhIjakseG+B4a0z+R9Ipd0yA/f9ydanp8kYPw95idB51dM3nB0FLt031KBvXjy&#10;HE/YiMW+mtl7Z+FfthemFVvg0hAOy4Jd0IrxgnaUF6yP74BfRTT2NR0nNLIR1pqNTYUxsI3eDvMd&#10;HrDb7MpwhwWhoU9o6BAYBl7mVB6GsPTUo6rQg5mHLoz5s6GnNfS8rGC6xRWeB/Zi9/EEhGdlIaEw&#10;DXklmeisq8KD2XOSbXr7jMClYpJswGsCg5D974Exb0ckYNDi/SyWznldxITwywcPcWV2FlPTM5ic&#10;vSRlcT56SLVFpfe9sB0vCQpROkDYDtqfH94rjHcCGAT6dwIaQmW84/V/+yN+IVD+xsHor3cJ6at3&#10;8b8fvsS/v/oZ//79P9Gu/kjozG9M/PbxM1pAQoJt4DkHlSei5uqVq/z/LuDWhbO4dZrKdfYiRL2W&#10;d89eo7u4AVnHM5BbUkg7UoD0pAR0tdRjgbKPPZY76uELeyoAYyX8QXMDoSGDrzU2YrHsKmyUXQtV&#10;1Y3QUpPDCZ/NOK2/Hd+7Z+KGzxFcSE3C1Zw43N8bgrEdEUjw9oO7nRFCXT0RaReIVbIbsdJNHqs2&#10;KWGJkyJW0f6sJkzWWmlhMeH0CeGxSEcW2lbqkOPPn5ooQ8nMCLvNbeGroQYLFVmYKsrATHY1LLVl&#10;4G6hDk8+N8jDEoFBvnA+sAUaEc7YsNsGzgm7sDU3FI4xPpDbaYgVfqpYarcRC4yWQHG3BWLKkpHb&#10;VIGcjkakNVZgc3IkVjnrYoHaYvzRZBksj7ojvPQQUptycXJ6AlPj46jv6sLY5BhOD3RjrLMKYx01&#10;mKZlONc3v6HpXFsNTlNljFEdjDTW4PzoGJ7yy3/45CXus/GL4wdeUV6+ohR9xS/9zXc/4M2Ldzg3&#10;OIi21Dh0Zx5DD6/fQH4SJiqzME3lMtdRJ8Hi7ngX7p8ewuPzJ/F07rS0k/LljUtSurLYFPXu3j0p&#10;A/G7Rw8JikdScRwBCFE456cXtAKv2LjZ6KTKWxzxRYiiN2LiTpz49e7+g/nVDDFpJjqBKNbDxvUL&#10;P6PYHCXqeEqnprFx/vId7QhDzLWIFRYhr8U2bXFKmtjb8sGufBj55ut/Eg4vCYfnYol1PqQt9uIx&#10;0fmoLsQGutdUF8+oLsTmu6cPHxC2d/Do2R00TDbDJ3c3dtCO7K49Cqf0fRwUfGARGYjNWUcRWpGJ&#10;o42FONyYi23Fx+CasB/2+/1gH2hPq+oCu0APmPo706ZYExZmMPcwhA1BYe2uBTNnTZi668PAwxz6&#10;tCzGogbEvu3YHHcI207EIqw4AccaMlBYly91pu/YycQ1FqATCkPs8hX2Qmz++4HXSrJz/N9/Dw2h&#10;wMTcj5gDEkruO77mHf/nx3duY/rMOZyaPo/LHFzEDufvaTFEBq6wKyKkWiP8TkTKvdir85OYN2H8&#10;zL85f8gUrZ8ACf+2BC1aF5HNK8FbfB/8XsRch6iwJjYtvqYFesmB5QXbzDOC4vHVi3hAdXrnLG3z&#10;qSncYlu/MT4hHTn5kt/BD4TWVOsY8hIykJmViayCdBRkZ6KjqljMYWjjY821WEp78LWhPD7Tk8EX&#10;BrJYorceC7WoEvSW4Rv9pVBwUsK26E1oO3QEDwKTMeO0B0P7D+NWdDHe7CzE850lGA+KR737Ltzd&#10;lYFr/hmItg2EpqU6lOzksc5CFsvtVLDK0whKOygVQ32wdrsTPrJQlCqLm7mZQsnZFBsInFX8HCtp&#10;k5Zor8Eqfrbl67/GKpXFULLYCB1nddhstYXuVjuo7LaHUayfNMlpGhsE84QgmB7xhVKoDTT2WUA3&#10;wBhfiQQyJzk4RG9GSmUGKlqr0dLZjMbWBhwtSMIqfqZ/UP8ai2034htrGXzupACjo344kHsMDQ21&#10;GBntwQA78XAr/78m+tvGUgyL0vfivE+qjdkBWpWeZkyP9OLG7Hk8FeX5nr2lmniDR49f480rsZeD&#10;QbpfGz6J0ZoqNKbHo+a4qCYVhZ78eExUZ+JMcyEudFbian8Lbo924e5kHx7MjOHx7Gk8vTQDUXX7&#10;xS16TDY4cQygOAJQFN0Vqw3SPMB7WIjCOD+/IjTeiIYtDiN6K53O/iF+ZWcWo6SYdBRp2+LAZRFi&#10;8lMs1f0qVIR4DRuoeO5fef+vhMAvVB0fztr4r4AhlgylRiueKx4XKyai4Yv3lm7nQ3QCUW1MhNiA&#10;9UYAlY37FcHxhP/TQ5GLwcZ9/+EtlLeXIaM2DSnNmdhcHg3jhK2wP7wdOzJjcbg0G3GVBYiqzMSW&#10;3KNwidnNTu8Fl632cNrkAIfNLjDzt4ORjwUtiCmsPfVh66ENC1cNGDuqwdRVD0YebCM+djDYQuUS&#10;vA2uMfvgcSIEgSWHEFyfiMKuEty9zlGXUBbnrIoUd3GtfmIn/pHX5vfA+JAm/p+hIZLbfuTzxGT2&#10;GyqVq2fP4szkDG7euIt3tB1iIvPbZ2ID3+9jfoey+HvSxj6qNBHfizkLAkWEUCTi9SLEjmTpfUQ5&#10;SDH/QZX2ht+vUBNiNeYZbeljsSny6hU8nDs/X7Roagw3JkZwaaiPbbgXDy+cx7s7ogarGIge4eap&#10;aRSlZyItLRO5xfnIyz6Bhoo8LPiz6kqs0pCBgbEGFPQVsEpnA5brbcAyY6oMo9X4zGg5Pjdeii9N&#10;l0mdMDRlH/LDg3DC0QKN7kH4YVclnnsW4LV7Fu64puJGwAk88GF4JqDENxjaRoqQNVuLDdYKWOGm&#10;Bfk9LlAJ84dGZAC0wgKwzE0ff9FfjuVWCljnrI/lLvr40k0VS7x0sMJdFzqbrKFqrYFFBqux1F4W&#10;651UsMFVE4udVfAXi/VY6a4B8yhfWMZth+Yhf+iEeUI9xAkmofZwD3GDga8JVjioYB0bi+l+Zzgf&#10;24I9GQeRWl2A+KoMWG2zxXL1lVitvAILFRbjH5S+wALNr7DUSRkHEw+ip64UzRU56KnJwkxLGc71&#10;1mOmvx7nuqkuqDgmuxpxarCDMvMM7t+7hZe0Hu/e/MjO9xMe3LyPmbFJgqYJ/UV5aD8ei6bYMNTE&#10;7UN1ZijaCmIxXJGB081FmGHnuNBTg2sj7bg90Yu7VBcPz0/hicg6vHIBz29cwQupnsYdjhZ3pZL+&#10;Yvu7mAf4VozebGQCFr8QBr++fsFOO39EolQgWJTXex/SLlOCQ0q04vP/S4VBSPzKxvlXKpK/EjoC&#10;GgICYjXlvwXGT79AHAT9K+W3OIHtF46GIjlMjFZSkZ/3IR0vKBo5G70oMvRONHK+v9il+4gjoADG&#10;S8rnVw+f4/KZM2ivKUM9r3t0bTJcU/cQDHuwJy0W8UW5OFFWggjaB5+UA7A/uAW2u13gssUaLpts&#10;4LTZDhb+VjAhLCw8DWlFtGHLtmLmrAZDe1WYuOjA2NMS2n520NnuDdvIXXCIZ2TuhGdxKLZVRqNi&#10;sAJP792Yz2vgNRbb+KVRn+AThxn9HhgfrMl/hsbfeF3ESe/i/JYHly/iNNWlaBffvhLp4YQ1Ldm3&#10;j0Q6/fPfQvwdUQNFqovC27+HeFzURxHzP7QYVGUf4jXjFW2dWGl6ce8+nt+9J21wFHMUDy9fxr2L&#10;F3Hv7DRuUzHfHB/Etf5unGtvluqCPJidmd+de+MWlSzhcukKrp8ZRVlRNior61FQUo74YxGoKM3C&#10;gn+QW4JlVBNaZgowNFGEmqk81phvwBd6q/Cl0Vp8orcSXxuswVdaK6SfFf0MYOihDmvj9ah33oTv&#10;fHMwZXUAV72jcd48DBedDmPMZBfKLbxhoqmAT3SW4C+6X+ET/cXSqot8oCXU93pAfqcjNm63x0of&#10;Q/zJQgZ/MF7HUV4da7yMsYqdfLWPKdY46WKJgQxkjeSx+9g+BGcfhfuBrdDwN8M3VAIf2azDImdl&#10;rN9qDPUoNzgd3wvP+H1sAE5wj/KBH1WM3R6xvGYKNV9j2NIDO8VvgdwOS6jtcoV2gDVk2HhW68lj&#10;hfwqLFHitdBegY/1Fktb95XddRATF4KStGOoSI9GQ/oBNOccQXthAoYq0nCyPg8Dtfk42d2Muzdv&#10;4e7953h89ynuX7mFMz3daMxMQ2VcNKrjD6IuIRw1x3ag9Og2VCYEo5X/y2B5BibqCnGmpRznO6tx&#10;sbdB2oh1Z6IP96dH8OjCKaqLs3h2dXYeGLdvSTUnxYFBQl1IBwa/T8UWkl/MGfzCzvgLvbA4/1MU&#10;BxYFcj6c0C5ClOUTBXDEWSO/l77SqElV8SPlrSg4/Ath8evz5/iZDVjqIAypHKDI22CI/I1f3vFv&#10;saNIJ8ZTmYgsUtFBpHNcJd/OkfUF3/O77yCqlIusUNHJRPEfqQDQy3d4S5UhVmrEqPhcFBxiJ3n1&#10;+CWePX6F+7fvYqK7G53V5SivzsL+9Ah4JoRgNxVaYlERUsrKcaAgA96J4bAM9Sb8reEYYAUnf95y&#10;oLH1Naf1MIKxix5MnWlFnNRhyjB20oABgaFLq6JFNaK3yx9Wh3bCLnkHHLO3w71kL3ZXRKNjvFW6&#10;zm8eskM/EQlpVEW8xt+JBDUx8SmSp6R4X5uEKkyorP8ADV4LsRoliibdZad9wk75k7Ah4sR4fnfi&#10;O5RUIt9fLGu+4eguKpZ/CJFGP59Kz8HhfYjHX9FSvuJzpeBjonrbK4JNVHITClS0FXF05aPL56Qz&#10;aG+fOSkVPb5Eu3u6tQqnmxpwdWiUgLgsHS35+BoVyOXruH/hCu7OzGD21AAK8jNQXFiBvJwixMSE&#10;0pakYMGX+rQfZrJYabASKrxVMOcoTmAoW6tBwVgJG02V8IXOGnypu06KxQSLgr4itAiDYBMbtNjt&#10;QJiaEXbp6uKYkR1q7LcixcQdbgb6MHIxgry1Cj5SW4g/ai3Gn3SXYREtgOwmK8httoasyCqlwvjK&#10;UQtr+OWucRT7UAzwtZkKvjBTxhILVXystgLyVCnVFQXoIBFLq0twNCEKDgEWWGm6Chu8NCC/zQgm&#10;B1wRkhuFg1nRsN3qDP9IX+yJ3ga7vW4wi/SEW0wQYin/i+oLsY8SVsGXcnSbE5WHPr6mDftMYSm+&#10;1lwGLTs1qNoq408E3R8sV8H7aBDa22uQm3AAUUFOOLbTCdmR/ig6uBklR/egKT8FZ0f7cU+chCYO&#10;npmcIlxSsYPWKn1/AEoObkU5R7/iwwHIi/ZBcex21KaEozM3DoP04WP8PKdby3Gui8Doa6Rt6cAt&#10;AuPe6WE8ODcpHbLzTCiM61fw/NYN6TjC/xoYtCWUrb9wxBYz3WKSTRQD/pXAEFvRfwtCQ6gMMcEp&#10;VIZUjUsoDGEdxCQbny8K5Ih8g5/F3IeY86C8FaX4xCqBmJ+QzlxlCNvyCzuKUCVi56qAh9gm/7f3&#10;I+tfaVMEgMR7CmkuOpNQEmILvygW9OrZa7xmR3krigiJDvDwEV7y/3lGhXGPj93lyHv76jUMt7Wg&#10;jhbkaPph+CWGYU9WEuKpLpLLS3GwMAObEsJgu9cd1kFmcPQ3h3OADez9LWHlaUKrawgzV32YExBm&#10;BIWxowaMnLShx8FI092Mg4YD9Pf4wupgEOzit8ExYwe8C/YhrDwGwyd78S0/0ysC491jWgSxsvOC&#10;tyLDktD4e7yUAPhf2RMxryMmM0VZRrFS9QMtw/dUA1JZw8cPpO/xLX/3lrCUjmWghXhx585vIX6e&#10;f4zq8i4f44Ah2sAzKoKn7OiiQNNT3n8uBhJaOXG49Lf3+bpb4rjKi3g0dwZ3z4zjxtgALvS2Yayx&#10;Eqdaa3Hr1CReiDmL69c5IF3Fo0uXcOf8Odw6cxrXTo5jaqgXFWXFSEk+gaTEOISG7kBRQSYWrDfX&#10;gqKzLjZaykDGbAPWcITVMJbF0YggZEXtQV7qIag6qeEr7WVYorEUy0xloGSmi5Uq8pCz1IC/vwPs&#10;bZSgb7QexiZKMNVRhpuNFXx93OER5AEzF2MsM5DHSkddrPXQw3KS/iNDGSw0V8IaZ0N8aqGFb+wM&#10;sMrTCosc9PC1hQY+5Yj/iY48PtaSwZ81aIsY8ceiMdHejdq6aqQlHcHeva6w9NPBBidFKG01wObj&#10;WxGVHYbYjChEJO5HZPxeRBzZBbtdLtALc4ZLyh6kVuWjur4Ou5IOQd3XEr6RO2GzJwCr7bXxlbBg&#10;pmthTCVi4meMTw3XYIHBcsgFmqOwuRzN5QUI2ezMsMbxcD+khHgjYa8v6vJO4PLZM9Ly63hnE85Q&#10;bTRkJmK3kxF2u+khKdgVaYysUA8UH9qM8rjdaEyPQk9hIlVKJsZr/64wLvU2Sgrj9ngf7p4awv2z&#10;J9+fTn4Bz65dlmprPLt9U6rCLSzJO44oH4AhJhIllcHO+LOAxn+jMMRxiR+UhpSEJGbjJaVBqS2A&#10;wdf8wN/9RPUgfieA8RM778+UwUJtSHVCpaDtIVB+IZzE+SYCJKI+xt8EjISSYMcRnUZko4q5D9Gh&#10;xCgs+W5+PgEOsVtXKAwBDFHO8CU75zOOkI85Qj7k/SdUGq8e0JpMn0FpeQ4OZR5BUFIk9uWlIK6q&#10;DEnlHPlKMrE39SD8wv3hst2KysIU9n6WsPY2g6WHMUFhCFO2PQsHTZjZExb2mjB00IGOvR603C2h&#10;s9kR2jtdYBbuA+sjm2GbvA2+2cE4XJaA6VNj+O4eIcZRXIz+39ISvH5BW0CVIaDx+xAVz8Rqxve8&#10;3v/ZnoiizNKSJq/lD89eSCsW4sBn6aQ4EbSYL2lnn99h52dHF/MNIp6IW3boR2LzIsH58OolPKDa&#10;vH9lFnfnzuPOubO4LXZF8/6TG5cIDg4qIq7N4fHl87Qa07g3M0mb20f70YSp1ibMDg3gySyfz/b0&#10;8OoVKf/i8dwF3Dt/GlcnR3BxtA/TvR1oq6pHSWER0tNSkJx8GIcOhqGINnDBGp2N+EZ/DdYYrIWm&#10;qRxcfHmhrdTh4aCKPR4GSDsShK17XbBY6WuskvsGKvpyMLTQhbarGTQj3BB4fAdcQmzhuN0EBiT3&#10;MqoRUy8CI8ALnv7uMPeyxCo7Pu5mjJXOBlhCUHxCe/Nn1aVYSOWw2FYfC+108ZW9Fr6y1cQX/Nuf&#10;UF18YiJHGOhDNdAGi+11ELhvJ4Y7utBUX4Xs1KMIoXJwCTKG6iYtyAcZYEvmfoRnhHEUikRy1hHE&#10;sFOGxu2BM4GhttUEXql7kdlchrzqMmh4WGOttSZMfOyg6GiEDezYS5xphxy0YOxjATV/E3xOaP6j&#10;3lr8hYprW2IoOttqUHTiGBIP70Q8YZobdwDd1UXoa6rBlbPnMNbdiZaiNHTTZnQUJyE80BHedhrY&#10;Rot1KMgex2nDCqO20I5QlWTwtQVUGOXpGK3OxVRjsVR2f04spw6247bIMpwc4pc9joezp+Z3T14V&#10;8xiXJJUhqm9Lk56Uot9Kk55PpPV4kdsgch1+ZmcUtkTMOwh78XtgiCMFPgBDnPguqnB9TzC8YWP+&#10;hWrgb9+K9GXalXcCHiKxSyQHUV0wpIrl4m9QTksgkYDxCn+V1Mwbviffl39TdBCRNi32mYgCPgIY&#10;IoTCEBmLYmVEqIxvnxIYHLmfixGUvlvkYjzjaPtUyG7C5OnDF3jw4CnuESBlnZUILj2GoKyjCCak&#10;46vKkUKrklqWi4SsWOw/Eogd+5wRsN0WbpstYUtLa+ppBFMCw8xRDyZsg0a2tCJ2mjBw0Ieuoyk0&#10;PG2h7ecInS2uMN3nC+sDAbCLDkBQWjDVaBxOnxyR6naI0oKvCbC3VAVvCWhpsliahPx7iKrvogyi&#10;WA59JxSHmCeiohPXWFJyVHGiLut3/B+/Fbbjnji3RSiK2xwECIlbHOVpOx9eZ0e+colxEQ8vX5QO&#10;tL4n9iKdO4c7BMBN2osrp09iboKde2wIl8R+pclR6SiFO+LYSKqJ+zOjuDPNx86MUS0M49LIIOaG&#10;h3B3+hwtLgeeS1QevH0wJ+Y1TlGBjOL6eC/OD3ZgsKkKxenpOJGShnRa6thjh5GXmYwUDtIFYg5D&#10;3UQZyzRX4FOZT2Bqr46SEwcRvs0N9sZy2OJuAGszGdi5aUGNCsLeQReHQ7chatsm+Ib4wiLaDy47&#10;xIYfEyhayEDDmp3OVAFKBICGmR5U9NQgZ6yKFXZa+NxKDZ/piyI9q/CFxnIsMpTDUisNLLPXp03R&#10;wnIXXSyhYllsroZvTFXwGTvsamsNhGXGIKehBu1dvejt60VNfRkyUw9TYbjALcgITmEOcI/ZhB0n&#10;QhCRFoHo1EgkZh5GdPpBhB0PhV+Yr7RxzidhJ7JbS5BWlgWnvZvgsi9QGmE+01uHpdaKWO6ghnVW&#10;mlCwoT1yJ+D4v3xhpoiPzeURELcXQxz5O2rKkZ9GaBwMRl9dBS6ODxEYlHck/DneH2wow3BjIbor&#10;UnF0jwfcLZTgbqWMvZTGCbtckRu1CdXJ+wiMSHTkHEVvSQoGRT3K+nycainBWaEy+lpwXRysMz7A&#10;L3+E5D85v3uSXvSZBA3KSPrTN+xEvz+d6z8Ag51RjPxi6U8ssc0vj86HOLRIqpbF+2IPiZiQ/I6d&#10;XuRD/PKWwHhNWU3giMOS5n06Gzs7gFhZ+Ul0ivfAEMuzQpkIlSJWU4SaEfZHhDSiEg7zS37zMl1a&#10;QfkADILmDaHxPeX5G37+p3dv/R0YVBiP2JFePZpP5LrNeEBL0HmqD6E1ydhXk4bw0gzEExYZ9bXI&#10;rsiVTj1PiA1CXLgvooM9sHeHAzYFWMKZsLZ2NYCVsz5MOBjpsw3q8fs1dDSGgYs1dL0coefjDP1N&#10;7jDd7gWrPd5wivTDnvjdiE85jGl2tHe0f6+o6IQCeiXmEqjqRIX0+bNl/h5SkSCxqiEAQpsijoCQ&#10;zo+RLB8VCZ8vTWQShm/v3sMbUSSa3+Pzm1c52s/hAW3nfaqCe5fO4f6FaQLiNG7NTOEaYXCFbevy&#10;6CABwU490oUzfR2YZpzv78C5gU5cEHtxupukcoNS9vFgM66MduAqleoNUWaB7yXgc59x79IF3GZ7&#10;unPuDG5OjeOayFLub8E0Xzvd34bc48dwLPoIomPjkHA8HllZxxF3MBRh7C9FFdlYsFJlGWyttaDP&#10;DqppsAYeztqwslGEqZEyrG11YEBgmJquQzDBELDJHAZW8jA1UYBrgAVHaANoUTHIEi4LlZbhc/mF&#10;+EhlOT5WXolPFNbgc7lV+EhhGb4wkMPXBMFCQ2UsUl+Pr9TW4DMdGSyy0caXFupYZqsN1QBbfGXJ&#10;55ipYqmhChZpy2HBxoXYl3QYF89dwszUefQOjaGstgQpqRHYvs8ePnst4X/YE0Fx2wiHcBzNPozY&#10;rEOIyTiIw+nRiEw/hO2xe6Diog8NP1NsidmF7bQpqVXZqO5swZHsFKhRuv5FbyX+QXsp/qS8FB+r&#10;L8NSWix5NxN+Lk18YioPryO7CaoKdBEO9eVlqC0swERPG870dGK0uQEDzdUY7WrCxclhXBjtQmN+&#10;Ig4EOiAs0B4x+30Qvc0ZR7bYISPUm5ZkJ+pPzBex7SlMRn8ZVYY4oKeB1qS1Ahe6GnBloIOes5+j&#10;xjDunJ2QTiZ/dHFGgsbT61fZyMQpYrc5Qs2rDFEG//fAELZErFCIeQyxMiFyKqTgaPdPBMZvloTA&#10;EOnc31FlSCnPQk2wcwoQfEdQiJ2Q37Ph//LDtwQPlchzMZKK3Ir51RWxW/LHN2IvymvaED5HWj0h&#10;IL77TgLFvET/jmD6VrIikqrgZxLy/RWhI7I83zziCP5IdEhx+1gqpPyQtkuqMM6RWBSUEQldp6+e&#10;w8GmDOxvTEN0UwGSGquQVVOPPDbi7Jwo5BzbjqLD25AdtRmxtH8huxywfas1fDZZwsXLFDYOVBiW&#10;qtCmBdazNYaegzUM3WhXXZ2g4+4EIx9H2Gxzh3sogXF4K44di8D08IBUTvAVVYA4HmL+iAiCTUCD&#10;nV+CBP8HEUI9SNdFLLsKa8drKJZGxfUSuRDiHBoxj/GSsBDp189pNcSB0I+oHsX3e1cc30j7IOI2&#10;VcLViSHah26c7WVn7mnEGbaLKarQSdrXk82VHGCqcKq5AicbSzFeV4iBMqpbtidREPl0YxHBUYur&#10;o524fZqDzoVTuHfxLG5RnVwTxaBO9eP8cCum+ZyppjK+vpR/o42Pj6I0LxPHU9OQcCIT0dGHcThq&#10;HyJ3B2JnoCtKK3KwYLHCV/By0sPRXe5wdtDAWu3FWKm5EBuUlmOlymKomK1GRJgrIve5wNaDysFC&#10;Eara66Bkrww5ZyWos3Mp26liodYq/EVmMQGxHF+orsVXmrL4SkMGf1akelFbhQ3sfAokvQrl4XID&#10;WSxQWIyFBNVX5uoc5TdC3tMUX9OOfEbF840JR3e1ddLO1uiKDJw/fxFTE6fR09uD0oYCxKaHIjDE&#10;EZvCnLAzZgtCEnYjKjkUMYTFEcLiUPoBRFJlhKQewP60KDjs8oCZvziDdTP2nwhFZlUOqlqa0MUR&#10;JJMXV87fFIscVfAxVdQC+c+lM17VKWc3OGpKxy04HdyMAnro3qZ6zJwcwyRfN9zZhvGudkx0ERxD&#10;ncg/HoOt7vYIcjFHsLcF4eCDPDa8jMjNSKQaigowRyxHvhy+V0XCXmkeoyM3Dr3FKRgWKqM2j9ak&#10;hF5TqIxm6SAeUdBFTFiJoi4PZ8+wgZ3H46uX8VRSGWLb9b35g3Y48omCKaLupDTys2P+KFYnqBRE&#10;4ta8AqBlIBwka0JYCGCIIxhFZ/6R4BBzEN+zE3zHkf4XvvYHduzv2PC/J3Ck+p58nsgREPtOPiQP&#10;idWBH/ie0nGOwn6IBCIxAfrDT79ZElGM+Fs+5w1VzBsx4UmgvaKSEIWQn96+IcHi7bP7eMH/Q6yS&#10;PHlwD4/p5R9coTS/dRP3Hjzmc5/h4s1rSOgoxN7GZMS2F+EELWJGXRUyaesyciOQmbAVBVQZhYcD&#10;kRbljfgDXojY54odO+3ht4XQ8DOGubsuNG3UoW6lzVtjaNpZQMXGBEq2poSHPeyDCIy9ntgWFYhD&#10;x0IxPtgtWQbpACZ2dgGx11L+C6+5AIYAxQdYCICKeQoxgUxwiCSv+UOQHkm3r4RqIuRfinmoa5el&#10;eYP7HOXFAdK3To3g5skBXKMtuDLSjYtUs+cIilPtdVKHFlnF4hT7YbbbYQ52I9XZGK7IRF9xGtpz&#10;EtGUFo2apFBUJnEgyj3GASgbZzuqqDRaqU76aEsGqTSoUsa6CYZ6nGwvw0hdDvor0jFck0eF0orr&#10;p8ZxZqAHJ+JjcSjmKJLTM5GUEIMowiIs0B3hu/yQy7+3QNlWBUp6qxDEEfjA0a1YKPMxnOz1ELsv&#10;CIa0F3JWa6BssxaW/npwi/SClpsBZK1UsMFbC0tsNmC9vTyWm6/HH9nR/nHDEnyqsBpfq23AUl0F&#10;gmMd/nEjASJH8NiqQ8uHX5K3IeQc1PEnJT5XV0ayJX9QXwHtbY7wOBaM5TZ6+IQK4y+EiEKQHZpP&#10;92N6+izGx8bQwn8spzkHUZkExiEfBEb5IJjyMTJpH6LTwhGdfQhR6ZGISA3D3vRw7KJN2Z0aCt9w&#10;fwRHU1kUJyOvtQhlrZVo6GhBz/gwyvsasT0lAqHZRxGQEIxPDFbhD6pfYqOzKjSpoFY6KkIvyBLJ&#10;2ccwRjjMksKXZiZwgWpihjLx8hneH+1HYvgOeFFthfqbEBKeyA5zQ1aIB8MLyfsccDjIApGBlkgM&#10;9kT+ke2oocpoosroyI9HfzmhUZUljRRnWstxvqcOl4baJZVxd3JMOihY1Gd4TIUhAeP6fDVyUVD3&#10;HUe9b9mAvxcz8FQa87Uo2LEp939ix/9Z6uAiaUuojLe/xTwwCAoRQhnw92Lm/hd26L++EhOitBNi&#10;A9RrPl/kZnzLzv9SKBaRMv6j9PMP0goIISFWA/iYOOntl+9/gdhzIvY8iLL6ol7od1QcrwmuN4xv&#10;6fNfEHCP2QnFIc2vH93jz/fw7CGtyf0HeHzvNh7fnp/gu3vzOu6I4yfF1m92tNSeMuxsjMeRtjwk&#10;d1bgeEspkmpSkVQajZy8vYR2IEpjfFAY5YncQ35ICfNBxF5n7Ay2w+ZgG7jvMYPFJm0YumvCyMMA&#10;+m5G0HQygLqTMYFhB6tNTnDb64VNh7Yi9FgY+nra8YSfUaxMSEqIsPhgA38DhlBc0hwGbYeABEPU&#10;TBWFg6WjFmlnXhPuz6kMn125hCcXz+GeOGFeVGmj3bjODn2FSuDKSAfmBlpwrqcBZzpqMNVSgXGq&#10;h5HqPAxVZktFjXvYYTsLjkuFjttzY9GaGYu6lIOoSgxDZeJ+1KYdQgdt7nhjMc73NvL9+J4jhBBt&#10;x/XRblyh3T3dUILBcoImLw5D1TmYG2rBlZP9uEZ7Mjc2gtS4WBxNiEdkdDSiD4Zhl7cTdnta41Do&#10;NoRHB2OBqr02NEypGjRXYvMWG1iaKmGzoyl8eRGNLFQgYyWLZVbrsc5WDm6HfaDlbYDVTmr40lkO&#10;i2xlqApkpZ2uC2S+xB8khbFSUgdfaW6kLVmNP69fhq/WfA0ZnfXQ8jSGkrs2lD208bHaUvxR5ht8&#10;zscX6K2AZYQPqthJChuq4X8kEgHHj6JuZAAThMXkqRmMEhhNA61Ia85FZMFB7EjZiR1J27H/+D6E&#10;JwfjYHoEQtLCsC9lP3Yn7cWmY0HwPhKAwMQdCDi2BZHHw5DHC1/BL6R1sBP9I33opOSr7m1CbmsJ&#10;ylrKkMVRXp9SdoHaF7QlsnDY7wqb3Y7QIeiiEyMxPtCF1ooi9NQWo6+uAMNssF2kffqhHUgI9kJa&#10;hCcyIpyRtt8GacH2yNjvwnBD0l4HxO1xoIpzQOxOZ6SG+aEkfg/q0g6iOTsGXUUJ6CtLlRrHJFXG&#10;dEc1LvDLvTzcTWjQlpD+ksqgLXnEkVck4whgSLaEI7WYmPuOo7NoqPNVrcQoR4vxQiyxCmsi0orn&#10;Mz0/zGVICVzfvWHwOQxpkpN+W5ydKlZZRB6FmIsQ9kHskBRQ+HCqmji6QJrM/PEnqVboTz/x9qef&#10;pZKBP/1IYPBxAQkBCwGO73/4Xto89fIFvT0Vy0t2tieE3at7D6SJxKf3xFktj/CE6uYRgfHw1lU8&#10;vn4F99hZBTDu3niIq4RHWl8VAqtjENqWisPduTjSno/DLek43JiIYzVRyCwLQWnBThSn+CP1kCsS&#10;Ql1wJMQF4WH22BdphR2HzKgyjeG93xCee03hvNMCthwMTPwsCRBrmPvaw3GbJ/zCtiG9kKP05Bnc&#10;F5OEVEJiKfvV7+aNJGB8mLMQVo3AFkuwQk0I5ScOQnpxW9TS5OsvX8Cj2bN4IBTF9ElcnxokJLpx&#10;iQOgKJMgltTP0h6cbq+k5SjDWEMRhmvz0U9F0Vuage6iVELiODt5Mlqy41CbGoWalHDCIoL2NhIN&#10;VNGNbEe9VKqTVBYzA224NMHB7OQIrk1SvUwN4xqt8kxrNfqL09GScRRDVCpnextwkapjdrQHt/i5&#10;Hl68gKzjyYhOSsaR5BSEhYfAz9UGO3zssXfnJmzdG4gFnyiuhKKNFuQMN8LCTh2O7gZQNdkAOQsZ&#10;aFnQbpjLY4WFLFaZy8KWflDdTBFLCIlPHNYTGBvwtfkGLNj4Ff5h7UJJYfyj4mp8pLEeHykthbyh&#10;EgwtDLF42Ze0OKuhYqUGVWeN+aVLDxOs05LFn8WmM+OV8EjchfbhXpycOInR6WmcPD+L2QtXcGZ6&#10;FqOnzqCf9GvsaUFGSwGiqxIRlh+F8LxIhGeGI+REMPYl78UWvsfm+B3wj90K54M+sI10g/1hT1hG&#10;OmF78h5k1eWjpr8FneyI/cM96OvvRsdgF2qGmlHdU4uStjLszj5IG7IWX1uv53uGIPJEBEcmD8qx&#10;FNqiIfS1NqIyKwFlBFBF0i4UxgQgK8oLGWHuyAx1R1aoM9L32SF9vyOO77FH/DZrHN1qjpidtogn&#10;POJ2ORMg7tJpXhUJ+/llH6SsPMbRI4VKI5PSU0yAluFcJ1VGfxtHhn6ORCO4yy/0AW3Jw0sX8ISj&#10;7/yRfgIad/FaWBM2ZAGM72lLpF2VVBk/C4VBGyBqJ4jJSbGS8cGaCIXxq0i++lYkX80DQxy1OC+r&#10;X0oZmwIYYh5CLBFKy4O8/U4Ag49Ly6YfVAR/JypyicIxooLY91QkYmu2eJ2AizhgSSiM1/wcb/j5&#10;XlIRSUEYvGJHe0Zl8ZTwECUMH9+5icc3r+KR2EFJSIgdv3eu3aPCuI68wRoE1cdiX2sKQtvTENGR&#10;g7CONOxvS6byiEFwbQQS6sJoU3bi+AlfHDrohAOhDjgYYc/R0RJhieYISTHD7gRTbI8zQ9BhC/iH&#10;2sB1mz2s/G1h6GkFE39HHEqKx5kzZ3F+fBq3L8xJS9ki9+G1lOdAWNBmCGCIZDMpeF9UQ3/zfoJU&#10;nM0qkqHEuTRP5s7hIWEvVjBuCdsx0oWLg83SHMPZtkqcaS7FqaZinGotw2Tz/C7oMQ5GQxIs0tFT&#10;lIKu/GTa10S0MZqzjqHuxEGp7ZTEiAOrg2lvD6OLzz3ZVsXO343L4gT782dw+/wM7p+dlOzOacKi&#10;tywLzXmJaClIxNVJPm+8HeeosC/Sej25JApZX0TKMV7fyChs378ffpv94OhgiV07/OHiaUdr54sF&#10;C1ZwNDWQh6yFKrRsVGHkqEFYrIOenSqiQjbDxkUkUq0mJDZCxZjP012Pr6wJCjd5yAVoQWeXGdQD&#10;LPCV8lr8YcUi/FlJDp9pKWCRzips4hdRlHQYuqqKkFdWgImNAXbs98b2rXY4cXgHPJ0t8IneGnzO&#10;0TykJBbN9G9D42OYPD2NmZlz0o6+8TOn+dg4OoZ6UdnZgBz6r5SmbMSX08sWx+JgwSHsTQ0mLGgJ&#10;ErbB6bAvrMM9YEsfa8TGoh9uB+29lth0fDdhU4j6gSa+VycGqV7GRkfRRxK3TvSidbQDDX0NyGgr&#10;hspuO8j66yOrJBslNQU4lhGN9o5KnD51EuPjo+hvq0ZtxmFUxm1HRewWFEcHoJASuJAKLPeAJzJp&#10;R1KpLuJ22CBa1JL0N8Dh7VY4vMcRseJgnt3OSN4/P8dRlRRMD0opmZ+ATsrJger5VZMZeteL3SKR&#10;qws3xwbZ4Mboeaky5sRcxlm8uD6LV+8nP1+KRC56bLGpTNgSsfQ5Dw0qDTGqExziwGeR8i0yPCVo&#10;vLclH0Jkbopl1O9ei6QkcW7rOylv4kNmpkhKEiFg8a14jCGBRKx88P5PwrK8+U6qfv7mtTiJ7S3e&#10;Pn1FKc/3o2KRoMHP8oxweyFWHPg5n0mqgqBgPJPmNG7h8a1reHT9Mh5wZL577SpuX7oOcUjx7NUL&#10;KB2uRWh3KqI6cxHWmIPgujTsqI7D5vKD8C8OgX/+doQUbkNC8Q4cz9iCo7FeiKS6OBBmhQMxljiY&#10;ZokDuWbYn2OIPdmGCE4zx85EM/gcsIDNXnPo+1jBL2Ifxk9N4zwHqvGBIdy4cP59tidVnFhSFSsk&#10;T+YPZhKTtGL3qdjU9eIeAXGHgKA6enb9Op5evoTHs4TFzBTuTo3gOkfyy2x7s901mGkvxymCYVIc&#10;ccA4WVuAsdocKQZoF7qLktGWE8fBJBq1Jw5QTUQyIlBFNVFDNVFzPBLlCaEcrPYy9qCatqS7NBNT&#10;7TWYG+3DbSqZ+3PncZ+q5t6pAQ4+NbQ1udISfn1GLAZqcjHFzzHWWkj7W43rw33SxrOb5+YQd+AA&#10;tu7chYCgQHj6ecI30Adbg7dB1UgD/lv8seBjuW/wifpyrBBp4ZaqMLPXoUWRhZ6pHAK8eBFFfoKP&#10;GpQ36/P3ClQYClAOMMIacXShqzwWGi2FitgQ5mGOFaoyWKGriQ2GmpAx52us5bGXHUdTRx4r16+B&#10;IR/fFWRHX2mNbZv0oKG3GsuMN/LLckZuZz7aKKWGRgcweHIUI5PjvB1DH++3jw+gnnalnPKtlPKt&#10;pL0C+fV5yKpMRWJxPIKzIuFPILjEBcL6kDfsov3gTDvixA7sFR8At6QghBAueZ2VaB7qoFoZwMmT&#10;kzgzJaowT2HoFP8ewTHAi91Ambg19QA2iZO1amtRS4uUU5lDS9SNqZMnMTE2gdMTw+iqLUHx8Sjk&#10;x+1DQcwOdv7NOBHmiZgd9ojeao2kYEfE77XDkW0WOLTZGDGEUOR2axzeaY9je10Rs4dQoTUpOrId&#10;lfEhUin8jrwk9JbQmlRm4VQ9fWgHVcZAu5R4c1OojJl5lSHyMp5fm8VLafJzfn+JOCVd+GZRSk5M&#10;fkq5E4SGKGYjdi7+NllJFTG/jX3elnwIAQyxDCiWUQUwhLIQoJBWNfh6cYarBA1RKk7UbGD8RDj8&#10;+JZq4/VbBkHCePWKz38jrMxbKocnBMFDWp03eEVYPBf7HwiP50+e4ulD2pJ7DyVYPL57n53tLp4Q&#10;GI/Y4e5f42gnznihHbg/dw1z585h7NwY0ruKcJCwiG4vxgHaxz2FidiUEQknDhT2x7zgG+2EvUcd&#10;cSTRG7Epm3Ao1gcHwh0REmKG8KMWOJBhjYhCMw5OBthfqo/9+cbYlW8I31QjWEUawDPYF/1DY7h8&#10;+bp0NObdS5ckVSEyaAUopKzM9/AQjwuLIjIwn9OyiISpJwTdY372hxfP0X6cwr0zY7h7cgg3qWgv&#10;9zdL1uMUbex4fQHG6/IwQUCMVGSgtzgZDVkHUZq4D3lHtiH70BZkRm2mxfVHWuQmpPL2hEgWjPCT&#10;fs4VmcNUFwWERf7RXSiNE0r1KHqoIKbaa3GFVvs62/JVquhzHGDHqjIwWZ+Ls7xfm34IzYXxONtT&#10;iRna80siWev0KK/1NK5NTCBiZzD8Arf8Boytu7bAN8gXqxXXImDrJixQNZDBl3JfY6muyPRUgo6z&#10;LtRtVbHaeBVvFbDRWQHfOG3AOns5bNBZDn3aFttgF0JDF7b7bKHnrgFTJzXkkICuXtbQdBDVvHUg&#10;Z66JJQarYLxNG1a++jA110DwNjeEbLVBJP2l1VYt6G0xgHdYAI7lx6K4JQ8d3S0YGupjhx5EHzt1&#10;90gv2iixKgdbUEAS5nWUoZz+vo4dqY7yq7K+iPIzFSF5h+GXEcyGswVW0T4Q+0X8U3Zjb3YYDhYe&#10;wkGql8zmQrRwtB5gZx+fPInp0zM4PzOHaVqf07RAM6dOEQjjGBjuR3lXPQoo4Toa29HQ0IjSen7J&#10;432YHJ3AYP8wzp4+g6nRYdRVFKA0OwEV6VEoPx6C7KM7EL3TGRGbLRFNUBwMMsfhrRY4tsMKcXsp&#10;jXfZ4sgeB8QFu+IogRG/jxYmMgDF4rxQwqc14xi6KT+H6FtPUtnMtFRitrcZl2mbrk8M4LZQGedP&#10;zaeLXz0vTaSJTUNiUk4kAQlbIlSGgMaHZdYfnonNZWKZ9X0y13+pMERehpgAfUsAvGLnn9/9KIq4&#10;SGezEgwCHGISVBzw/D1hIB30TCUh1W/gfWkz1VsxV/EtFcZbKop3ePXkBV4/eY7Xj+cPm37x9Dne&#10;vHyHl89e48nDZ/OTnITFQ1HIheATZ88+4v9076rIF5ij77+EB+IM24vnUTvQgJCiYwirzcCBmnyE&#10;l+ZgT2YCvI/tg2W4F8zDreG31ww7dxggIswGB455I+KoN0IiPbAzwhHbj9hgX7odggutEVxpin01&#10;ethfrofQInPsSLbGlmgXdNGaPr83P5ciTtL/QSyHUrmJrfgijfs1lZwIkWn7khblJW2SsIZPqYae&#10;0iY+vjwn7Qa9PzOBu6eGpU2ENzhAXemlshClEWg1pxqKMM4Rfqw6C0Nlx6kuo1ASuxOZB3yQQsua&#10;vM8FSVI4IXGvE2/FHJgb77sibo8L4ve4IjnYHWnh/nzNVuQe2oH8I7TGR3ajPDECjZkER36c9N4j&#10;5SlsS0kYr0rFTHMuzrQWEEyHpRyhoco0yerOUc1fZLu6MdGNQQ6Ofr5b4OrtA+9NfnBwc+R9F9g4&#10;W2OV/Jp5hWFrSSWguxbLTNZBeZclVA44QSbEBuu36GGluzK+NF+Fz0xXYKnRKqzSWwl5RzUoeRlg&#10;rZMSZOxlYcvXmHlrwcNTF3YeRjClclBzUYeTry0Ohe+BgZMq3HYaYX+IE2KjNiF8jzP8tprChaPv&#10;Zkr6QyRjWmEqymuL0drcgP6+LgxSInUMdKClrwkl3RU43pyPo/WZiGvIRiEJXdNahdqmCtQ0VyC3&#10;IR/R5fHYXRQF3/RdVBkB8E7aiuC8A0iuOoGShgIUVGejsbMW4xNjODV1EqepKs6fn8PFucu4eOES&#10;ZsUpUtPnMUMQTEyMonugC8297ejqaONnakJjYxWGOdJPj09iuGcYo8OjmCR0BgZ60NZQgY6abDQV&#10;JaLkxCEkEICxhMExYT92OSNhnwfthwtHB3d+UfZICHbACd5PCHOnReHvQ72RczAI5XHBEjTasuLR&#10;w+shltCmGoopJ6sxRyl7jQrnDqXt/elJPKQ/fXrlPBvpZWk9X6qRcVdseX/wftVE+OzfQ2Penoj8&#10;jHlbMh9/Tx2fP1dV3BePi7RysSQrnZImVluEYuDPYpVDmosgdN68eSNZEWmnKZ8/X1ZOWJbvqSao&#10;Ip6+4OPf0rL8hOeU7vOp4AQIYfHyyUupRKE4lPrh3Tu4S1CI1YjHN67hAf8nEVKS0YULuHX2DC5e&#10;nkYSr4d77D5szYrDntwT2JeThp1pBMbRfbAO9YDlPjME0B7v5iAUstMMYQfdEEyFuS3CG5uinBF4&#10;zAo7Msyxr8QU+ysMsbdCG6El5kgoDEBt3XHMnp8gIJ9Je0aEmhBp95Ka4PUUezRePhCHa9/Aa6oJ&#10;UWbgxY0rUolEUR7x8cULeDx3Do+oKh5QVdyb7Mft8W7cGO7Apd56XOiowtnWcpzm9zlVl4/xaqqK&#10;/GOoTwpFAfuEmPtK2e+MlGA3HGfE77WnbbVB7E5rHNvtgPjdTkhgW0mklU0J8UBSiGhLTjhCZR5P&#10;VZsU4YPjYd5I4XU4sd8VuRFeqI7fjraMUAyXxmG8Mhknq45joCwRlbQ3qQd2YqAqF1cmhnCZbfry&#10;QK90LsvBiL2w9/GFe8AmWLs4wtDKGE5eTtA308d6hfXYJBSGmZ0atB3VscJRCet2G2NtsAkWeilh&#10;pb86FrnJ4WvbtVhhI4PVGrQeJhux0U4F31gr40+6q/FH1aX4SGOJdHTAN5qLsMpgGTQ8NegFdbCb&#10;ZMw8sB2ODtpQC1SHUagxnKMcoc/fm3gbwI6dyufQVoQlhSCZRCypzUUdvVYbadze1YAGXujKzgqk&#10;N+fwCz6GICqFA9VJyGzIQ0lTCcqby1DJL6GgpQhJtfS1ZTHYkR2CrWl7sT83EknVqShtKUEzJVpN&#10;Uxl6CKDpydM4O30aM2dP4dz5s5ibncOluYvSIcvnRZ2C6VNUHyPoJBzqOmrRRCXT3laPhsZy9PY1&#10;YnJsFBPjp9DZ0YXh/n5MUo2M9rSimf6w8MRhZB8LRjZlYhZtRvrhIGRE70DGYY4eB7ci/VAQkign&#10;T4R7Io2jSVK4D6J2ueDIPk8kh/gj79D8AcMNJw6iLTtemh0f5Uh6urUC53ktLrPx3aRtuntqAvfZ&#10;MB9fmsGTK5fw7BptyQ025Dt38FYkcjHm1///K2CIHafzG9NEzNfKoLoQ4CAwRJameEzYF7GDVJTO&#10;+44g+J4qQpzx+orx8tUrKV6J7FC+x/zjL/CCz3tLVSGg8folLQhf8/L5K7wgJJ7z77/g33/B25dS&#10;NudjPODnfcTO9yF+D4x7jLu0JDfOzuD6zBnMzs0gIjMethHb4Z8UjV0Zx7E/Ox07UuPhdXQvrNmJ&#10;LLaZw3WHGbYQGjt3WLL90Z4c3ARvdiaXAy7wi7MnYGwQnmmNuGJP5DXvQf9UPu7dnMSvT57hn15Q&#10;NT0RmZw38ebRvb/bDrGaI+aJ7ghQXKWioJq4RlBcmZUOb340OyMteT84O4X7lPb3TtI+jnfQDrTQ&#10;TjZirqsG5/gdnmGbPV1XgEnag8GieDRQkRYfDpT2GKURFsn7HJEsoEAVcWyXPY7utKFKtabFFXNe&#10;VBn7vZAe7ouMSF8JGIe20+Jus0UUb4/yNYn7PQkYexwJNEcq36s2cTuVRhSGK5IxQJXRVxRHyxuL&#10;9oJETLRUSBXkLox08TP2oKe0ECHbaOG9nOHg7w1nHx8O/i4wsTOHnasddIx1IKu8EYHbg7DA2UZL&#10;Wj79XG0RPjNbgUU2ayFjvh56bhpYYSy2tC/GGusNWKu5HMqW8thgp4qvTZXxka48PlLagH9UWIk/&#10;aa3BHzWW4xOtpVhuoggdWhLbAG1oeREwNrL4xmE1vnRdinVeslD114AqFYmGrxHsQz2xJSEIkdnh&#10;OFGZhMLWfFR3lKK+lUDoKEduC5VFdSJ88kLgnLkHe8uOIIUqI7uhEIUERml7BUpoU3JacpFcm4Ij&#10;hMbhInHadCIKaEEa2Ol7OltRz47fS0l/+sxZnDs3jfOzp6kwpjF74RyhcQ4XzosT2c/g1PRJDE8N&#10;onWwCWX0eIUdJagidCrplzu6azBCuzRFKzM8MoqWmloqiwr0N9eivbYMVXkpKEyORGFiKCpORKIy&#10;4wjKTkQj71gErcp+ZBzZhxOHdyM10h8ZBzfjxIHNSIgMRMKBICTsD2Bj2Iyio9tRmRiCxvRodBWe&#10;wFB5FiY5Kp3tqsXFgTZcH+vD7Sn64hmqjLkzlMAXqTKuzh8cTEkvlvN+S+b674BBGHwIoSR+rzQ+&#10;KAypjoWkLggMUVValBnk/efCVgg4MMQSqQDICz72nH/jOe3Gy+fzkBAhFMbTx7Qd7IxPxe/59589&#10;fYKn7IiPaZ/uUc4/5Cgt9lA8ZWcUKxEfgHGLo/Y1jtjimIabBPsFfle74g/BLmIXNiUewZ4M2tCs&#10;TGxLjYPnkT2w3k+FsckM1lvN4LPPGkG7bbGVHW1LqA+c922C7Q4P+FLVRWfsQnNXHi5dHCcYbuPn&#10;Fw/ww/MHePvsAV4+fcjHhKXjNRSg+GA9eF0l23dTTGZexmOC7IGwS/x8TwgKsQJyf3oC906N4u4E&#10;v5/RTlwbasKl/jrMdlfjHNvotFgJoRU5WZWJkeJEdGcfRl3iHpREb0Z2OO0F1XfCHjsk7KKa2Okk&#10;TYrH7nRAzHYqjV2uVB8+yDoQiOyoAFoRLxzZYYdQ/r/B/rRWfsbYz9uIAEtEbTZH9GYLFERuRnfO&#10;EUzRvo1UpaO3JAndhFR/WSrGaONPtTdgsr0J07RJnRyYdm3zgZWrPWzcneHIW0cvT4Y7rFxs4eTp&#10;DD1TPWwkMLbs3IYF3tZ6cLbQwVrlFfjKkKDYbAUzW1242ulD11IBKvZyUNVZiw2a67DWQRWLrZSw&#10;wt0Ii5z18JWpCj5SlcE/yK7AH2VpXdRksdJIFbYeVtC0V8JSFxkY+hryy9SDpo8i7KlgbLcZQ9VF&#10;Gco+2tDdYwn7aFfsTNmBmLwoZFQlorQ5C9VtRahoKURGQwaiKuKxOTcEftn7sKviEA43piCRz0kn&#10;JHLbC1ExUIWa/mqU8zXFDVnIb8xEdlMGVUghmrob0NnfgbbBNoycHsFZNsDzhMOFC9O4xNtLs+cx&#10;N3eBP5/Def7u9JmTGJrsReNALQp7S5HK9zpenYIcErqWkOrtbkFfdxc6WhpRVZyNkoxElKcnoCY7&#10;GVXpsSigh8yO2Y/8+DDkJ4ShMD4ceYRFDu1G4fEI5CeFIe3obqTTc+ZQXmceCeb9fTgetQ3JtDLp&#10;UUEopCevSo1Ccy5VRnEq5WsuvW85G2ALrnJEuDUxjHtnhMqYwiOxxEqV8YIdTayYvKY1EUpDzGfM&#10;b0ybh4YIAQ0JGNJS6+v5vSa/h4ZIyHpDlfE+fnn1Dj+KnZXPHuMl4xn9/BPR8cXOUkJCpHk/f0a1&#10;wMefcmR+TjgIu/Hq6Utajae/xcP7j/Dg4QM853MELB7duUdQzCuKR4TGg+tX8Yj37127QmVxBQ/4&#10;v9zh7b0b13GZiu/m7DT6aBFd922F/YG9CCAwdmYkY1/2CexIOQpvQtiGts9wswlM/PThscMam7dZ&#10;wdffkj7cBbt2U+WdoJfvaeffu0wQPqZieoI3z2g5aD1eExQvn1JN8Pa1mKcQCVr3CAsxmczr+ez6&#10;NTzh53l0mVaJ1/v+3FncJ8AeUqU+5vfw8NQY7lOV3hvvx63hblynkhXKYra3Fmc7RQo3lUULrUhD&#10;LsYqTqCvIJZWIZLA2IXCQ/44EUJ1sM+eqsJGilhG9G47HNlNtcA4RqWUEEJoRHgibq8TwgmKfVTo&#10;wRxwgyVYiDDBPh8DhPsaI5GgrI3bhZHSeEzVp2KAgOotSsBgVSpONvNziFTwmiJ0lx5nmwxHkK8r&#10;rG0tYeNMULg5w8reGrZujrD3cIaduHVzgpqBFtapyMF/2xYssLbWhClVhpKxIuTtdGG+yR6WLiaw&#10;tdHnG+nC2EoV62UWQsVCDetdtbDGXg0a9EkyB1yxmDT/0kcfH+uuwzfyK7GE8FjuoAk7fwcE+NjC&#10;lP+YpajW7KACbXt56LmrkPj20PEzhJy7NlQ2G8Ms1BFBydsRmbUfqVWxKGpOR0V7HgrYWU9QNRyt&#10;jkd4eTQia2IQXhmNqOpjiKs/gcy2XBR3l6B2oIaKoAHNPdWopSIobSugMslBMYHT1F+PjuF2dI12&#10;YXx6nOqCSoJf9jkCY5bAmJs9S7l7VlIbZ9kATvHLH57qQctwLUp6ipDWmIbEmiQk0RLl0OI0tVeh&#10;sb4WZYV5qCvLQ2V+Mipz41CeGY0iAiEnLhRZx/bj+MHtSIjwp7ekPz28DVmxuxi7kRu/l7ZlHwoJ&#10;k7IkAiQ2BLkxtDFHd9FXBlJW+iI7ejtKCZaGrBh0FiRjpFzsDSjBHK3a5SHaErHEys95T6yY8LM/&#10;Elvfr1+iLbmG1zfpsymf/0OCEaHxQWX8Z2AI6/HBmvz8RqSHC0siVAZDAIOqQpy6Lkbf54TOU8JC&#10;AEPEC1oLUexGhKjFKfZ9vHxESIhVD0JhPq/iPh7cvotHDx4SHgSFBIlbeHiNqoKgeCiqQfH+A6qk&#10;+1eu4L443Hp2FvfElu7rN3Dt9CncuHgOGaW5sN4VCLcDoQiKP4K9aUkIyU7FdioMr6PBsArxgZq/&#10;uTTZbucu5jFoh48ewEh1Pe6dnZM2y/0P/u/i/A4xgfmWsBDAEHtCfoPE71TFC5F3QZiJz/iEiuLx&#10;pVkqCrFMOY1756ekLeP3To/j3tQQ7kwO4LakLLqkncZX+ppxsbsO5zuqpEnOM+JYCgJjsiYTo2XJ&#10;6M0/gubUYFQc24Jsqp5jOy1xaIspIgNMEEnoRfA2xN8Q4QHGiNxihoPbLXFgq7l0f6+XHrY6qWMH&#10;+6GAxn5CI4TQCNtkijBCQ0T0dhtkH/RB7fHdaM8MRWtWKIZoSyY44IlT6/tKTkhZxnHhAfBytYK5&#10;lSksHWxh7WgLByoMGxd7SW3oW5nAWtx3sJGAsV5NHn4CGIu1luAL3WVYbrYR2j420HAwgryVBhRM&#10;VGFuQWWgvgEblVZC28MIij6GWGurAuU91lCI9cD6ODesP+KCdcGWWBdggG9MZLDYVB46tgZw97GH&#10;obseLHy1EURv5kTJpOSkDFlXNWxwpN2xVsEiMwWssFGEyU4rhOXvR3pjPL0lpX1zGjLqU5BSl4Tj&#10;jceR3Hwcx1uOI74+ngA5hqTGE8intKzur0DzQB06ehk9tWimDKzoLCMwCJxWduq+arQON6FtuA2j&#10;lIwCGNPnz2D6whkJGud5e/78KSqPKUxztDg5OUgl0o2OsVqU9xQQGCdwrC4BMQ1xOF6XjIzyE2io&#10;r0ZdZRmaKgvR01yB1mraqLwklGfFojw7BqWZR1Ccdhg5yWE4cYijW/QuKoltSD+8BbmxO1FMGNRl&#10;HkVDOi1LQjgKqTTyjmxH5qEgJIdswomIzSggVGppS9qoMgZK0jBZV4jzXfWYEzn/I324xRFNpBbf&#10;u0D/fHE+kesFG/crjtxiJ+vLu0JlvN+YJlZN/htg/F5h/PyawCAkRPzy+nfAeMJRWEq0evwbLJ4Q&#10;AI/u3ZcSrcRy6ONbd/CYIBDb1J/cui3df8LR+TGl/COO1M8ePsbtS5eknIbHHLEf0Uo9u3YJD0Wu&#10;AmEhSsjdv3gRjwQ0ePuAr3twfo7/I78nds4dsQekw5c9D0ViU0I0FUYS9lJhbE9JIET2wGKXF1w3&#10;+yMsPIzfSwXuzJzDTw+f4l/e/ohfX77Fd2I7Pu3QD4SbKJX3RmwEE+UNpSVSAkPAQoCW8eLWTTyj&#10;VXpCCD+6OkdYnMeT2Rk85KAiVN3dGZGqT/vBtnJnvAe3xrpwc6SDsGjF5T4xZ1E3P8lJVSgmOWdo&#10;R2aainGyPA39+UfRdCIYxdH+UmJf/DZTqgJN7PfSQLCHPkOPoYs9bprY604oeOgg2EcPezy1sdNN&#10;A9tdNLDNWYQmdrpoYRdvd/F2j6s2drnrYLuHNrZ7aWM/FX3iHlsUH/JDbfJedBceQQejPusAsmL2&#10;YIefI5ztLWBpawEjexsYEgrmjtaw9xL7xZxgwscNCAxzB2toG+lCRU8DMhqK8NsaiAUfW6zFn203&#10;4E/GK7HaUgerjbWw0EITK621oW6ihVVrFsNATw2mTibS6shyWwWs8deDYrQbdDO3QTlpE9aH2GIj&#10;SSnrpYP1hjLQM1KGoaM+ZO2UoOujBTsfXZi4q0PZUxkyXppYYaeOr6lovjZUxcfaG/CR3kp4xPgj&#10;rTkZmQRFZlMa7UAKUgmP9PZ0ZHdkIKc9A9ltaUhrPYHsriyU9hahbqgSzYP0YVQY3YPNqO2pQh5h&#10;IZRBTlsOrUoV6ntr0NZTh4mpftqOKSqJScycm8Q5jhTnCIvpcycxdW4Uk9ODmDjZg8GJNgKmhion&#10;B7kNx5FYH0NgRCOuJh65tAfDA/0Y7e9HV0sTZW4nejua0VpbRnAUorU8F+3VRWipKERjZS4qcpJQ&#10;lhGD4hOHUJRyaP6WMCklDKpFxl7WUVSmRqAgbg+hsh1pVCPHI7cSLrtRlhyFlpwE9BSdwGhdLk7T&#10;C4v9AZeGu3CN8lfsQrxP/yyKpDy8RD999SKeszO+5Cj+mg3/zV3hxdkhxEap99ZEmssQ29TFtnSx&#10;O1WkjEshkroIDgEPoTjEhjL+LJZixTkWr9ixntPmPCGIxKaxRwTDI1qfp4SCqPYkFXyhKhDxkAC4&#10;RxA8YOefXyYVcxU3cPXcNG6w092dmyUULuAe1d39i+yQfN6Di5ekLMPbFyj5CZZb7KhXaUdu0Cr2&#10;jg7AiXbEak8QXEL3wfPoQexOScKBjHSk5xaivKQKIx0DuHvuEn569Bz/8kac6vVO2k8jUrffvKCK&#10;eE44iErlBIZIof+WIVaT3hIUr/k/icLK4pRzsUz67MZVQmwOD8V2c17Xh7y+j86f5rUWKyDjuE9V&#10;cXdigLDoxe0xWpChdlztp6ogKMQE5xxtyIW2ckKiEKfqc3CyKgvDJUnozI5EQ9IOFB30Rma4Izu0&#10;FaKDzBBOhR5M5bDXx5hgYHibYaeXEXa76kq2YzcH6V3e+tjvpoM9VOXbPLSwjUAJdFFFgJMSApwZ&#10;TioIsFOFn4MqfB2UscVJHgc4gOdFeqI+YSdqju/lYLUVh+gMXNkvdY30YePoBFNrK2iZmhEOVpLK&#10;sHKionC0o+OwgIm1uaQuVLTVsFFNEWtVZOEbFIAFy7w1sNhHAx9ZrcNyS3UsM9fAUnuCg4pivZ4C&#10;FDVkYGitBxVLQsRRFctdVLDQVQn6Cf4wSNyENYFUJJ5UEptsYOKgTSmjCgsXPTjxZ0UrJSwzXYeN&#10;1uupLjZC2U8JaoEGkPM0wTpnY6y2N8Kn+rLSiWt+sZuR35qBXPquzKZ0pFBZZLSkIq8rG4WdOSjt&#10;yUfVYAkqB/JR2Z9DdVGAuoFSNAxSZQzWoolKo7CziK+jjWhMRnZ7Jip7S1HbXYG2vhqMnuzC6TPD&#10;mJ4ZJSTGaE3GCY5xnJoZwfjZAYxN92LkZCe6xhrQOFyJ6p5ClLWxUTbF4RiBcaQiBnWUmmOjwxgb&#10;EUurVCNDAxhnjPZ1ob+lFv1NlRhqqUcPVUh7fRnaqvLRVJKBmvwU1OafQG3BCZTnxEtqpIq31VQk&#10;lekHUZISgbyEfZJ1yabiSInaiZyY/ahLn7clgzVZ9J8lOMu/PztA2TvWi5tsuPemT9JPszHPsVGz&#10;gYtJuZe3rkqbnUS9BaEyxC5LMQn62wTo86dSIpJ0bsj7UnsiRELXh5CKvhAc0uQnO57Yei46/gPa&#10;h4c3bv4WEiSErRAl3ngrLMU9dnhRu1IAQ8R9wuPq6SlcnBrFtelJ3BFQuDiLm+f4uYXCIOQEJMTr&#10;78xRVczO4Qo75xwV37XZcygoyofH5k3YfSASSWlZaKhtxqkRsV37Fr6/J46GfId/fvWjBDyxpVyE&#10;2FUr1Z+g7Xj9jOrh6T1pe/m7h7Ro9wkKob7uvYcFFdkLgk0skwprJ5W1u3SWdo/24wI/IweX+2fH&#10;cXd6DHemBmk/eqjyCO3hDlwZasUcVcUFfi8X2iupKkow3ZyPM3XZmKhIwVDRMXRkhaMqPhClsV4o&#10;ifZGdrgbUkOcpb1Fh3c44NhuD2nOqiHvGPqqc9BTlYP28iw0crA4sMsdu/mcbdussSPAFLt99bHT&#10;Vwc7fKgmqDq20poEUXUEUHX4inBUhx9jF393dJctiuK3ojR5B47s88L2TW6EhDXVgiYUqRjEPIWB&#10;qTH0zMyhb2EOQyszGNtYwszOGobmxoSJORzcnKCsJYChgFWKG+AV6IcFq91pEzw1sMxBDhvtNbHG&#10;Rh0b7bSwwZoyRGEVHL2toLvLEat8DfG52Xp8qr0E6ltN4BDrByXSTs5CASom8lDTl4GxgzrMNxEg&#10;rsrY6KhESGjic/21+MRYBp+ZrMcSO9obNzVo+ltBebMDVruY4lMDGWxwVkNKTQLqOvJR3pSNnOZM&#10;nKCSyGnLQGlHDkf7XNR0F6KJiqJ7vAxdI/loHOBjvbkERxHKqTYK+ftkKpMj9XE41HgMaU3JKOti&#10;h+2vRMdQDQbGWzE+2YOJ0304OT2AyZlBTDEmeX90uhtDpzvQN9WClvEa1I6Wo2awFJUdWbRISYip&#10;PYQj5UepPNoxOjaMIULi5MlxaQft2OAQTg4MYLi9GcNtNRhqrsNoRyv6WuvRWVtK1ZGHlrI8NBZn&#10;ERppqMpLpIWJR2VmDCoyjqBcWJNUMQcSjoLEYBQkhEkTp2kHd6Ei6aC0f6C/Kh1jjUU401mD8/1t&#10;uDTCRntSFNhhQ6bKuDsrCqTMl/F7cfMaXlFWv759B6JGpOjsv58AFclI0vkghIY4X+ODyhAJXR9C&#10;7FyVqnxTYfz0/KW0G/YBO/UDkXl5hR38fcwD4e+QEHGLQLjNji/ixvkLuDk9g8ujQ5gb7sUNsYmO&#10;akIUc7lNSyhO3Hr4fuLzCZWKeJ+bfM3ts2dwY26GcQFDHZ2YHT2F11cf4JfHb/HPVA//8uZb/O3l&#10;G/zKzy1tLxc7Rl89xbfPH+PNUwKSYBT1N9+JlY+nBOeTu9L/IPJURDFekcr98t7d9wVsblBVXJeW&#10;SsUKyMNLs1KVswcXJnHv3ARunxGbtwZwfbIfN8apKGhvrw624FKfKFZTjbMdFTjTWoozjQWYqM7A&#10;UDkBT+vRmRaK+vjtKDviS0g4IzvMCTkRrkjd74zYbQ7IOboblVkxSIzYjgYOKDM9zZjpbqOamcH9&#10;mbN4R6VYnHMcdr6mcNppDffdNvDbbklbYMaR3gybtlogcKslNgXyZz8j+FL9b/Y0RCCVyS7am4it&#10;Njiw2xE+HqawsNInDMyhZGIMBX1dyBMAppbG0Deh2iAcdCxMoGVmBH1CQvysbagLfVND2DnbQ1lT&#10;FTKqBIbC+nmFsUZ7NZRtlLDOQR4q9EJrrBShaK6CNaproKq5Eba+FthA2fSJozI+MduAFUYyWG+j&#10;iG8MlmOD8Tqs11+PjzZ+ib+s/AzyZiow9DKBnLsGPjNfg8XmG7GYEukjayX8QW8d/lFrhVSiT5Ww&#10;UNpsj29sqWgcVbCFUq1pqAStPXmo7sxj589HTkc2slvTkctRvrgjE1VduWjpL0H3cAF6BjPR0Z9O&#10;iGSgkEDJ4HPiCYjQysPYVxGFiKpDSK6PR0ELX9dXgvohqozRevRNtKNvsk0Cw+BUG0ZPd2HsdDfv&#10;t6B3sgldJ+vRMFqB8uFCFPfnorSLVqgjGccaDxMY0VQyTYTOKAaG+jA5OY7TUydxkmpjYnAAI52t&#10;VBkEWkMZ4dGAPoKjp6GS0ChGR00BWspzJIVRWXAcVYya/OOoy0tGDZVGRcZRguMQSjnSFCZHEB7C&#10;awZLKqM+8xi6SlMwUpuHaVEsuKcec/TLVymHxS7EO9MTUvbnA2kn6yye3bxEaS1WTW5JS61iY5qw&#10;Jr9BQ9rNKpTGe5Xxat6ezJ9DMh9iV6tU6FcqqsPf0ZaIVYLbokjsLNUB4w7txM2zoijLOUk1iNtr&#10;M9O4Mn0Gt86dwbVTo7h6agxzhNvcYBsuDtLnn6TvpyISxw/emjklTXo+FTUv+N5CpQjF8pydWFQT&#10;kwoc83P+05u3+Ne33+Ffnr/Fr8/5maggRMFiqVgNQ9Sd+EH8T0/F5K74/8ReD5F4JeYrRCr3fbwT&#10;IewZYSHmd56LeRWxAsJOKWqLiFWQx5dnpQSsh1Q1D6h+7s1MEMgCFgTFRDevdxeuEBbSfpDeepwX&#10;O0wFKBryMVmbhbGqVAwVUyXkHEBb8i5UH/VHfoQzMkNFjoUzDm+3QUSgDcLZ9vd52SA3Jgxd1QUo&#10;SIrG0b1B6CjKRldRDs60NfPvzuDJhVmphIKjvz30N5vDnNAwC7SA8WZLGAVawmAbY681jGlvrA64&#10;wCnYHjt3u2C3vx00ldfA2kIHunrsa1oqVBDGUDfVg7wehYCqItbLraeKMICGgSbUDLShZWwEPXML&#10;6FlYQNfEFHoGBtA00IWlmx02aipgvbIc1shtwKbtgVjwjcJiqJkoQtlEFvIWctB00IKslgwWrv0a&#10;hpZaMKFNMbXVgba7Eb4hND6yk8VfjFdhkdEqrNNdyduVWOmqgS901uNzrfVYxPhCeRk+U1qCrwmJ&#10;rwiExf76+ILgWKC2CIssVaC+3QUrnLShHmSNbanBiK+gTO/gKNxTgNreYpR05iOzOQ0naC3SWpKQ&#10;13ECRV1pKO/OREU35X1nAmra45HfnoCE5kREVR/G3pJQbCncjW2l+xBRGYmEhlhkt6SgoCcXZcPF&#10;qB4uQ/1wNYFQjeZxWoaJWvScbEDPRAPaxqvQMlaOpmGqCiqX/N5UpHYkIb3lGJJbj+JoYySiyiJR&#10;3FqAwdE+qoxBjI8MYnSwF6MDPRjv78V4bweGu+oxOdSM9ro8NBRloLuWgKsrQXtNHu1JDuqLU1FX&#10;mimdc9JRVYDm4kxpdKnJiUMVbUpFRgyhcVjKGC06HkV7EoKy5INozU/EQHmGtJY/LU6P722Q6mVc&#10;He9ngx6ZXzGhfH5waQZPRcr4DSqNGzekDFCxzCoKv/wGjMfzy6z/2Z788vrFb8CQTvbizz+/EZmh&#10;r/A3gkPA5+rpU7h+bgaXzkzh8plT0s+3CI0bBMWlyQnGOC5Rec2N9WF2RJSPa8M5jsZzw61UGT24&#10;RYjcEbUghOUYHWFnvcFOfB8vqIbE5xOfSUzMCkjNT9C+wC8EhIif3xemkeZhnon7zyVlIeYpRA0K&#10;8T99CHHw0IfEKwGJt2LVSFIUt6nAbtJ6EBJiOfc6QXGFdkhSFdNSBu1DgkwsW98RRW0me3F9rBNX&#10;aT0uDTRjjtf9QrfYPCZ2mZbgVH02TlacwFhpPPoLo9GRGYrGpO0oOeRDNeGO5L12iNxkDh9rVbgz&#10;An1tsG2TM0K3eyMtOgTdlQVoKkxHXlwUFUcEBiryUZeagLO9XXh04RzBfxXHjh2CjqsRQWEGI38z&#10;6PiaQMXHEHJ++pAPMoHqPhuoh9hCJ9wOOyL8sHWTI1auWQoVTRWoaGtARUcDmlQSGmb6UNDRYudX&#10;xEYVBWiZaPNxXahTTahSdeiY8L1NzaguTKChqQ0NPm7hboe1qhuwVnEjVm1cD+8ttCR/ojpQNlWG&#10;noMO5Ew2Qk1jPSm0Bqu010PH0xjG/IC6dhpQNJXHehc1fOMhcjHk4LHFAUcObYeFhzZEIR21IEus&#10;ddHDF/ob8Ynscnyxbik+VV8rHRew3NcIavtd8CmtyUJamI2e+ljtrA5lPwOoUr1s9NKF0hYLWER4&#10;IShtP2Kq49lRk5HSnIDMlnhkNcfhREssO+5hRDVG4EhdOI7UhiG0Zj92VQYjqGQnAvKD4JsbgICS&#10;bQipDkFs40Fktsax82cgbyQbeYOM3hwUDeajbLQIVWNUHqOlaBjm/aEcgoIw6uWX15WAE21HpL8V&#10;UxuBg7X7EV61C6HFwUivPoG+/i6cZudob6pHF1XEUGezpC6G2psw2tOIk2I+pZK2I/cIOquyGPlo&#10;rypEY0kW6osy0VUn6mkUoaMsB63F2WwwmZLSqM0V+RwJqMw4RnDESuAoTTlIHxpBlXEU3YXHMU6P&#10;O9Vahmlakwt9zbg0zJFvYlDqiKLE24MLZ/DkojjH5CKhISbx/m5NJJXxu5RxCRrsbL+Hxs+S2hDJ&#10;XQxhVwQwePtX8TNH+1vnzuLa6dOYpRW7PDlFhUG7MUV4TE3SNgwSFAO4MNyP80NdEiwuDHdipr8F&#10;l8UE4fQ47vPzPbx8nh32Kjvurb8nk/0uxGO/D1FHVCicnwUoCBQBFQl2/PkDLN4KRcH/7UMIWEhL&#10;pKLc/vuVD1E/5NmNa+83iIkiu4TElfN4yOslVkCEohCbxe5NjeL2+ABujHbh2ggVRX+DtMP0PEF9&#10;tq0MM83FBHcBTtZkYqwsAaNFRzCQE4Hm5K2oiAlA/kEfpBEWh7fZwd9aHRb6crAwVEaApx2Cd27C&#10;HsIiOmwHsgiJrgraVQ4azRxcio8fRX91IbpLOLBkHcc0B6JXN+9gerAfDi6EBfuMvqcuNDx0sM5F&#10;BYtcFLHYUxVr/XWwMdAQGwP0ESjNVbhgg8IabFSWlTr6asUNUKKSUKei2KipTmAoQEFDGYZWRoSG&#10;WAHRgpKOJgGhD00jfajo6kBVWweGFmawdrLBWrm1WCW3Dktk1sDFzwsL/rLhG3yhthyfai+HmpUq&#10;Vq36Ags1VkBhty3k99ljuZcO/qi9BAvkP8ESWhA5dy0STxu29jqwslGBOT+0MVVEVMRmOG9xggJp&#10;+JXqeny8din+IL8Cy03V8bWFIlR28P28DLHUdCMUCQibSBdYhTthvZcWvnZSxRfuuvjKQw+r/CmP&#10;Qp2wOXMX4pvjkdmWiBNNR9lxI7Cjeg+8SoJgk+IByyQX2GX6wJ7hluUHnxx/+Ob5YnPJZoTW7kFc&#10;8wGqhBhk9h9H1uAJZA6kILP3BHL6M5A/mIUiQqJ0MBfFfZnI5eNZ3ceR3c6/1XIUMQ2RiKgLRUT1&#10;foRW7cX+6t3YV7QbR4oPoKW7jqqiG221VCkNVehqrcZIRwN666rQ31qHrqZ82o7DGGvPR189RxBC&#10;oaO6GF01JRC1P8Uu11bCoqOMMKlkgynNRj2tSh2Vhritzk2mt6XiSj+CqsxYFCUdQBktSkteAvrL&#10;0jDK95yiNTnbXS8d0zg/nzGI25T/D6Yn8Zid8umlC3hOuf9C2s16i51GjLDzm9M+KA2p4/0nYPwi&#10;gnD4lZAQykJaSeHo/ldxy9FdVPq6Qhs2NzqMG6cncf3MJC6MD2NuagIXRCn7wS7CohszIg2/v4PP&#10;6yVgRiVIvLpzA+KwaGEbxHv+wvcUgPigJv4DJP7zz+KWgBAFiP+DkhB1KGg9xEqQ9L8JJcWQEq8I&#10;inlYiDkKWh8xT3LtMu3HrJS7IkAhammKNPt7vG73qCjuiutIdXRdTGhSUVyk9ZjtpKJrK8FMaxFO&#10;N+ZLoBitTMVgSRx6ciLRnroHjQmbURrtgYJD3kja64hd3kZwMVOCDUFhb6UHX8Iiav8OxEXuQ3os&#10;LWdyDAeJVPTVlaGVgGgvzUUbo5dtY6ylGp1sH02VRbg4Oo5vb99F4qFw6Itq5246ULZXxkoHWXzj&#10;IouFHspY66cD2QAqDh89bNvpjV1+HpBTYR/TVoaSnjphoSXBQtXSEMpGBlirpABZNSU4eDpBSVsF&#10;CprKhAStiR5VhQHfX08TSrpa0DbWgzFfs5awWLlxHRauWw0XXwLjE1Gk11Ien9vKYynBsUJ9BeQ2&#10;GWLxZl38xUIGn+tuwDdGstI5HR/prMQ31nJUCOowCzCBnpcGVN1kYeaoBD83Q5g66WGjozY+VVuD&#10;T+RW488KK7HcQBFLjeXwpf5qyDmqQY2w8KS/i6iIRCItxYGyIzDb5wI5LxNs9LGEXKAd5Hc6QZeP&#10;BZzYjVhaixiO9nvK98C/Ygs8S7bALMkVWocsoH3UBgaJznDN9IN/7ib45XpiO4FxoDEYyW0HcaI7&#10;FmmDtDQjacgfPoHcoRQqjTTk9acjpy8VObQeaV3HcYz25lDjEURVRSC0PBQ7i3YhqHgLYyu2FG3H&#10;5vxABOUw0gOQVn8CtXWFyE+JR2NlIdrb+QWLvSa1FQRGA1rpS/OoDMba+HNTJZrKCjHS3ojhtgYM&#10;EigilVxYFVGpq6+hEK0VWbQvqdJqSkNROuopUWslmxLPRiUySY+ygUWgKv0w2guT0F+ZLZVgm+6s&#10;ojVpxAVC4zJt0i123HsCGuem8HjuLJ5cnmMnuYRn7+czxAHOb+8SHOxQH3Iz5s8zmYeGkPy/Mv7K&#10;zvwrO7NQFiLExOLfxHwGFcZbyvtrBIUo+3aTHezieB/OMy6eniAgunCmm6piqFeq9HR39qy0VPn9&#10;k0cQRYWluRK+nwCTAJQUv4PCfxVCRXwI8XkFJATsxOcX4BOngYmyeVLOifjfRJYrbYewYlI6N1XW&#10;C0Luw+rHY5EZK5LdpLwKWjhaOWE/7vK63Z2gvRulYhPJV/2NuNhTKyVfnW0twZmGPKqKLExUncBA&#10;4TF05UShMWUvquO3SZOaeQdcqCrccGCLJXytVeBhpQEPOz0EeFljewAf3xeEDCqKopQYNOanoZt2&#10;VMBhhO1htKkWvZUl6KkuxWBzDca7m9FZUcC2kM3fNeDe2XOYnRiBi4c1TOgC9BzVoeikCFkPJSj4&#10;Ujmwr2oHmkNbZH3uDsAOXw+sWLeCMKCKsDWFlrkRFA20oWiiBxltLcioq2OjmjK0jKkm9DQgT2DI&#10;074oExJq+poEhioUdVSha6EPAxsDaXVkhex6LF5FYHh7YsESkmsD1cRqWosvlBdhqa0CvrDagM/N&#10;1uBLk7VYZC6Lr4xk8IneWnyssxrf2ChhibMq5L31obvTEuoeatIhSF8aLMdXBmvwuYEM/qwlg49U&#10;1uMzuVX4Rnkt1urxPRQXYZnRWpjQc3mdIDCq9rNTH0ZmVyKONMfCPs4XGwKNIBtkB62QIJiF7YTt&#10;oS3wy9iB7cU74Ef14JrrBqc8T9ikuxAattCPt4Z+gj2c0j3hm+MD30x37CoJxJGWMKR2RSOjj3Zm&#10;JBUFJ7NQMJGJvHGqi9F0giMVmX3JBEoCYttjENZ4ADsr9yIgLxAemb5w5vs5Z3nALdcXngWbsSk/&#10;AJtzA+Gd7g+/pECkstHUFqRQFaSju72G9qQMfU3VGO9pQ3dDJZrL89HfWIMxdqBuNoihzpb56GAQ&#10;HJ3VRWijWuipy0dzaQZayjLRWk6lUZiGOhFiGTY3HvX5SbQoMShLPSipDGFNukrSMFSTh5Mii7Cr&#10;DjO9LZjjqH5tdAC3RUednsAD4cUvXsCjK3N4TAn+23yG6Ezv8zPmJ0BFDVBCQxyARAXx29ms/wEY&#10;DDF/QOn/I58r8icu0XpcIjROdTbiHP/2uZEBzI4M4e7MGbzmaP4jR35pUpWv+2B1/gMo3scHe/Fb&#10;CDC8h4OI36sJCRRiIlOAgp9fQELkmrymenpF2/Xyd5AQO3jFprxnYlL1sqijKUrknccjWo/HBOpD&#10;guK+SHwTmZpCVRAW14bbcXmgBbO9DZjrrMb51gpMN5ZimrCYqk7DSGkC+vIOoy0tBA1J21FxxB+F&#10;B7yQG+WJhH2O2EI7bm+kAC87Y+za7I6QbV44EhyAxMPByDsei5rcE2jMzUAf4TDSXo9hxmhbHaY4&#10;mEy21WOI7WeMjwkAdxYXouRoNPrKinB2sBvP7l5HQ0khvFzM4e5tRmtgCrftVnDfzr601Rbe253g&#10;zIE2JmQHtnm5YvG6ZdhIlWFobggNIz3IaalBlcBYpayEDWpqUDfQhY6ZMWTVVaGgpcFbFQkaClQc&#10;8pqKkurQtjKAlr0BFiuvx3J5GSxZtQpOnm5YsG6vHVZvMsI38gshYyqHZR7q+NRyHT42WolFjoq0&#10;JFpYZK9KCKzGAuWl+Eh7LVZYq2GVowZktomDjuUhT2uy2FQWX5jJ4SP9jfiTjiz+qLYOH61dgq8Y&#10;K1XW4kvFJfizxlIsd1WCbogZdhZuQ1xrBOJbIxHJ221NIbBmp1cLd4D+fj/YHQ6Fe1I4HGIDYUdF&#10;YZviAIska9ilExDZLrDPcoJpig2MCA77VGe4p7nCJ90NO4s3I5rvldJ9GOmD8cgZT0XeyQxGuhT5&#10;BEc21UZKTzxi2o9gf0MYNlfsgFs+/yZfb5HsANMkO763AyzT3eGQ7Qdvhm9OABxPeMEmzgMBRzeh&#10;kB26gx2/m1/6IDvtcEcTpgZ7MNrdgbGeLkx09xAQbeil6uhrb8JARyuGe7swSqj0NlSgqzIX7RU5&#10;VBv0rYyWUqE0CAvakobCVDQWsYExanISUJVxBIUJ4Sg/HoWW3ET0iJ2stfk41VqJ6a56Ko1WXBZF&#10;U8YHcUtkIYoNURfozS+ex2NCQ3QcUWxHLLeK4/ekSVAh4zn6i9Tv74TKYAcVKuJnjuzCMohOLoAh&#10;dXYxyhMYP1GJvLlzi8AYwnhTHc71deDOzKS0nPsdR/qf+R6/EhTi9R8O7vmerxEK5kP8d8CQjmJ8&#10;f1+CBAEhbdOXgtbjgVgWpaLgZ/9wpKCYxHx1a34i84VYYRFqQqSdX7lChXUZj0WexxxhcV7U05yh&#10;opia335OdXRnchA3ReLViJjUJCz6CYruWpwT+RRUcGdqqSqqqOYqaB0KYtGeFYnGpF2ojdmMiqPu&#10;hIUj0oKdcSDQEu4WKrAyVIKXkxn2BvkiJnIvkqNDkH0sHMWpsbSa6egoz0NXcR7G6mtwitdtsrcD&#10;U73tOMXb0z3tmOpuwUnG3NQIugvzURwRgfZcgooWReSsPL14BckH9mNPkAtCdnkhPMQbUWG+iA4L&#10;QFT4ZoTs34TsqAPY4eeJFQprIaMiCyV1Jd4qYJ2yPBT1tSVgyGtr0q6oQZ6wkFUjMDTYj1X4uAaV&#10;hRaFAF8jT8uiaqYDHTczLFanupClcFixksBwxYINW0zwudYKLNdbjyWmMviD9iL8SWsRvjakbzGR&#10;xVJLZelYw09oTf5RZQX+pLKS6mElZC1VsdZBCSutNmIlLcvXWhuwyEAJnxspUonISLU9P123BMtk&#10;CAn1Dfy9HP6sLos/acrgY8MNkN9iCE9K/ION4dhVswu2+W4wzXGDUbo39I94wPiQD1yTQuAVtxfm&#10;sS6wTnGFZbw9XI87caR3oapwguVxa5glWsA03hLW7OhOqa7wK/DBjopARDbtQVzXAWQOJyB3JJmR&#10;xEjkz8eR1BuPw62HqCzCsbVqFzxK/GGZ4wLDVHuYHLeFUYI1FGPMIHPQGApHLKERYwX9RAfoJtlD&#10;65gTDKNckVqeRgB0oLe7HSeH+jHS2Y7x4X4MiSSurjaMdnUQIu0Yam/FAIHR394sJXgNdjahg951&#10;qKkGoxxRBlqq0EZr01icgZq8JNqR45LqEFmjDXysviAVdYRGcfIhFCZGoSo1WioGO0LYiNTj6RaO&#10;hFQ55/tbcYmS+obY23BmlFL2JEdV0dDOcpS9KBWjfUV78lwcGnT/Ll4/vDcPDY7a4lRw0UlFZ5Xs&#10;gFAU7NBCFXxQBqKzC0XyHUf322fO4NbUafxISIj9GWLuQwLA7yzO70M6ePh3f+NDfHhMhFRWUPxe&#10;KB8xz8J4x/d/JxKt7lFV3KWquENQEHgfNoaJORpxsJOYRBW1KZ5dufi+PsV5PJwjIC5MExSTuD8z&#10;jrui+tXpYdyeGsDNiT4qsk7pwB+xRHqui9evjWqiqRBTdbmYrEjHRGkyxorj0UtV0ZwWjOqkLSin&#10;/Sg56Im8wy6I3WMOfw6kxRtQeAAA//RJREFU5robYaKnDE8XM4Tu8EVC1B7kJ0ejPDOB32cKqnKT&#10;0UibKSY4e0pzMV5fgQu0b+cH+zE9PITJgT5M9HfjTH8nJnl76cwkxhvKUBoZiracNFrQIsxxAHpJ&#10;MPY312N/oDci92zGob2bEBMaiKMHduLg4R2IoSIvORSP7f6+WEVgyEk2QxPyWspYrSwLWV1tLFeW&#10;w0aqCBVdVWib6GK1/Hqs5+9kVBUJDRXIaahDgZZFniBRN9eDb/hWyIs5SCqWr5YvhYObMxZ8pLoM&#10;32iuwWprVXxkuAZfmW7AUvVVWKK/Fqtt1bHeVh9r+OIvNWTxZ6Xl+Eh1FT5RWoHPFRZhBZ+/jrZl&#10;sRofV1qKrzVk8IWeHD7V3IBvNq7GwrUL8YXcp/hYLLFqK+Jr+qMvSbEvdFQIDSUsdFCn9XCAT85W&#10;GKe5QCHOHArxNjBIcod5vA/MjwUQFj6wTHCHTTIjwRkuyVQTxx3hxM5recwCxnyNLju36iEThjHM&#10;jhMqeR6ExhZENu5HXPdRpPbHIbU3Bid6jiKhOxpHOw4iqiUcexv2YVNFELxKfeGY5wKLLDuYZVC1&#10;pFnxsxhhYZQ6PolSwxdRmlgRY4S1x0yxIdYaGgedkFJJ+vd0YKCrHSMDPZKCGOTPwwIYvD/Q0oQR&#10;KgxxhOJobycGKT37GyvRWpmDjpoiNo4OnKQyGGwWwChAY4mwJhkSLOZtSjZvs9Bckon20nQJGuWp&#10;R1CUGInq9KNoIzSGK7IxWV8sFXg929OMCwMdUhaoOINCHIYj7WidpQynJBed6cX1K9KKgZgMFFmO&#10;Uu0MYU9EBxUdlR1WWrakShAd/QM0PgBDqAUxaSksx99evKCaoJJ4Ih4nEN7D4r8K6XhAoRje/40P&#10;8eExKX6DxIPftumLYxRE9W0R0jZz8dlvXicoCD7+L8/fA+KpyKGQ5iam8fDCGWki8y5th8hRuUNI&#10;3Jnslw64lhQFrcfVQcK1txGzXVU411aG6eYinKnntaxOx5ioUlWUiN7caLSlh6PxeBCqj3mj9JAb&#10;ijmQJYc5Y4+vJRyM1aCvthqWRkpwczREMC2IgEVZejyVYRYHgBy0luWjheBvE2fa1BSin1Z1uKaU&#10;yqyTKm0Ec2NjODs6wsGlDVM9rQRIP2ZPT/L7O4n66CPoSI5HD9/rDNXczdOn8GB2Dknh4di52Rv7&#10;tvlJqy479m/F9rDdCNmzFTnHIrHFzwMblGSwTm4DVq5fi1Xy67BSQQYyVBbLFGWxUUsFGoaaEjBW&#10;yq7DBhU5rOXjKzbK8L4y1sjJYpXMOmhbm2FPXDSMXGzw1eol+HLxl3B0dcSCT9mpl2qwg5soYpmr&#10;jpQfscJYEZ/KfQ0FHUV42rhim40//G09oKajgSWEwifqa/BnlcX4UnUh5AiNhUoL8ceNX+Br5XVY&#10;oqdIAMlioRyti8IyKJqvxldKX+BPMl/iU4N1+JQ+7wt9NSw208PXJhr42oLyZ48VdJNdoZ5oC50U&#10;RxglOlI1uEA/1g3asY7QTXCB7jFn6B+jXYi3o9KwhQVHfePDpjCIMYf6UXPIHNDH6jAtqFNtWGS7&#10;wZ2qYXPVDuxuCkNEWwQOtEcgqiMSB1rDEd60HyGNwdjZsBuba7cisCoAm0q84V/kDo8iVzgXOsE8&#10;1wFKmZZYeMIAn8Tq4qujelh8WBfLYyygeNgB8VUnMMwveojKYnCgW1IWA1Qbo7QlAiL9zY30qa20&#10;KJ3oE5mfTVXoLs9GQ0E8VUcFTo/2YrizEX2N5dLKSRtHoDYCoLNa3OagqTQTrRW56KjKQ291Lupp&#10;RZoKjqOCsMiPD0dd5jH0FJ7ACK3NVDNVBq2JOCXr4lCntNfkplhqFUuZ7DyibNzTS3PSKCztN7l5&#10;A29u35KO7Ht3776ULi3V0CAIxMj/A1XDD89FRujf7YMEDNH5GT/yvrSZ64modSmWN5/zd/O/l54j&#10;lMjv4z0cfr/0+WHi8rcQcxICFPxMEiQkQMyvcoido2LyVkDihfgfrl7EM0JCTGA+np2RQlS7ekh7&#10;9GBaTGSO4c6pYaqgIdwa78VN2g4JFAMtuCzmKLrEhGYFZpoK5vd7VGfgZMVxjFBR9OfFoCvnIJqo&#10;KiriglB01BP5h92RHuoqnTkjjhC1NFSHqaEuDDgA2lvrYPtmByQe3Iu8hINoLc5Cf10lumvK0FtX&#10;gd76MnRXExZ1JYQFo5pKprsNl8dHcPXkJC5OTGC4lYNLSy1mRvoxMzGG27MXMV1WiYYD4bRDHJiq&#10;iqXcjGezV9BTWQcfD1d4bfKCZ6APfLcFwmvbVvjsccOBeHdYO+pgPZWDjIIs1rPzL12/EksJhnW0&#10;HAIYa6goVHTVoKangRUya7CWMFlBQCzbwOcoKkBBUw2rZdfTwuhj2+HD8NgWhMVrl+Ozrz+Gk7MD&#10;FqzVWI/l2uuxSH8DVjsZYIO3Jdb4WGC9iRrM9fSR4LwTnT6xGPaNR6UbCWbjja9UN+IvOuz8Gsux&#10;THclljA+Uf4aK3U2QNZQBcu05fClriwW0dboOMlDwWgVvc8f8bktlYuvGj4xl8FCU1WsczDDKgcD&#10;LHfTgOIBK2hT9lume8HmhCcsY1ygd8gCeoSETpwHlGOcsC7aEhuFkjhsAo3DZtBh59WlfVAiNNZE&#10;6mHlfk1sjDKERqIdTDM84VDoD5/qQATV7cW2+v3Y3hCCoPp9CKQFCqzYiYCyLfAv9cMWKoydZQze&#10;BpR4wovgcCnwgFGeE2QzeD2SzLEyxhirjxpjQ5wV5A/bILY2GYNd9J093bQmnZLK6OtoQR8hMsDo&#10;p8IYbGuRgDHQ2SZNivbV5KO5KAl9LaU4SSXQTlD01Zegp7YcPWxknRx92irz0VqVSyVCWNQUECaF&#10;6KQqqclJlG7rKXGzj+xH1YnD9LgJ6C9Nk05NE5W5BDTEOZmXxV6HCY6q4qjFaUpxMdE3J8r6ncN8&#10;8eCLBMYVvBZZleyc37KjvhNZkdIRgCLDcr7jC0h8AMXvYfDh/m8Wgp1f3P4gJjvfx/dio5ewPL+H&#10;wu/B8LsQSkKq4yFNXt6Wanu8oop4KazGtSvvl0Mv4cmVOTy5dEHaQSoUxWNxhKQoYkNYPCEoHp0m&#10;ICdHGAO4O9GLW7Ro14e6cKW/jbK+gYqiRtrzMdNCVdaQg6nqVIyVxWO45ChGCo+gNysSbSnB0jJp&#10;eYwPMqPckRziiugdDgh00oEJ/bzqxlXQVJOFhYUerKz04M42HMaRPishCmWpsWjN4/fB73qUlnOo&#10;sUqKgYZK9DRUYIgx1liNM90duEBlcfnUFG5NT2OgphpDVeU4xcHn7MgILp0Xhy9Po/XoUfSc4Pde&#10;XYTxtib+PyO4OTONnfv3wdbPGy5bA+C5bTPc9vnR3jvBI8UY+m5KtBj8nLp6UNbRw1KFDfhaZhXW&#10;aipDRlMJygSFjkjkMtDBcgJjjfwGqgsCYyNv5TZiyQY6hrWroW5khC0HI+ETtg/rddXx588/hq2D&#10;DRYs1SI9NBbhDypf4A+Ki/CR1mp8YS5PxcEOr74apjqaKPTej5PeCZi0OYY6p8NwMLHHQg15fK7H&#10;D6O3HGssNtKerMVaY1nImShjpRHth6kyvjKTw0oqkCWqfH/5v0B+pw6ME52hFWELGT9DrPMwhuIm&#10;K6jsMIXKAROoEwCmyU6wOe4GyzgnGPJnw2O2MIhzhcJRa3xzSA+fHVTHN4c1seSIDi2CEZQTCYxj&#10;VpCJMsH6CEOsDdOH7CEzaPN9zLLc4VzqDc/KzfCqCpTg4VuzFd60Kx5F/vDK94VfoR8CSv2xpXIT&#10;tlQEwK/UB55FnnDMcoVBqj0UkywhG2+NDUfMsDHaDPLHrLEx0hyhRYcxRAsw0NqCfoJBWBIxd9HV&#10;2oghNohh2hEBDDG3MUGYDHc2o5eWpK0yD42UqJ1NFWjnyDNAhSFGo76GanTXlfOxAgIjDyLBq5Ow&#10;ENBoK8tEbW4SZW0+6giM4sQoFMdRZaRFoz0/iVI3nb63GFPCmrzPz7jMziJBY4q+XUofF8ut05Tv&#10;AhoX2CEvSkpDTBq+ZWeVMiLFnMFDsexKxfF+QlQKcf99iFqXH+KDhZi3Nv+/IZZhpZwIAuFDfLAX&#10;Yg5CnKvyQUG8YMzPR1BJEBDCbjwTgLgsAHEOjy4y5qgkxNksIqtV2K2ZCSqKcWki8/4pseJBZSWd&#10;8iU2hokSeU3SifgX2qpoO4ql5dGpmkxMVKZgtCwBwwVHpVTurswQtGfsR0PyTlTFbkbRAQ+kEBTH&#10;Qn2QSxsYticQlsbq0FNXgLrSRshtWAxN5dVwsjKEh4M5grf7IzkmHKVptCO5aRhtqMJkewNOttez&#10;o9dJ81XdhEV/fTmmOppwmgPMzPAgLk1SDV24QMA0orcwH5NsL2f7+jA3PoabN+cw29iExoiD6C/M&#10;k0AzN9iN22dPo6aiDHvCQrD9SDA8jgXCMd0NOnn6UE5Qh4qvLFZT2a+Sk6HVUMAqVfZlmdVYR2Bs&#10;0FCEog6tlJkRtIz1sHyjSMpai5W0L2uUFBkKVCCKWLhmNeR11OEaHAib/f4wCfLAxyuXwJQ2ZcEX&#10;WqvYuTdikYMKvuLI/2e1Rfjjhk/xD7KfYYHGl/hHgkRFaS0S7PzQYxmG0w6JKPM8DE1tQ3ytI4eF&#10;5uuw1koOq43WYY3JRmwwlccKE4a5OpbZa2OxWGHRXY5/0PgMMv5ycE5ygBtVhMYhWywK0ME6HwOo&#10;bNcnHKxgnu4M+yxPuGX5wDmHSiPdDhaJNrQf9tCKtcLKeP7NFH0pvojTwlexOlgVZwbZoxz1D1hg&#10;XZgRVgbrYW2IITSpRkwT7dnxXeCa7wbXAle4F7rBpdgLTkWMPHe48W9455HORT60MD5wYwhl4ZBD&#10;WJywhUKsKVZHUwEdNMbiMD0sI4w2EGwbQozhzobVyA7aXleDwZZmdDWwYdCW9FJldLc0SnMX4z1i&#10;FyutSVcrhmlXhFUZoirp5qjTWlWE/sYyDBIcA2wMYhlWjEKdtUXoqufvmmlV6osJEKqS4jQpG3Sw&#10;sQR1OUloKUhB5fFDKIsLQ3MmJXRhMoZoZcb5fqfaxHxGE2YHO95DYwC3aU/u09M/On/qt0OdhdKY&#10;tyciG/S2FL/laohUaoJjfi/GfwyRbv0hPigEyUJIZ5B+CDHvQEtBBSP2hoj9IiLE/g2Rcfn0+g0G&#10;4SDqY4ociesX8fTaRaoIsd19loAQ+zpmCYj5E8MkQIj9MoTEg7OE3wyVBJXTA0JCbDe/9742hbAe&#10;14bacamP0BTl8TorcJagmKbtmKpJx1gFr1NRLPrzD6EnJwLdaaFoO76biiIIFcf8UXDIE5mhjogP&#10;dkDswQBkFiSjvrsJYYdDYWalA222d3XVDVCVXQ2lNUthwRHby9EcQZvcEBMVjJKMZDTlZ2GQtmOq&#10;oxFTXU2YIDjEkmk77Ug3Y5TW43R/F6YJjNlxUdPkAm4SHJ1Z4jyaesz09EhHb16dmcLLK1cwGJeG&#10;jph4jFbTlnAguHpyBFcmJpGdkYj96TtgQQWskCmP5ekKWBijA3lfBdqLrxirqB42/gYMWVHTQlNR&#10;muQUO1D1zY2oLNbSjqyWFMZSmfVYvH4tlvB20Yb1fJ0MzLc6wjDEDcb7fSBvawpHLzcsWO1shrVe&#10;1li3yR7rAiyx1FkHX5sp4nPNFfij8pf4k+bXhMgX0NdSQK6hDybMDqLXKxleJo5YqimL5QZ8cyt+&#10;YFt5rLRXwVp7QoSA+FRpBZabq0B9mwm0dhpB3k8Dq1zXQWOHJlxSXGCd4YI17Nif2G7AMstV0A02&#10;gOlxe7jQIngX+8K/0AvOmfawOmEJc3Zek1TCI9sJRgX2UMmlZcowxtITRlhOu7CRSkTlEKERxg5O&#10;FbN+jx50ww1hcdQcTnxPpww7OGfxvbMdYJtmD8s0J1hmuMEqwx0WJ9xgkeoK62wvWAlIEVjiZz3C&#10;ZgPtzzfhuvh0rwa+2KGGZbu1IbfHEPIhFtDYY4XjpcfR01yDrspy9BIMXY31GCUkxLLqcGcHxnt7&#10;pJ/FROhATweG+rsx0d+Dk309ElAmulsx3tmIkbZ6DDbX0e9WSUuuvQ30v4TGb/MZJRnSKsoAgVCb&#10;nUAfm42WwhTkxu5D6fFw1OcQGsUnMETLMtVUipmOGioNAY0uXBrrl3a2SvUzOCILCf+YI7VUdfz6&#10;LDvtJY7y16SlyZc3BTioNkRm6F2xB0MkRBEKAiLv4+VdUaBnPl5THbymShHx8hZVwofgzyI1XTrQ&#10;5/oV/g0CgVB4ck0AYX5X6COGZC0Yjy6ex5M53iccxG5NsflLOteDnUac3PXgLEdiqqS7Z0Zw91Q/&#10;bk9ROZ2k5ZjomU/hHm7HNXYmUc7/YnctZgUo2gox1ZiFMzUncLo8ibYjHn0FMejLPYiO1H1oOb4N&#10;9UmbUHbEA/kHHJEZ5ojYPfYI3emIgzE7kUYIV3bU4kDKMZg4WsDRyQrG+qrQ1dgILcX1UJddBWPe&#10;3+RmhR3+LogN342K7ONoryzEUA0VTVcnzvC7n2hvxhAtZ0tJFtpLxeRnKSY7WzE7PEAwDOHKNC0V&#10;wTBd14TxwlKMsT2I3ItrY6O4dXkWt4Yn0BUWjT7CaKqtARf7B/HswnmU1STAPNEAK9MIivSNWHl0&#10;A7QOW8BzlxtWy6/Aek15KGir054oSWndGzRVoaithLXya6GkqUJgGGOV7HoslyzICny1fCG+WrEI&#10;C1cvxaK1a7BWWQmuW71gHeyODTvMoLnPHXHZqViw0csG690tpa3mKzyMsMrbBGv9zLHOywiLrBTx&#10;Z+1lWKD1Db5UWoQtOiaodQjGSZ8UFHgfgJKBAVYYq2C1gzaWOmlK5ftk7OWx0VoOy3VlsFB7PdT8&#10;DeBwxBqeKfawo73Q3GUMvf2WsD3uDGeO7roRtBpmy7DUbi2WespB97A5fMsC4J5HW5DpApdcD7jn&#10;e8CTI79vkTethDtsch1hkGkLlXQbyBMmygk2UDlqA4VwM6zfZwDZ/ZRcVBuGh8xhQQthl2IHt2w3&#10;OGfQ7qQ4wuy4EwwSHKDDz6MRYwmdOFsYExyWWf6wyw6AdaovjBLdoRztgDURVli0xxhfb9XDoiAq&#10;DMJPKdQaKjut4BTug8rmEjRWlaK7uQGDQkGIZdbBftqQPqqJDgKiD+NDfRglKEYJjLG+bowzRtiY&#10;pga6MNlD29Jeh4GmWqoMUVOjSpoI7WsQ2aAF6KjKl1ZMxDJrT10x6vOSMFhPm1KShsLECOQd24/i&#10;5Eg0Zsehpzh1Pj+juQwzYqm1dz6p67KQ6QIapwiNaY7SYscolcbjy/PgkJYkr82f2CUUx/xqxE2I&#10;7d8fsibn4wZhcOXvcY2weR9i/8rfQyxxihL8hAQbvfgb4iBp8TcfzP4uhGoQGZfSPMRpAm1qPk37&#10;9PtcCbEbV4pB3BR2Y7wXN8aoIkY6cHWIo+0AbYc4dJi242I7QdFaiXNCUTTkYrImDSPl8RgpisFQ&#10;3mHajnC0ExRic1gVZXxJtBcKDtgjM8IBCfvssC/QClsCrLEvfDPismJR1FSGo1kp0HKwhKGjJVzc&#10;OciY68FUTwVGmgow4AhsoSWHHd4OCN3iidiwXShK5XdQX4bx5kacYluYoRU9PzrA76QSNYmxaMk9&#10;gTZ+p4OdDZge5O9GBnHxNP/fK5epkk5hKCcfJzlwiEnROWFZpk/h9ZXrmMkrRsPBMAxXFmC6txt3&#10;LkxjYLIS5lTaq7NksSJ5IwwO6Uu1cX0CPbFeaQMUCDdtY13IEhhLCYU1qorQMFTHWqojsX3d0skO&#10;y2SoMDaux5J1q7CS8Fi2YQ2WrV+F9YqKWM2w9rKHGSG6Zo8R1m03R2JJOhYsttLAZ3qy+As92Z9V&#10;V+Fj3fVY4aQLlSAnKPvbYbGBPD7RXoFvtFdCTX0jjFUUEGBiiUi/ndB0dsIXVnq0JdpYZaOPtZbK&#10;kLPeCHVbFShYKWORFiFgsgEGuw3hn+WIrVQOLgleUA8yhdYuCzgkOMMr2xsKgZr4zGgVrcsKLLRe&#10;BesTznAsdodjvit8S30RVB2AbTUB2FrlhwABjRwPWBMmxrQweiecoJZgBwXaEtkI2hOGYpQF1CMt&#10;oX3IGnox1jCPsYFtvCNs4uxpcRxgluwMoyRX6Cc5QzPeFjq0ScZpVBzZvnAqCIRTbgDsszdRifhB&#10;P8EDigedsDrYHEt2GmL1bhMo7LWG+k47qG2zxubEvdL5KGLeYmy4DyNDPVI+xgxHiLEewoEq4+RA&#10;rxRjUuJWF/6/jP1lcxxNw60LyiyLGVvQ4hYzMzMzWmhLlixZtizJktkyMzODZIuZyZLMfOPzvnFm&#10;n08TJ+J8OBPzA9asLN/Ps/fExImYDxnVWF3dXXnltbKyskZoF8OEyWj3E1rGE0xK0HhEy3iAoad3&#10;We5g+NldQoPmwh3wxa3z6Ll7icZxAY8u0GpoGAIY4qjJnZPtNI2duHOsBS/OHcLAdWb0e9yxCI3F&#10;7vvSpfxXhrp/HW6dHMSP2Qnpws7SdVpX/rGN1RVpKPnfjAViEh5R/sXy32JSmX9Pq/9PESD4d/n7&#10;reiE/KcwPvwt1iOKZAxLv4yBYBCHOgUUpPM2aAz/LtLYiH+K6Jz9Sgv6TECIa5B+G+/DV26zGK79&#10;6R9AvB94Jl2B/C0j19orMSLzNpaf38DiU1oV45s02OrOSUyIq+Ff2Y/e8014eboJz4/vxJNDpXjQ&#10;ni0dHj3dmIyjjB4dNdHYUchWOTkA8VkxyK3JR9PxVnTdPoe2c8fhn5YMl0Q2JhlJSMzi/hgfjtgw&#10;VrYAd0T5OCPJ2xmNheKyETvQXF2MUx3NeHrjPCafP8Es/2txmHRpaghrtMurNTW4vXcXXhD+fYyN&#10;s4PdWBzqxwrjyBf+Zv/94T1t6D4mrorzVh5LJ5+9nZjA3ytr+DkyjPt12zFw6gBmaaOrU8N4924E&#10;JRey4XTCEb7trth3qArNLTsQGB9JKFhB7iJGevrAzd+bYLAkMBzgEegBGycruHq7SbNrmfJ1BhYy&#10;WoYlixV0TE2hbqBLaIiIYo2g5HAE18fCooGRvNQb287thpKqqxlUnUyx1dYAGyx1oGShhXXWurCI&#10;8oRHQSxkQY5QtdeDZZAN7EIJD3dtKAebwCLNH1apEdCJDYRmiCtMApxgHGwPi3B72Ec5wTTYGmoe&#10;xtjkbARVPzmct7kj82w8Sq8VInRXLDyrIhHXSSBczID3vjBoxtliq5cllNzVodjhiZyb2Si+m4vK&#10;+3mofVKCyselKLpfhtw7JUi5ko2YcxkIY6zwpzF4sdK70DDsW2JgtzdKOorh2sLHWfz2xSNsXywi&#10;+FzU3hiEtrEQGlHHUhhJkhFyIgHBjClhXIph59lX8pFztQDpN0qRdr0EyVeKGF+y4bY/HmaNwdCr&#10;CYK8KhqK6kTYbOf6d2bhDjVymoAY4p882MuoMdiLqSGWfoKCO85Iz3PColsqo+LQK1ufQarqKxqF&#10;GD4ujfx7/QwTPU/4vBi/8UiauWv42T0JHr0PaDD3xAlsV9DNnbmHUeUxbeL59RN4fq0LZzvqcaGj&#10;Dve72JKK/owbJzB5/4I0qGu5m3m+9wnWxBW4mPPFGI2vc2I0KMEhTosnPP5cnpP6CkTHonS+xTtW&#10;eBrB3+9ZuBSXZvyLdvCr05Gm8E/5Q+pfWMTvYm7RJUJhUVjCr76GP5Z+RQnRd/LbHCPF7CTjxDi+&#10;z4wyUoxIV936JmawYvk6xZgxIc6HIdTEafCMGV+GxTyZtIj+J9K5HeKCQGJy3TXGLTEF3vJTZvpH&#10;FzF7T4yf6MLEzcMYvdaJIRrFa+7YL04SEsdq8KCzEvfai3FzTwou7opBV10MWiujUVcchbQEfwSG&#10;eiAygwZamY/y1p1SK9py9jACMhLgEhcFz9RE+BIYkVmpSEyKQnJMAFIiA5AR4Y/8iADsyc9A9/mT&#10;aNlehiP76nHn8nGM8b9dGOgnEIawODGKz1NTuNa8G61pCeg5fgADd69K//siI+O78XF8XljCT4L5&#10;x8wUhk+exvzdO5hmY7LCfejTzAz+YpTrbm/Ds6ZdmL5xHUt9/fixNosDNxoReSgEKY0huLi/HTsI&#10;Jf/sJJjYCRAYw41Ac/Nzh5kYh+EuTnd3hsLNXpojw8WHj9tbw1guhynhYMgYoiczZTTRh6GlGddh&#10;i9CsaIQ0xsFC9N9VeyP3Ui2U1ltpQplAUFcYQZnA2GSqifUGqlAyUcVmMZybj29w0MMWZwPpXBG1&#10;EFNsTJNDpdQT+tFOjBI+MIojxcJdYBLhDPMoZ9gnuEMey7wU5wizOGcoe1thg5chrIvskEtryKQZ&#10;+NVHIv1kEUruboPHvnDoJDtDO9QF63wMGU3skXUmE1W3CrD7aSmaXlSg+lkF8h9sQ9K9QgQzlvid&#10;SYZXVyLcD8XAtTWK8YHAaIuH7b4YKNoT4Lk/FQGdaQg/wJaBNpFIm4lvi0P0/lhEH4xBPGNKEkGR&#10;fDIBCacTEXc2gXBIQt7tbJQ8KEDB4yKpFD0pRg4/M+F6NvxOxkG2Owi65fwBK0JhwhbKuz4TN57f&#10;o1UMYpjRY5hxQ8SOQVb6idfPMfrisXTquxg6PtrzFOOvxejPR3j18A76nj7CJF870/sCU4TFZA9h&#10;wdZzUHSUUWtHRE/76yeMK7fw/OYFjPBz+h9dk+JK992LhMdZ9D+4hHvnDuJkq5iNfCfun9yH7ks0&#10;DTFa8cFlQoOtMKHxhi3zKivhu4lefBSjHcWoR6q/NJkwK/VPVvKfou9AnIIu2ccvAxHlzzdc/tPp&#10;KOYR/U/5J0L8IBB+cF0/GCO+0RDE8gdtQVwuUESKb2wRv4prjE4wWkyImav68EnEJDGQSnTMjvRI&#10;c068H3yKdwMCEI/xjoAQc2S+EfN/vGDEenYV848v0yIuSEc6Jm8dx/j1IzSJDgxcbJFsovt0PZ6f&#10;qMXDI5W421mCG22FuLI7HecYO7oYIztqIgmKCGSn+CE42BWuAV6IzE5B/LZ85DeUY8+pdrRf6ERw&#10;bjxN2Q+K+FA4JoTDOYWxNTkS0QmhiI/wQXZ8GIoSI1ASF4bdOWl4df4UY0keOpq24zaBMSQ6Nvte&#10;EwiMHNOT+La4jNGHd1EQ6IYTFVnov3wSIw9vY5qNgxjx+WF6Bl/W3jACfsLSA1rmmdOYenQHi720&#10;w9ER/PywgrVHD3GnqgpjF85h4eUL/L4wj1v8/1Nr4rGtMgXX2g6ioLIKQWU5sHBVSGMsHFzs4eSh&#10;gKeYyNfPG7bOtrBnsXGQ8zEvmCusoE/DELFE38KUkYSJgJFEx9QIWuamCMqMRFhzAmx3B8Jspz9y&#10;L+8gMJxoFTZq2OigAxV7I2yWaWOTHmGhpUJwqEHV1hiaLpZQdzSDBiOLqp85NqXaQWebL9TCLaAa&#10;Zg2bnDCYZYXAKsUX7vlhcMnyh2u2N3xKAxBaFwGXAm+o+ppC2c8E7pXeyGKccK3iF9jmh9AjyfBu&#10;SYRdYSzkWbHQjfOCZpQCbpVRiOTj22+VY3d3HSoIjJxHRYi7lQPfMwlUsRg4HIuF4kAM7GkXNs1R&#10;sGgOh/meCDh0CGAkIehgCmKPZSC1Kx1pNIpUcWbr4XikHI1B8tFIJB8OR+LhCAIjFnEX4xF3JQ6p&#10;N1MJJsagxzkof16Aqp4SlPcUo/hZAbJuZsCzKwzqO52waZsrtMr84VaVgMsPr6Ff2MPoIAZei5Gd&#10;rwiKJ2xpnmLqxTMMEwzjLwkLlmExTJz2MEbrmOx/jRnaiACGOJdgQgDjFe2CsBl7+RLj3c8xTft4&#10;fV8YxlVMMPuKiCLiyotbFzD4kHmZeismYblGlRbQuHq4GY9O75euAC46QSfvX8UcLWWe0Fjqe4JV&#10;cbUrtuQfJllxRUUWk9oQGgIe38R5KPMCIL/sQxRhCH8QCr8TCr+JqfX5+n8XcVXy71zHN8Lg28QA&#10;DUGMpuxllOhn4f3RfgKBn0VjeM/PfT/CaDTyAu+Gn+MtI8a7vmcEwzNGjKe/5pzoIRxEeSkAcRmz&#10;jy9i6sFZjN87iVFGjdGbXRi5egSDlw+g/1IrXp9toknU4WlXFSGxDXcPFONWewGutmVLg63ONibh&#10;5M5YHNkZj0ZGyCzun2HhHvAJ9YEjc3xQcgLiirKQWVeC6gP12HuuFTElcbCKcIMt7cMs2gdmMd4w&#10;j3WHXQxNJCEIqTFByE4IQ2lqDKrT47EnLwPPTx1HZmQEqguycP3cMek/EsYoIoeYWOjLwiK+zE3g&#10;SEsxdlZG4m5XI8av8b95cQcTAy/xdoy//eIb/M5YIkDQ20UYXruCqecPCZRBfJgaw5/8H7r3NKD3&#10;eCfG79/Ab5MzmOkfQHFeJjoYV063tCNuWxmiygph6+EMY3FkhECwE3bhYANHDzfCwwlyW3PelyMy&#10;KQIWjpZSJ6fouzCUm0nw0JEZSvAQwHCN8UF0aypc2iNh3RSK3Ks0DI0Ac2x01sF6ew1sdTCApsIY&#10;ala60DDVwVYjLWjbyGDoaAMDe0vo2RhBg6/ZHGoF47JQWBYFQz/WBUaJ3rDflgAF6e2SFwqHJC84&#10;prvBs4xAaI7mh4bDpdAFimxfmMaLmcPdoMVYs8FDB8aZTnCvTYBHVTq8K7LhXED1T/CFdXYYZISO&#10;x64IpF4qQu79CuQ9YkS4mSUNqHI9TfIdjoZVWzhb/WAYNgRCp9YXeiShBaHh1CLOZE1AxBHaxYkU&#10;pJxIRnpXKtJOxtNsopF1LBKJB4MReiAAvkeD4XkyDJ6nIhF0Jhpx15KRdieNn0fbeJYnQaPqVSmK&#10;H+Ui5GI0NNrcsXG7KwwZT+wqw3H8VhcGnj6URncOsZKL80aGaQy9j+9Ic3yKk4xGXz7BBKEyyOeF&#10;gcyODWF6eADzI0OYG3jFHew5AUGovHqG0W4RT7r5GGMM1bT7zhUM0y4m2CINPr5NcDzCi5sXpeXQ&#10;kzt4eu0cBp/cwsVDzTjVugM3jzJLn2GGv3xMOudk8v4VzD69hcWe+1hhJRXxRBxy/SDO0pwaxGea&#10;wBcpGrCSs0gdjaLT8T+FUBExQvQvMJN/nRSdkHz9P1D4PExjGOqWrsvxURSazIdhwkF8Du+/G+Bn&#10;Clj1Pv41a9Xr+1gWExoTYssv72Hp+V0C4gbmxOQ0tIhpWtPk3fMYu3UKIzeOYejqQQzQJHov7pNG&#10;Yb44uRtPjjfg/pEa3DlQhlsd4mhHNi7SJs42puE0AXGcoOjYGYE9NeEoyvp1MXB3Pzf4RATCKyYc&#10;MQU5iM1LQ2Z1PmoO1GHXmRaEFtEgGasto91gHu0O80gPGEe6QC/CgeBwREhyIAqy4lDGCFOZEoWG&#10;rAQ05ybj2enjSAgMQ4iXNy6yQotJkyYYJxcGCOcJRo5ZcYmCZbx4eRYlewJxsD0HvWeO4/Xdy+jn&#10;b7DQR+ubmpEmQP6vL18xT8t4tb8D/efF/Ce3aSqvGQkXMXbyBJ4078TUlVP4wH3o58oaWmpqcbR+&#10;F5p21iOyuADxZSWwD/CFocwEVraWsCUc7Bxt4ertATtXe8jtLSRghEQHwcaZ0cXSmDZiAX0zY6lo&#10;iyMlwjBMjfk7+SGpMw8eB+Jo7mHIvFwDJfVwaygHmGGzpyHWu+hAPcgCmgSCdoAVtjqbQtXFHDqe&#10;dtDzsoWhvxUMPc2g7i6DbpIbFEXR8CpKh3ECK2xyEFwrEuCYEwrrKP7Y/IHNUpzgUBaIyH3x8N8e&#10;BCcCQMPPgkajhXWWGlgv14BWkBwelbHwa0iFV3kMHPOD4VQQCr8dSbAq8sX6KANsTZfBsyOCEaEU&#10;6fezEHWdkeRcMhyORMO8LZgtvgc2V7tgS7krVCvcoV/rB+vmEPgdTkTkyXSkXMxC+sUMZJzPRMbZ&#10;JOQwfhQximSIw7WEhnNnAAz2ukF1jzN09jnD8ogv/C5EIfZWMjIfZKDiRTEquktQ9CwfMTdSYEbA&#10;6FPTHHfHwrEuEnvO7aVRPMLDC2cxKJ2d+hCDjBa9NIGhlw+xOPIa44TGOI1igpCYHh/BxMggphhj&#10;5qmcYkjwrHTERJzB+JJ2QfsQwODtIe54rx/cwDjtQxQBjrGXDxhJWLl6n6L/4Q1pJODCUA96uBTA&#10;EEdObh/fg2dnWMkIjcGbZxhPLtE0blDvWVmlcRrPscZW/93Yawkcnyb68FlcbZxFxAYBhX+D4RMh&#10;8kmAhUUMBvvA14pO1I9DYv6Ibrzrf4FVrnP19SMC4Vd5QzCIa8IKMCx3s/I8v83PFxPm3sDMk2tU&#10;7qssV6QL7Izdv4DRe+cwfOe0FKUGr53EALf79YUDBEQbo8YeQmIXTWIHHh6twr2DVbi5vwKX9xXj&#10;/J5cnG1Kx5naZByvicWh2igcYPRorohCLkERHGwLT1+WYF/4RIUjMDEaqeWFyKurRPYO/q/7d2Lv&#10;hQ7ElSVB380csgBHmIY7QRbOSB3qCCMCRDfcHiYxCkRmhiM7KRyVyVFozkxAa34y9uYk4gUr//b8&#10;YpjoGqC5rhwPr5xA/+0rmGQDsDY6ii8zc4xza1iZ6Eb+vkAU7w7D3YPN6CYQeu9fl/o8lgcHpGjy&#10;+4dP+G1+EX37O/GyfTcenTyE4Sf38HluBosPH+NuZTnmzhzCMhuKv1dX8fDcRewsLEAyTcc3NxH+&#10;+WmwDvaDzFwGCxsLQsIazu4KRhEHaZCWOH3dhgLg4esKF28nAsME+qJYGEPP3JhxRB/aRvrQNDSA&#10;ws8JKR2F8DmcwLgfirTL1VDaGmkFtUgbGKe4wyDWAVt8DbHJR5yKboAtbkbY6m4GFQ9GD18LqIRS&#10;XfjDqduZQMXGAOYRnvAupKaXZcMgPgA2GREI25EPu+RQqPrYSsPHVfzlMIp1hDzZA5q8vZkQWm9l&#10;ADUbrsPKCBvs9GCR7orErlzEHE6GURbBlOGAkLZkBO1LhLzYFevCNKGeZYrY6+lIvJOPSBpD6NEE&#10;OB+Kgk4LobLDERsqHLGpwhXKle7QqaOhtITD71gyos9mIfVqLjKuZpOQOcg6l4r0E/FIPRaNBBqK&#10;f2sIrHd7Q6XGHkrV1lCqkWNTox0sDvki8HICUm5loPhBEUqflKHwcTGSbqbTROKg2B8Pr7ZUuDbF&#10;I3N/CZ6/vIund67h4Y1LmBnqxfiQOL2dkaSfNkFQzHKHmBsdwwxhsTAzgdnJUUwwv86NDmORUWZW&#10;sgzR+Umw0EIm/xmnIeZOGHx6VzqaIo7RC1iIvgwxg9cMK+hrtmaDD64yM7/k/Re4c7ITXXsqcaHj&#10;FzSeEBriOq39N05h7N5Faj4r7ot7mH/1ECus6G9FhRcVf/Q1Po6L4/+iiP4F0c/Qx9uEA6OGKB9Y&#10;3o68wtowCwG12vuEUeKR1EciDuMuUrEXuVx4xghEo5mj9QhIzT67islHlzD+4CJ1+hLhcBHDt2lF&#10;t1ixbhxH77WjeC2u3XG5E88v7MfLc22shC14Ik7+OlaHB4e3ExLluN1RiuutxbjSkkubyMCFXek4&#10;WZ+Ko3XJOFwVj5byaGwvDUVmOkER6gJnVggPRg8xdX54UgJCEhlFizNRWF+BbXtrUUMjazjVhrSd&#10;eTB0NYEe901DT2tpwidRTAK49LeFXoitNNYoKNEfyTGB2EZgtOSl4Fh5Hg7mZuD+3t041rQLMn09&#10;pCSE42JXO55ePkXrvE/LEPFvHN8XF/BfC7M4drkeYXUuaGvP4Pfbi+4rp2kaNzFFk1xghPnI1/2P&#10;r9+xfPsuXrbuoVUR9g/vYWV6DJ/HR3GPwBjtbMEMI+qfMzMEcz9KizLglh4M+5xwuObFwIaxy9Dc&#10;CBb2jCOMHbaO1owiclg420kjOMUs4E6ejvAMYOP6Dyj0+HoRTwQwNA31oG6gD1OFGZLb8xB0PAXO&#10;+yOReWU7lFRjaBLhZtCKtoZ6nBxq8XJoJtpA28cEW8xVoWqtBw1ncyh7yKTJfzUTFNhsb8i4wkrs&#10;IoNVAv+Q6gx4lbKyR3ghqr4UkTvLoB/lB71IHxgQKmp+9jQYOZTduX5XK8YeOXRIOxVzEyiZaUMj&#10;QoaMawVsxSvg3xkKlRQD2Ne4w63eH+51YXDaHg6VZHN4HohGwKlsuDXEIHRfEhStkVBp9oZSPe1i&#10;uxtUaj2hWU8d2x0iDeH2O56McBpG7Lk0lmQkXUhDIg0j7GgkPPcHwGW3D6yrXKBTbo+tZXbYUCiH&#10;UqEZ1lfIobrXFU4nIhF9KYXblo28e0XIZom/moGgk4nw6kyES0sC5PWRsC8Px2Hm6wHGioFnj1n5&#10;+zA3NoJJMTnw61dYYA6dGxrC0uQUZsfHsDA5gaXpKSyOj2OBhjFHpZ8kLMZeEhY9XLKMd3fz9nNM&#10;MN+P0lLEoVexHGflHHoqBngxJ7Nyvrx2CkP3L2PixWNMv3qJQRrH+YON6NpbKV2S8faxZjw+LaAh&#10;Lvd/EmN3qPtiROgz0RkqZpZ6ivcDL/CBkULEiI9SPwNVepj28e9CSIjzU96yiBGkYpav5f6nWO5h&#10;nCAk5p/dZOQR5sDymOt+eBXTYpvuXmI5j9E7ZzB86yQGbxAQ105I14x9dekoXl5ox/NzrYxPLXh8&#10;qhkPTzTiPqPGg+P1uHdkB24REjfaS3F1XyEu781hycWVvXm40EyjqI9DV000DtYkoplxuDTTD7FR&#10;bvAKdoOzvxc8QoPgy+gRnpaM5KI8ROckIUscCWmuJSzqsfNwK/ac7kTungpYhjPz+8hp0ZbQ8bGG&#10;Nk1aN8Aa+v42MAywhX6wHYHhCCeuPyrOH0UZ0WjZloUT1UU4VcTtqizDqT27YG5qACdna7SLs1ZP&#10;HsSTW4yNPc/424kLT03i76UlxtH7iGr0RnKHL86dqMLjcwfw9OpZ9N0Xw8afYa6/T7oUw3/PL6D3&#10;gDgZ7gxmnzzEDPeRL0szeNmwCz0NOzB26QR+9r7Gn9yn8krTYZvjC4sCfzgUhkCR6AVjubEEDCvG&#10;Dyt7OWSWMth5u8Mp0A8WjgpYKazh4GYHXXNCQvZPITD0BTSEYRgZQs/SAMl78pBwrkg6PyvnRh2U&#10;tNPtoBZHIEQaY3OEETYF62FrqCGjAs3C3RiaftbQoZope4q+DiNoi0lynPlaAw0Y8Qc2jbKHGTOe&#10;U2o4TCI94ZgVA9/SbCjyEhktkuCclwS7tCgCxJvrcoKGC+OOowXUbbgOaxOoutlCI84OQcdSUPR0&#10;G9Jv5sK6zgk22xUIPRwFRW0wwREP82JfmBV6waAwAFtjFbAtCYbd7ihoMxNuafKB1i5vGO3xgvX+&#10;cFi3hsOGkcFlHxX0UBLXnQSvg5Fw6QiC435/WO/zgf5OZ2hUOUC5xAYbS+xYHLC+gNAosMHmbfbY&#10;spOxivrocyQKkadjkUhQxNFSws6nw/94Etz3xcCyPhz6NcHQyfVCbEM+hpnnZ2gN44wTM0O0BnEJ&#10;gj7CY2CAsWME84TIDBV1fmwMbyamsMo/e5kAWRwfxMIwbWOgXxoJOt73GtP9vN3XgzFahrCLqd5n&#10;UjwZY+YfYus9wtw/+uQmnlykPdxj6/30ASYZZcZ7aB2ssGc7GnFybzUu7K/DjWO78fjsfnRfPITe&#10;q11s3c9KV4WfZQVfohm963vCWMEdu1+MdaB1CCAMPCMYnmFF9D+I+CJu8zWi537+9UPM/Xv2bIJi&#10;+jENgusbZ+wRA8dG75zD6K0zGCIc+q8cw6vLR6TPfsmI8fz8fjxjzHhyeh/udzXg7rGduH2kFjcP&#10;V+PGoSpcP1iJ653luLa/DFcJi4stBSx5uLQvH+eas3GGZnGyKQ0dNTHYnheG1EgvBHg5wt3bFZ7h&#10;/ghMj0dsYTYSCvOQVFSIzOptSCjLQU5tGWrFZRbb9qDm4H7svXgClYfq4ZoWBCPGD5MwRxiGKbiv&#10;20Mr2FIqmkHc9wkOA8YS4xhXyGPcGGkCkMN9vLE0E0erCnBuWx7OlOfi8K7tsLAwhDFb66LsZJw/&#10;vh+3Lhzlf3Uf78U5IDTLr/Mz+G12CvUniuDcYovqQ4m4TjiK6Qxe37vG3/IRZp4/l84xESffrTx4&#10;hMeEhhj4NdVPmM9PSn0bt4oLMX6kAx/v3MT/QQg1ttXBtsAPZiVebLwC4JjtDxMbI9gqbKTLA5jZ&#10;WBIQtrD1EsDwh6m9HeQOVlAQGJJRmOhDw0QPmjJ9mFjJYGpmAm0TxhNjXSTU0LCv7UJAVypKHzRC&#10;aYubFlTctKHmpgN1D0YFN32oOelCzccUW4MtoJ3kyIrqD50oBZQZQ9Tk+thipoP1BlqwCXGBb34Y&#10;zJJcYRzqDkVKBLzy0hBSUYQA/pj+FbkI4I8ZVJYLr5Is2GbEQI/QUHOQYbOdESFkA6MEfxhk+cOo&#10;JBAeLbGIP5+DsC5CpzMYiZdS4c3spJfjAlm+P8yyAqAd4YotfjbQSqZasXW3aAzC1hIFLPcQLAfD&#10;4HUoGt6dsXDbEw37hhA4NUfCtyMVHh1JMGsKZPRwwOZKa2zaRlAUO9AsaCVVgdCvDoNeGSt/mT+M&#10;CQHTulBYN4XBkdDx6oyA39F4+BxNgmtnDBQtEbCtC4esmq+vCIBmoTeCd2RgcKQPC9TG8d4eVvwe&#10;zI4OYHqoD4vDwxIwxKnLsxMjfHxIMosZgmSaLcryxDDBIaIJbWNkiO8ZkJ6bIjxGuh8TFuKs2CdS&#10;H4Y49Pqr8P6L+8y3tzD0+CbGCBNxaFaM6Zgd7MELRpUT+2pxunUHLnbW4dbR3ayk+/HiwmFGgBMY&#10;Ycs/TgsQVrDUfU+6DOMywfFGmAOXi72PpbLEsiyWhMQi48csgTRNyEwRFtNPr9NWrmBMgOLWOQxf&#10;P41BGk//lS68vkhInDuE52c78OTsPlpOCx6cbMYdGsSto3UERC1uHN6BaweqcaWjElcIicsd5bhE&#10;UFxuY2ktZSnDxdYSnOft03vy0bk9FbV5kchO8EM49z1Xb7b6Hs4IjIxAUmEZsnfsRG7jLmTt2I6i&#10;XQ2obNmH9OpS5DVUovH4EVTtb0Nl5z60czt3XT4o9Z2ZcD8ySHCCXrQj9LiP64XbQyeclhFmDc1g&#10;m3+AYQfTaBeYJXjANdkXOTmx2FOUiVPlBThTnI2zlXloqymEtbUpTC0t4e7hiP20mMtdHXh64RR/&#10;p8f4zAbkB6Po/7b4BvceHIfHHgVyj0fhXGcFHp7sQB/Nb/rZAww/voe57h5ptrS/l+bw7EA7Xp87&#10;iXE+925yGD2nu3A6LQUzHe1YOH8K/9vwEO7xP3AsDYHxNh/IKnxhWxgIcxdCwt4KMtqFsY05TGwt&#10;YOGugEuIH4zE6e625nDjduoZ60OXdqFFaKgb6sBAZgATGWEhM4Warhq84rxRebUR8WdzUf2oGUob&#10;3cVh1a1Yb6uKzQ46UHbQw3oTZajI1KEsV8NGhRo2+ejBMJYrZ75TNdWFiqEWNpFI+qz4FvwxjeP4&#10;Y8b6wTUjAd456QjbVoyI2lKEVBcitLIAUQRI+I5S+PK2BTOgikIGZVdzqIU5Q5YVCrOCaEIhDDpZ&#10;3rDaHoCAI9EIPBaBkJMRCDgeActqL+hnOsEyxw8ufJ1lkjch4wmzbX4wL/OAVgazZqELPPdGwb0p&#10;Eo7bGUkqw2CYzzjE99lWRMJ9dxrMdoRjY74tlLLNsC6HsSPfjeuIhsOONMaeDDhUpMGhknmN9xV1&#10;iXBuSoRrKyHRKiARDcvd4bBsCIXFjmD+MSGQlQfDpDwQxqWBiGksQA9bARFFxvtfYYRmMDNMUxjq&#10;pT0MEQajmBNAIBwESCbFa0QEefUKS4TI0tiQ1M8hZmASnaMCGAsEy2i3iCKPMM9Wanagmy3WA0JB&#10;jBLsw2z/S2lG8tFuKmvfUww/vYu5QRoNbWWcUeP+xS6cJDROtlSxItbiHuPJ01Md6D5/GANs1YZu&#10;ikOWlzD7+AZ3Uu6orx7SHvhZXIrbUulheXmf5R5mX9zDNCE1+ewWJggLYSnj9y7SKM5j8OpJ9F08&#10;jtdsVV+ePcjPacfjrjY84GfeO1aPO0d24tahHbjaUYEr7YRDG+FAMFwSUGgR804QEG2lvC9AsY2P&#10;leJscxEO78xFfVE88uK8EOFlBy83FwSHRSAuMwexZfnIrqtCJbN+zf59qG7fj/KWTlTuO4IdnYdR&#10;tHsHKtp3ouX8cdQePIyaA4fQfu08Dj44h/Cd6dDP8YRBpjt0kpzYEIkzrAmLQFtohhIYEbbQJjzE&#10;xcWNaSBm8R4wT/OBe2oAKvNT0FmYQ1AU43RhFs4SFi2VOTBmvTCVW8HEwgSFeek4f3g/I9ZB3Dtx&#10;AvOPH+En/9+/FpaxPN2H9L3h8CiyxOGmHJzfU4V7XfvRw2jy+Oo5DNy6hffT4/jvT2uYvXYZD9r2&#10;YvD2ZSwxHvZy+y8U5GCocSdWLp7ETzE15NIAvHYlwLDKD4bVvtLUmea+tlLsEJcZ0LYwggZBYOnu&#10;AK/IQJg5WsHazgJ+fu7QN2Y9NhUxRA/qulrQNtCGnqGeNMOWipYKZAoTJDZnIONsIeqf7IWScYob&#10;Nim0sdFOE+sdtbHJWR+bzDSgorsVm3Q2Y6MJgUGQiLNYNTyMoK4wwAZzLWy15kqFbZhrQsNRBr0w&#10;N2l+C7fUeHhkJcMlkxUxJwpOuTHwyI+BTSpb8UgPbPUWw9Bl0PDln5HgA3l+FKyKY2GUHQbNNH9o&#10;5XixYgfArTUYzu2BsGn1ht2eIFjtIBwqfeBY4Q+nwmDY54dDnssoEmcBFV8TbPUyhin/eHm6F1sK&#10;B6iHKqDKP1o1xhmbIphH0z1hL66dwveqJiuwKd4CxjQn222JsC1PhKIqBa7VaXClKbjVZcK5Phnu&#10;9akIZG4ObM+F0+4EGNX4w7CcRkQbMiwNhaySsKsOIbRCkNe5Ha9YuedY4acIhAlRcYUpEASTfGxl&#10;ehLTjCsCCEs0DXE+iejjmBtmHBkdlsxivPeVBAsx5d8iwbNIWxEnqk0KqDDeTDOz9j1kBWZ0WWGU&#10;mRvoxesHtzDDKDFCaIgBYQIySxN8Hw1n+Pl93Dh5AMd2V+E0oXG5owZ3jzbj8ak2xoND6L5yHL03&#10;T2OYMWKCpjH57A6mnt2mQdzHDEEhFQGjl4SUVAQ47rAlvImJx9f+A4zhW2fRTwCJztXnhMWjE624&#10;T1CIcudwA24c2I5rndW43F6B8/tKcK6lDOf2lOFMcx5jRiHO7irEyYY8HK/PY9TIQlNxMsozwpEQ&#10;6QovFzP4eTggPi4KWUUlKGluxY79h1DbeQg7DnZiz6kTaGPObzxxBNup77WHjmHvyfPYeegwWs8d&#10;w9GbF9Bw9CDqDh5C15276KKRJRNQJqnOMEhnhUl2gV6cI+HAuBziAJUAG6gGERaMJoaRDjBm5DZm&#10;BDbm64wyPOCU7o+GqkJcaKrFxfoqXCjOx+WGGlTkpMKUjaihlRn0ZEYICPDCwX387icOoOfKOcw8&#10;uIN33S/wnY2DmPDnQFcrrJNcUFGehNbqTFxo24kL7btw68xh9Ny6hHmaopiP9MfIBO7tbsYzwnfk&#10;6TUM0Rwby9JRVR6Hjn2FOHG+EYVHSmBRFwyzXWGw2Mm6URMBo0gFjKyNYWhjBk1zI+hYmsPUwVa6&#10;tqqVkw2cXKwRFOwFUxvWRYJOS08bmnpaUNfRgIa+Nk2DkCFANEx04Znmh7CmWOx72gYlFW9WNsJC&#10;xVYTGxy0sM5RF5tsdLHFWBNbjDSksslUC8pWBthsyZwj4OBnB90gB+h6WJJeWtCzNoKBpy1kIa4w&#10;C3SBqpslNvmZQCPNEQb5XtDhn7MpkBsuJgr2paU4y2AQJP4EP5jSGPQzg6BNWBgLeyiOgF0lQdMY&#10;AZtGf8gaXWGx2xO2ewLhsCcUDrWMR/H8Q6MVsMr2gm6kJZTsNaEkV8dme22YBNjDNsYbFnEe0I2x&#10;h16aA7TiLaEWbgxZMp/L84JRqiPWBenzcd4vCodNYShLCKyLSN+SIJiWBcG8PATy8lDaRizBEQfF&#10;Dv4ZFT583BfmFVQ+Pm9Bw7CoCIZNWRgaL+7HcP8LTL58RoNgC9/7AgOP2CLTMiZYsUVUeTM9geWp&#10;iV/jL8aGscLbc1RVAYdlPr84NoqFyTHMs8KLvo0lPjZLyMyzZXrD5wQ4xrtfSvAQ98VFbsTlC+aH&#10;REcp4wI/a4lZeWVmEvPcBtFJOsHHrx3rxPHmGpxt3Y4rB+pxixX54Zl26rKAhpg38gyGaBqjjxgx&#10;/gHGdPeD/5T/O2BIceT+Re7EZ9F3/RReEUDPaC+PThMYJ3bj7rEmxo96XD+4A5cIi3P7ynBqbwmO&#10;NxbjyM4iHNiei5ZtmajKikVhchgSQj0R6uMEH8YMdzGU2c0JEbHhqNq1HXuOHcChKxdx/MZtHL5y&#10;HZ0XL+PIlWs4efsOjly9jr2nTqPl9GkcuHwJbefOcXkZp+/fRvuFs6g/fAjHblzHJbbGhe210kmS&#10;JgIU8Y7SZTO0wxg9QhTQDLSDqq8VoUHDCKU5M6bIaNYmBIpBgiM0Gc/tMn3QsqcCdzppTk11uLit&#10;CMd3lsPbk/szK6aYiMaI0LB3skZzQwWOtzbg8oEWPD19HItPH0mXgxBD8cX1bMLZWBZsS0BCgicO&#10;N4sLcNPETh1G392rmH79HO/mp/DX2hpedx3D3bYGjN88j9En1xFWHkGz9WDD6geT7WzEKrlP1ofA&#10;ak8UHJpj4NKYAJt0P+jKDWFCYJjYWkHf0oLbJpeuxG5J67BxMIe9sxWs3GwZRWgW+jrQIigENNR0&#10;NSXr0DXSx2Z1dTgEu8CfMafxYhWU1rnqYIONOjZZqWGdrTqUHHnfgS+0pkkQFsrMMWr6utisp4cN&#10;BizGOlB3NIFtUiArPqFgTcOw4AfZG0vHsVVs9bDRyQDKsYwd+TbYUsaWvsAR68Nl0AqVwyTUAToe&#10;FtD1s4I644x+tCeMUwJgmsnKWZkB/50F8KvJgaI2lsAIhV1bIE3DH57tIfDZHwHnXQFQiTWHkocu&#10;o5A95Iku2OpkiHW0ovWWWtB0sYB5sDsUWXxfTQgs6zy5Li+41HjDpdKDxQcWeYRajAW2RFsSUh6E&#10;QgzcdsTBtjgYOtTUDWkKFltsSreDRo4LAeIN65oAOPFPcWUkcWuIZImGS100bCoIsZIwtF47hFHm&#10;//57NzA/wvgw2I3eu9cx0vOYUWSIFXgYa7PTEhzE7VXeFoO2ViYnsDYzxUgigMFoMjWORZY3k+MS&#10;MMRrlhllhFGIwVzCMpb+eWyGljLwRMyv8AL9YjTnKE1GvFcqI+h/coevE52ufTjPnbZr73acaauR&#10;jp7cPL4HD07vx7MLh/HqWhd6b53D4L0r/wHGFCPIlAAHy/8/hiFOeuslfF4SGKLf4vHJFtw6uAvX&#10;O2txdX8V40UxjtEiOuty0VqVhV1FqShOiEBJegIyk2NhbytHcEggCoqLUFpVhdziEtTubMCRE6dx&#10;+Nx5HKGaH7t9A0ev3sKx67dx9t5jnL/7CGdu3cexyzdw7NodnL3/gPC4hGM3r+AWbe0oIdF07ARO&#10;0ixu9XZj+6FmyCNY+cNsYZLgzP3HCQaRNF3eNwhzgk6wAzT9baD2vxjGv4GhG+cAtRhrKFLd0dW5&#10;Ey+6OnC5rgKHy/OQHOcLuYOFdFRCXy6HnqXoyzBCWXEmjhIYx/fsxMW2Zry4eAYrjKJ/Ls1ihRaa&#10;VpiEckZZ32gnFNGozrY34FZXJ15cIYAf838YH8D3D6tYfHgP1wilkUsnCfC7iKmLh3quA7YWuWBz&#10;mSe0qvxhVB8E+d5oOO6Jg+seGn5JJPTsTGBqbSbNi2Fsxbpnaw0LRxuYWMtgZW8GGxcr6XICWmb6&#10;jCI6EjQ0aRrqBIYm4aGlpwNVdV1p7s+o3AjsOlAEpc0hptjgri+Nh9hixzhiq4MtDtrY7MSltTaU&#10;DTWhypUo62hhox4txJDxRU8D6qTXOittxgFzqDoaQo8QUSNANH1+XctEN9kBypk22Jhtha3pcqhG&#10;mUObz+m7WkCbr1N3MqIRcEM9rWCZ5Avb/Eh4MAdGUJ+DaktgWxoN+52RcNofBr9DkYg4FoeIw1Hw&#10;2xcMw0wFlNx1GXH4Q0TaYoO1GtabqzI66UnbsNXOAGq+MjhU00oIHMUeP3i0BMNjdwAUDbSP7cyu&#10;Ze5QLbKHSpE1jLcx9uyIgmt9IpxrU6BfFALlDKpptg30S51hXe0Bz8YQhLZEI7w1FhH7ExDangjf&#10;vXGMLlFwpBFVH9+Jvpc30E9IiAsajb9+icHH9zHy6jneEAgLo6PShCniHIO3vL86N4/pEWEDM/gw&#10;v4h3s3NYol2IGCIiy/LYOC2Drx8clKZzW6XKjr18xPjxAkujvbSKHmn4eR93pjnGmJ6HdzEz8mvk&#10;6DQ/Y2lsUBqGPt3XjbVJwoM74Mn9u3C8pRynWitxiRVZjNO4f6qVptGJ7qvHMXD7HEFwVbrmiYDC&#10;LOEw85yR5/nt/xTx+CRbufFHVzH2z9EQ6YjI9ZNSR+eLM514dLINt4/uxsXWHTizZxtO7i7Ckbp8&#10;tFdkYWdhCm0iBLmJwejYXYsn92+itq4apRWVaKMJtB8/hObOfdh/qAPnL13EtRt3cO3uQ1x/8hQX&#10;HjzCudsPceXhc1x59AKXHzzDhTuPcfn+M1x90o2zd++z3Ma1549x7v49Gsc5guYObr3uxe7TB6QO&#10;S1k44RBCCwi3k7TdgFDQ59IwyhV64c7QFqYRacfbhAqN2Jj2YRzjAAPahmowK1icC64fb8Kjrn3Y&#10;mU07CPeBAxtKKwdrGJrLYGRhCQMLUxjK9ODqbiPNJH52P1/PeDR4/zqmGFs/spH4ubSI0+17cf/q&#10;ady6dBynm+twdm8dru2jAR5txePrZyCuqPdpfhq/TQzjDmPPi+P7MXD3POIro6GSZoNNWfZQKlRg&#10;faEzVMt8YNoQDpc9CXDdS2Bsj4WBK7dHzqhOy5DZMZJYmxNsNrC0FxMEm0mP+0T6wcDBhPVcDVq6&#10;utDRMSAodH/Zhq4GdHW0pX4Nz2A3tHG/URLng6gHmEPZ0RiqVvqSIQhgbHDSokEYQUWmQ8tgJOEK&#10;NnEF6zS2Yr2mMtYZqmKrlxl0450YT6xgFkSFI73lrPyyGFKPt7dE29EszLElzEK6cpqWMAsnU2jY&#10;6kLFRgfrGSO20Eas4j3hkh0G14IkhDeU0jDyYJzqD/OSAHgdjEPQ8ThEirksTsYjiPCwpiWsDzCC&#10;ZhT/nDgbrHfVxnpnLbYUchj4W0HZUhdKlhowTnKAY1MQ7FoC4dgWCse9pPAuRpI6D2hXeUBlmzOU&#10;8uVYn2ONzVkKyLeFw78pC4618TCqcIVxpQtsm3zhxvcHd0YhmtuSfCgJGV1ZSDichuDWeLg1R8OJ&#10;ppHZVowHd8+h+9Y1dD9iyzw8SBvoxSJNQQBjeYJLQmCSOXaVO4wAxvw0zYLAeCeAsTCPtfkZxpZJ&#10;goOvJSzeTEz8Agbt4834kBQxBDAWhnswR4MRcWT4+SPpfJPuB7ek8Rzzg70YefYIE91PMET7mONz&#10;iwPdmOsVcKGmd9bh+N5KnG6laXRwBz20C3e69uIhbeO5OIJy46QEjtEHlyWLEMv/tYzcFxPEXJBe&#10;M3zjFAau0k4uHkXPxcN4drYTD0+04ubhJpxr245jjSU4UJsvGUV9QTK2pUYjPyEce3eUoufRDXxa&#10;XcI1GsHRruM4QzhcuHIJZ8+fwrnLp3D17hVcf3ATN588xo0nz3Dt8ROC4jFuv3yNuz19uPHsJW4+&#10;75Hu33vVjyuPn+LcvXu49OgxrvL2iVu3cPbhI9zq78WBWxfgnxsDqxgXmDPKGkXYwiiaoGAc0Y8j&#10;NBKdoR/vygjrDK0oBQsfj7CDjLHELMweZlFOMAx3gpqXBRLY0t67dhDlRfFwcGBL7SCHrYcNzMR0&#10;d+I0cQEMMxPomuqwZTZAVkoYju/biatH26Qrmo3zv1kdHsI3AmO65yW6Du7D7kMNSCtNRElVGrp2&#10;V+LUPkbHE23o4esX+3ukE/96Tx1Hd2sL5m5dQSRj9Bba76ZsR2zIZymgZZd4wWBHMBzqo6HYnQCX&#10;hkQYB7DBE4d6bWQwJTD0zY2luGTj6kCwsR4a6sAlwBV2/mzcZerQNmYDrqtPUAjTEP0aGjAQUcVA&#10;C6b2pmjf3wgl3WgqCgmr7izDBlPRD6CLjR4GUGIl3OJIgJjrYb2uOtbpqGOjhho2aG6VXrfV0wwq&#10;jASaKY7QZktvGsWNSHCBRbI/5PHBhEYQdKN8oBXiBBVaxEYCSU3BH9LVnJ9lDGXpwkaEVLg185YP&#10;3DKD4ZweAZ9tqXDdlgLdWC/opDA7HUpG9IVMxJ5PR9y5FAR3xcBxdwi2xllCJZo/RLYzdFMV0Mt0&#10;hm2lP0zinQk8E6yz0IUaI5DNzmDY7QmGYm8oFISHvJ7A2OEGDcJiSwGjR5YN1uXQgooUsN0egoCm&#10;WHgyejjX+8FrTxAC9ofSbCKRfILq3JWInGMpyD6WjsSORITti4Hr7nB+RhiimzJx7coJWsVDTDNa&#10;rHGHeD+/IC1X52fxdpZlahpvJ0ZpEzNYnp7G0uI8lgiKN3NzWJvj83MzUmxZJlAELFYmJzE/LPor&#10;RmgcgxIwZgdeStAQS3HuyeQrMTq0G68f3qZ1vMJ870vmXHGI9RFGnt7FfN9zTL1gxHhxGwt9D/D0&#10;1kmcYI4/tkd0hFbjYvuOX9A43oJ73Envn2zHozMH8PLycfRcPYEefqfeG6f/U15dOyn1e7y8dAw9&#10;BMzzU/vx4Ohe3D7SjGuMIGJ9J/dW4GBDEfZWpmNncRJjRxQKU6LQuWsHXj24gy8r8/i8uoCn9x/i&#10;8qWruH7nAW7cu43792/h2b2beP7kER4+f457PQRCXy9uvOohIJ7h7osePOwdxv1Xg7j1nODo7pdu&#10;33nZh5svnkmwOHXjHi7ce4p7vQN4TDM7w+8dVpECm0QvWMa5cr9UwJRRxDiBDV28HQzTnWHCGCo6&#10;NPVT3aCTRMuIsZeiioywsAhxgDzMFWahbjRkG0QXEno7UmDhYw5dCyNYOChg7+IIG0dbCRgmFnLp&#10;PA51xnkLdwsU5MXjWFs9ukT/xJmj6Lt7E8uMiN9X3mBmoB+hkYEwpLXo5rjBucgf9XU5OEjQHt5X&#10;hdvH2qS5PNdm2WAwjvYePIQlmmRgdjA2MjZvznbBllyWPDdsKfaEdqUf5NXBsKb1OjQmwirZGwaM&#10;RiYEhjAMfbkJtGT6sHC2lcZnGJgbwdrNFo6hrENMCWpGjPS62tCgVWhQDjRZ7/X1hW1oYrPOZtQw&#10;gikZxpKisU7Q97PCZgd9Vmx9bPYwYWXmbWddbKF1KGkTEloqtAxNKMv1oerNGBJhD9VkZ2iksfCH&#10;NyI0LEhpjWhnWKaEwiMrEbapETCP8oOunzOUnS2gIc54dWVsCaTRBBljQ4QJdLJcYZPjB9esILin&#10;h8IlJwp2WZHQDvPGVqqhS0skoi6nIuE6gXExCcEnY+HSFgGTUh8Y5HnCkpCw2RkI613+cNoXCgv+&#10;cGqBdtx2GT/DAoraCGpaBJybw+G4KxgWdSRxDbezhAZUQLIWOUCn3AWWO33gTkAEMvKEtAYjvDMU&#10;CUeikXYslqCIQS6BUXgiFTlH06RT5cMYTXybI6TZvUz5R4mrz1+6d12a8fnNzCyWCYLlxQW8nZ/H&#10;B8Lg08Ic3s8QGDNzeLuwhNWlZbxdXcEbvm6FtrFKC3kzOUywTHAH+WUZouNTsgtGlCVCQwwzF5cl&#10;nHz1gvbSLQ05Fx2iU69fYYQaPiUm4xFHNl4/xdLAK0wywky/fCBFjPFnN6jD92ged/Dk2glm6x2S&#10;aZzZV8lKXi3ZxsWOBlzsFJ10u3D1YBOuHW6mHtM+xOFRlvssd7paGWX24daxFtw81Iir+2txvqWK&#10;LeM2HKgvREt1Jpoqs1BXko6C5FDkJAShpa4UvQ9v4KO4Tsgqv/fSHF73vMBtAuPpsxd4eP8Byx08&#10;f/oQPc8e40l3Lx68GsaD3hHcfz2AB4wUzwaG0D0yQWCM8P4Q7vcM4vGrITx4SWgQHDe6X+Hs/Uc0&#10;i/u4+bQHj4eGcXekF4m78mCd7ALrFHeYJDrBiEAwTlTQPh0hy/KAnJXUojgAskJfmOR6wyhTzB7n&#10;AqMYR5hGOMA8mMAIdoIFgWEe5MZWm+uIcIIsyAmmEiAsYOOigB1bbTGZroGNNUwYTcR1PGQOZthe&#10;UUjj6kAbK9vF1kZGk+MYZ5RcZUT9a3EJjYxj2lGO0MhjA5njjrDSKDTuzMP+hmICfQeeXzpN0Pfg&#10;5/wcRq9cxKtb5+CS6oFNyfZYn+2Gjblu2JTDxq/QFZrbWCcqA2BOaCh2xsA6P1A6mdTYygTmjCDi&#10;lHcNcwMY2ZrDgoAztzSFpZ0p7COdpQm8tUyYKrTVocJEoa4n+jR0oUfD0Ga62KC+GdFZCVAyZ6WX&#10;88e0SHCHjATWDJRjs5sR1P1Z4XxNoOZqSl3RgYqRNtTM9KFMgGy20cMmMU+Gmwk2+nMjwpnzQqxh&#10;R1iImcItkgPgnZ0Cj9xUuKTFwyo2GJq+DtJp8trUOp0wKxjyD9sQZszYIoc80xfuueESMBwzxDiL&#10;YOZFB6gnkX6trMTnohF5JR5Rl2IReDoOLp3RcNgTDdsGwmVXOBT7wqTY4dxOM2gI5E7hAhXRlxJv&#10;D++mGHi0RsG9PQrOtAzbJhpQgy/MtnvBZLs3zOt9aSyB8GkNRWhHOGIORCH1SAyyjhMUR6JoEzFI&#10;ZUk4HIPYgzEIayco9kTBqYHbud0PhlXeUMt2QmRjPoZZ0d8tL2OFwFjkH7wogEEYfCIwPtAqBDBW&#10;p2dpEwt4/2YF71aWsUqQrNA2xBGT98yrb2cm+B7eFwBhjFkTtsEiDr2KTtBlRpNZgmNRzOo1NCB1&#10;fi6xzA70EiTPMEZgLAy/wsrIsBRHxp/fw+gjMY/kQywO9dA4nmL69UM8oD0cbq5GF03jHOPJOZrB&#10;2Tbm6LZaaYTo0d3lUjnWVI4TTRX/Kcf3VOJYc4X03GHu1J2MHG2iE7MkFTUFCSjOjEA2DTMzNgT1&#10;23KlLL4mJuldmZMu0Pye33fgdQ+ePn+GJy9e4NkzRqWXzzFAU+rvfY3XfQN4MTSGp8PjeNQ/gkev&#10;B/Gkd4jAGMGT/mE87BuSymM+96CnH/de9uJedx8uPH6GMw8e4fLzl7jT8wqPxgZQdrCREdkd1hnu&#10;tAoHGDOGyGgXFoSGVbor7Av94FweCgdxxKvEH2b5fjDN8oVpuidMElzZCBIYIfawDHGGeRiBEeIB&#10;kwhvmMT5wDbCE3aO3OcVVrB0lMPMwYrqz/3bTAY9UwPoGenDSGaKxlIxzmQvyvKScXqvGKjWjD7G&#10;1qXeV9K5IC/u34B1kje0ssSYIReYZLohoyKesS0PRxrKcOVgC8Yf38WX6XF8Y6QdenoDGTVB8Kqm&#10;GRU7YEMGo0mWCzbnOEKdpqFT4AFjFpttQbDKD4CWqxl0ZXrS6E1jxhFNcRUzM0NGDCuYWprAwtoI&#10;PglehIYTTFwoAowhGtqa0NLShIGBPnQFMAx0sEl9K0LiwqHklOcHG/5IVtn+MM/xZRRwkOxCN8ZK&#10;Onyp4WcJVRsChGTaItPFBjMdbGE+28TlJks9bLQzwiZHIxh4WFJt7GAV7kjT8GYJhEVqKJzy4uCU&#10;Ew/jSMYTDytoevFHDWXmS+KXo5VoBcvhmB4MH2ZMT+5sjhnhkCX4Y72fjJrmDPfDcfA8EQ3fU7EI&#10;OZMAn1MJUByKhl0bQdEaDdf2eAIkEvYdwXA5EAbf/eGwY57TDeOfWeCFMNpA8LF4BB+Ph//haHgQ&#10;Km4tIbQOLveEwo/rCeuIQBRhkUBYZBEMhcfiUMD3ZB+NQRqhEc3H/Pdz25oDYN0YBLMdgTAo84FG&#10;Icmexbyb6Y5L/fexSs1cnZ7Bm6mZf4Axj3eMJZ8YOQQs3osOThFNWFZ4f4WAeb/IGDI1jlUaxecl&#10;msfUFNcxRTOZxXsRUQiSZRrG6vQk1mYmfw0hH+zl42OSWcwPDkrrFkdZFsaHMfDiAeaG+fzkFCPM&#10;U2kGajFKcIaxZZVxaOb1E8z1P2d86cats8dwqLEGp5mxz+/fiTO0DpGhD+8qQ0d9EVq352FvVTaa&#10;yzPQXJH5n7Kb95u2paOuOBnV+fHYlhmJ3MQwpLJhSEkMQUNVMW6f68I7MW/G2jzNQswqNUNgLGNy&#10;aBAvnj1Hd28fntAmXnEbRcfwyOsX6CMwugcm8GJkGs+GJ36VgXG8HJrCi8FJAmOMoBiVyqO+Ydwh&#10;KO7RQG6+eIWLT54TFt24SYg8nRhBPaOVDSuCLI1mQTgYx9CCRQcmo4ZpshPM2TrblvhCURUC26pg&#10;WJYFwrwwAGa0XdMsQoGNqCnjrXmEI2HhDLMIN8ZuNjJxfjCL90NwYQIC4v0RHB+AkNRw6YxPMxsr&#10;mFlaQc9CDIQyhKamEVryKnCsrhYRkR44sLsUFwmNJ12HMffkCb4NjuDd5BhSarJhmOkJA0YjtSxH&#10;KLI9UMto3lmVj5N7tuPe6cOY7X6CHzSzx1cPoX1/HDrOJaPoaBLMyn2xjpF8Q4oN1NjA6iRwf0yw&#10;hWGKI8z4PYwYo7RNdKBvqMelvgQMHUtjabSnkbUpZJb6CAxzgWs8LZvmZGBvyjiiDjVNFWgzlmjT&#10;NkR/xga1LYiJioSSTRrpkkMly/WDEZXMmDRWCzanASigFmoOJXHJAWM1KBvpYKsZAUHD2GhtABVb&#10;5iF7c+g5W0PLyRw6jjI4+TjA3l8BAzFiLoG2keYGwxwfKAojmaeCoOZpBWU3c2zxMpOKOIVe5m8N&#10;r5QAhBZEIaSQNpATDsNIF2zwMYNZMa2hLQnWu8Nhu5sVdm8cHNriYNcRBcdOGgkrsrc4T4QwcD4S&#10;AY+uKISdTIJHQzDkOU7wa45EzOk0RJ0T83WmIIQQ8GmPhldLNLwZKQLb4xDREYsYlrj9sUjsjJcm&#10;2Enn69JPJCKFMSSephFyMBZu+8Ihrw+AboUP1PPdsJX5cXOmHdZFmyKoOgnjC7QBmsPyBM2AxvCG&#10;VvGGlf4dI8nHWQGLKWn5QUBAdHbSFt7yvjh8ukh7+Ly0iI8Li1glTNYIm7cLtBJhH6IDlOUd3/eO&#10;5iGGmYvDqquTI9Kp8AtDr7luEV9+Df4aZeVbGBlkZZ3B8PMnfP8wpgZfY3ZsWDpTtv/Jfb6/X5qc&#10;dmVqBNdPH5FM41hzJbpYjjaV4khjKTpqCwmGTEaLZFQWxqGyIA4V+bGoyovFNkZGUfJTw5AhTSrj&#10;i+ykSDTWlOL6+aNYHnmFN0Ov8G15Bp8Xp/nd5qTvNkdreP3yFfppB4MjkxgUQ9/7xKTI3dJlJl/1&#10;9tMupvF8cIpWMUy7GJZA0T08zcen8HpsBj2jE3jJ9z7sG8FdPn+zZwDXCYlLjCVXX77GQ/6WB2g1&#10;Dsm+ME9hJchixU9h68norR9lDe04W6ixcqlm836ZK8xqfGAuSrmfZBmWBYEwy+Z9RhPTJFfIIhQw&#10;D6eVRLrDPJZmmsiGMM4bMTuykM64k7e/FE032mHp5SCdFm5hRWDIjXmbjaiaCa7vOor6/Gx4BJij&#10;pjwON/fvwtND7Ri9eh5vu5/jO0F64uJx2OYGQ8b9XaXIAzqp9kjPDsVewvlQfQnj3z6M3btCyxjB&#10;s6vHcOV4OR7dbsS5B/uQeqIcugW+2BhnBfUY1sVwuVQ0WAwTxHY7QdNCFwaG+tAzFpPjmMCQwNA3&#10;N+J2GsLQVA9Bga4ISKVth9vCMsAGerZGUDVUh7quGrR0BDQ0sXWrMuIiYqAkTmO3ZSQQdBUjH8Wk&#10;NQYxCmgy/6u4M3ZYqGG9kRq2EhiqjCRifMZmO2NCwgL6bjYw8lXAKswdZiEkmps1bLxsoepjIlWm&#10;raWu0Ch2gR6zo6q3HOuZp0QHqEaAHdevgIa3FfSdjGDlK4dnNDc62Q8OXJoTGJYZrPRFETAtDYM5&#10;i822GNhXJcO+NhnWjCIenQnwY4X2ORUDP8YUz+OR8D4VjQjCIaorhfEiBjGn0giKZISeTUbIyRQE&#10;Hk6EXwfL/mRp+r7Qg2mI6ExGZEcyormMOZSC6CO8fzwRoV3xfH0UfDvD4L6PUYZRR1btB60iL6hl&#10;uEA5zZF2oYBqog12nW3FEv940XcxPzGJZVbWlSkaAWPIW4JDTNP2TkCDlV5MKy9sQdz/IDo9x1nZ&#10;GTm+vHmDj4vLeMdcu8oos7ZIwyAwBCxEXBHwENB4MzYmjcl4OyUGdYkL4vTg45w4mW2QFfLXgDEB&#10;jFWud/T5U4KEBrIyy+2bwtjoIMb7u39NTsvyeZmAmxzExaMtaNtRiI66IqmzUpQ22kXDtjRsL0lC&#10;eUE8irOjUJAejvzkEGQnBEglLTYQeSmR6Nhdg2d3rxJOg1ib6KNuM/bQdL6/mcW3tSV8Xl0msCYx&#10;QkMYYEUfHBzD4NAIhgdeY3SoD8ODLCOj6B+dxKuxWfSy9I1MYWB8Dq+GJ2kYE+jhsm9sGoM0p1fj&#10;k4wro7hDYNwgMK4xtpx93oOH/X24+uQaYkqY31NdIWe+t8pwZcQVwLCFbjQrVbwcyimW2JxlCZ1t&#10;jpDt8IRVrTccagJgXx4kjcWxzveHDRtQ8xQCI0ohTW5tGSkm1fGFPDEIljEeyN1fiSO9F1FxZzeq&#10;Hrcg90AVTBQWkDGW6FmYQl1TF8E2fug+fpMRLRS+ITKk0XbOtezAiyP70Xf6IOYf3sJ3WuZofw8C&#10;i+KlQYM6pb7QznGBItkFhcWxaCpMwrnGSoxdPomf472YfnUPV8+14/HDszh99ygyDpfBhu9TjbGB&#10;egTrVoglNEPk0Gbs14+2g0WCC7SdjKFrrAddRgxjcehXwMJEFzqEhThZTuFsBd84N9gRGBYhVrCK&#10;ZErwt5MOt2oZM6LoqWHDxnUIjQiFkpKVMvTCbSDnD2VcFATDVE/pLFUlk01QseeHuFpioxjpaaQN&#10;FQJjq5UhNGxMJbvQcpFL12Q1jXGFYZQD1Pg+Be8bJohjw47YWOyEDXEyKLnqQMmOUcbFjBmQRpMV&#10;BU9mXicutd3NoW6tDTNn5ikPrtOJ1KOh2BZxewgvlThHaCV48E+Mgjv12Lu2FO51efDYy0rflYrA&#10;M4kIOJUIzyPR8OuKQeiZeMReSEI8YRFzJpX342ghjDu0BK/OOPgdEODIQNCRLAQfyUDI4XSEH8pA&#10;BEvokVQEHIqH98EYuNNiRCeqvYgh9T6QsRXSp13oFPtAO9MVqmlOtAxnWJYE4+HIC4JiHPOEwAxh&#10;ME9YrE5M4C1NQ7T0a7Nzkjm8Yyv7lhAREPhIWHxcXsSKMA7C4QMN49PSMt6zvCEcVucJGxYRRyRg&#10;LDLWEDbLjB5i2rfViWHp7NW3U0P4NP8LGPMjA5ggMEQH6er4BMZePOPrB/j5tI+JfkyN9WNxYojA&#10;6KMFDHA7RMwZR/+jGzjd0YSW7YUsjCHVOdhdnYX6ynRUERjFWbHIT4tEZnwQ0qL8kElQlGXHobNh&#10;OzP1PcYsRiqud43b8HFqAHOvnkr9J1/eLOD7xzUs8DsPDgxjlCAYph2M0JKGBnrQz9f09vfiFeHR&#10;MzL+n9JPi5hbXMHy2nsM0ir6Rvi+yUUMTcyhnwb3sHcAdwmKmy9ZXhF4L3pxi9Hs3vM7KK2kFdIA&#10;A4o94Ei1t6HlWtIwLEQnZ5IDI4o9LPOcYFXGSlknZnQLgOdOf/htD4JXVShctoXCkS29ExtQ20wP&#10;WMU5Qx7lArNwZ5iGES5xgbCJ8UTDhVacGL6Ckju7EH2pEGX3mxFdmsgKJsYxmEJtoyb2Z+/Ekerd&#10;iKLyR0XJERNnz983Hw8O7EPPqQMYu34B7xnDvjPGVjRsgwXrn7w6HOZVYdAs9kQQzb86M4rryMfA&#10;iYP4+OIRLXUY9W3bUX2wAaUn98J/VyYsMhih4h2hG2kL9SDWoWBL6LPy6/O+Cb+3kR+tQ6YDLcYS&#10;AxkNg8DQJywMjHQhk8tgbGMIj2AH+MZ7w4yxzZzwsY60g12YA8y8LWHMeqtmpo24vHgCQ6EFvTA7&#10;WG6LYITwwFZXY6wz2YoNcg1sYkXeIteTOj23Ehiq5nrYaqkHVQt9qCpIH+qLeqwDVOPsoBxnQw2y&#10;hn2MM+wZbVRI9/WRVlin0KNZiCMrchhFusIpOwaBlfkIrStGUG0+3PNiYB7sCGMfS+j6y/haLSjZ&#10;amGzjx7XZy4NydVLdod2AjNkNv/cymwEUNM8GjLgvIuGcTADAcfSEXg0EcEn4hB6Oh4RhET48TgE&#10;HCGYDoXDYb+4zGEIFG2RkpkEHElH8PEsBBAW/gdTaR1JjCrx8GiPgVMLX98cAufdYXBiFBKXLJDX&#10;B8FseyCMqwKgw9yrk+sJrRw3KGcokHSgDDMr01ggMBYZO6YZNRZFfwOh8ZbRQxxC/UBjEOW9GGvB&#10;534BgI+tvJEOu75bWpJg8oHlo+jHEBZCkIjDrOK1IroIwAjDWKFhvON6Rb/HwmgfH5/C6ozov6Bh&#10;CGD09eDNlOjzGMdYz1O2+qzIs3ye4JgZ6cM8l6KP4w1f/4bbuiJOfKNtDDy5g3OH92F3VR5qi1Ow&#10;vSgJ1UWJKM2KQU5iOEERiOL0WByor8DtM4fR//AmTacfXxcmsTTYg/mBV1ik8Xya6sfK0Euusxdf&#10;V5ewsjSPoeFRjE/OYmp2GZPTc5gkTCcYkUYJtn6aUPfYBJ4zrrwcGWMEGUYfgTE5t4gZMXnu1AIG&#10;Rue4XMbYzBLtYxSPGV3uvRrAjW4aRXcPrjPa3Om+h6a6HBSnuSA/z1mChn+qE3wZuYPyQxl3IxBa&#10;HI5o7udJNTFIrY1DUn0MEusiEV0djOAyP/hvC4RPdRj3sVC4lwZBke0JebwzLAgMUxq0UTDNN9of&#10;9nH+aL17BF1D51H5eC+Sr5ch8+EOlF9uhKOPMzZr6MBRzwGv2i8jyNETfn4KxMcrEMo4lFsUiTOM&#10;fo/378bQpTP48KoHf49P4cSxDtgUB8G+Php2zQkw2BsN+5IA5ORFYH9VLh50NGLu9nX88X4Jzef3&#10;wSrHH1alkTDPDYVdVhgUaUwHrHs6wXLoBlnCgHXRMJIJIMYWhoSHtr0BdAx1f43oNNaGgYk+DHnf&#10;2NIE2hZ6sFTIEJZMewq2hinjjCXBYRvuALtodzjEekEezt91VymUTLOpYJkh0M8MwHpxtTPtzdhs&#10;og7DYHuou9EOTNSgKtOFmqkutphrYb2pKpRt9aETYgPdZEdsTbHFplRbrE+14W0HqTfaJ8MHejH2&#10;2OBqBB1XK5LZB45UV5ecaLjlx8MxLw7WBZG0iCg4MHroB1hDI4j2kesKkwzCwc8KW10MoexqiK2M&#10;RWLiYRV/C6gG0mj45eV5QfCsy4R7TQbsG5JoA4nwpREEHElAiIgjJ5JoEaJDNBRWNASjBm7PTi/I&#10;mgNh1xrO19M0DiVLYzx8D9JO2mOluTMc94bAvikEtrtCYNcQDKudzJW1wTCqDoJRpT+MmXPFBY10&#10;Cr2gWeiKTRm2qL3YgrkFVl5RgWkO4lyQ5RnRcos+BxEraBIiw7N8Zov7YWFWMotPa2t4v/oW796s&#10;4j1b0w8ijiwIqAjbEGMy/imEh4gjoghwrLGCCWC8IUiWp2kfsxO0myHMjfZjevC1dNKZAMjc6CsM&#10;iyMmY30EyyCjzzCm+NycGLY+zChDvV3hc+8mR7DMFl8MM5/sfYYbpw+jkwpcV5yOiqw4lKRFozI3&#10;BV1tTZh69QhvRx7j7dhzvuc5Vqd6sTDwDIt9T6R1vRl5jS+zg1jof0rL6cNbmtOEGKw2PY+xCcaJ&#10;oVGMEgpjBMQoyyArSh/jxWvaUM8ozWJqRipDhMrA5DQLzWRyDkNTi1wuMJaM4flAP+73vMLdV4TF&#10;y5e4Q1Bdf/0AdfV5qMgMRG2mD0qz/VBUHol8luKyZFTVFKKK9lRckY3qxm1o2M3vt7MM22vLUFae&#10;hSqaazltKqc4DhFpfghJ8URKWRRiCiIQlBoI5wh32IbQMkJdIAt2h1N8MDqfnsTBoVPY9nQPsq6V&#10;I/5aEQofNqGc0URVXwNNsdtwq6YT6ltUYWMnR3QiwcG64ZnqjJ11GbjTXIvRU114+/gh/ntqGk/u&#10;3YBTCY22KQperSlwYENmuS8OrtuCUFKWgMvt2zF29xzezL1G2f5tME52gk1RINyLI+FZGAO3PIIm&#10;1Q9GbPz1guQ0DDkMGcGMCQ3daFvo+VpAS8zRq68FHSMdaBpqQcNQE1om2tA04X3Wb48QVziHKmDE&#10;eiYGrNnFMqbEecM+0QeWce4oaK6GkowfaF4YDg0CQslUHRt0VbDJSAMqdqys1nrYzA8R/RdbzXSx&#10;0VwTm2y0YciVmTKPaaU7QTndAVuSbbAx3orZ0IFaZA33COY+fqgBoeIQ4wOn1Eg4JIXBLjkYluIk&#10;s0xv2owL1FIZW4JMoeSiBs04buSOADjvSYRbTTz0GG02OhhigxXjjEyN26aGzdyeLYTIpkBTyDL9&#10;4LczE44NibASh1abo+C8L1m6fojHAcaJ1hBYNDFC7GB8qHKFWrU7dOqZS3cHwamN8YbQcN8fzddG&#10;w72TcOngNrYQMOIoSJ04oYfbWOaJrUXuUBWDYtgCGVUGw7QqBKaEhkaJCzZn26Hu8j5Mzgxhhq31&#10;DBV/gdFDjLH4sPSGYFjBF0Lh69oqvr5dwxcuP75hpn/7Fl8+fsbHDx/x4d17fFx7h48rawTKCqEh&#10;Oj1pJqLP4p/yq/+CkUbEF7bO4qrfy4STsAhxGPaNsAQxzV+/mA7wFVZpFWJw1+SrJ4wk/Ywq4uxX&#10;EVm4HO+TYDIzRGjQDNbGh6Sp7OdZERfEKfODLzE3+AIvb1/Eoyun8PjaGYh5REX/xOqEyNDXMD/0&#10;ALNDj7BAaIjrfS71P8P7iddYG3uFtxNifo9B6YzbsdExTM8sYHZuCVOEhiiT1O9xxooRAYohRhBx&#10;KcDRSbyghfQJSEzPoo/PD3I5IMFjHiMzy+geHMeLgTE86R+RDpve7OnBLbbOT4Zeoa5lJ5JSIlCR&#10;l4wdRSmoqcxCZW0hSstzUVktYFGEqvJ8bK8sZmWtQu3OKmzfUY6qyhLCpBjbKnKQl5+IrOxYZLAk&#10;pgQgLt4XySlhSE0MQ0ICDSU2GIpAV1h5stLTMrpensXB4dOo6W5HymVxrZxCpN6qQMnNOsTGBeBp&#10;00mkeoRii/JWqUWPSPKHJy3ZMtERPuk+OLqrAsOHO7B28xr+niRAX7+ibdOEaRg++zPgc4yx+0Q+&#10;bFrjoKDVVjRn4cLNDpS15MEl0xOutCC/XfEI25UCv4o4uLAeWzGaaIcxftAwdMJZomkbjBd60Xas&#10;i7bQsDaEpo46jEwMYOFjBVUrdajoKUvDwMXpH5aOFgjk97YItIJZsA1s4lwkWCjSGMMI0tz9VVDa&#10;mMgsnuoBZYUR1uvQHox1oGZugHUGqthgoAZ1UwOomOhho4kmNsqpMkFs4TO8pJO2NJnht2YpoExg&#10;bObGbQqWQYWV2c7XEgpuoFUKdSabmpPhR8B4wEz0POd4QjfHBeqZ9tiSboP1USbYFGFIzXeA0U5f&#10;2LbEwWkXsyAVaIvCDCq2MigzCm0UZ80aakDN0QDaUaRmPAnLiGJTHgHLugjY7U6EbUMK40ME7Bkr&#10;5E2+MNjpAbUaVuxyZyhXuEKl0gN6O7xh2UTTaImAojUCzh0RcO0U56yI9xAUNXyPNKhLgS3isGmx&#10;O9TKfGC4PYQwiYVNQzgsa/yhVekOZb5m+8W9VO0RzNAwlhaW8Iaw+PT+Iz6/+4CvHz4xw3/Gl/fi&#10;9gd8IyC+vH0nPff54zd8+vwVnz99wle+5htf84kR5T1NREDjPSOLGC4uipjnUYzNeDvL+EHDEIdR&#10;RVQRh1bfsUj9EaNDmKUliHky3vD+HIEx1/cCi+Js2b5uGoaYtGcASxMDhAehQdMQz73hY2uin4RR&#10;Z3GY8CB81iaHpUghDskK4CzQHMRExgs0k7EXtwknrm/sNeYGXhA2fN2wmIGcsCAwxHkuS9ymCcJi&#10;anaJMGUMYRyZEIWVf3x2jtFiViqjkzSHiXn0js8wakxiaHZeAsbAxAxGphcIigXaBc1iYBLP+wiL&#10;3jHc7RnG9Zc9uPm6G4+5jR1dB5CWkYDiklwU56ajOI+lJAcl5cUoyM1Ddn42CiryUVleiOqyPGwr&#10;yUReQTLScqKQXBSO0MIAuOd7wTbXA/Zc2uV5MlJ7wSrOCSaeZtA114C+sQZkpvowYTQ3ZEts7miO&#10;A3cP4ezsdVS92IcURpLUq4VIvJaPyIsZOHl+Ly5UNUNXRRPKrKDKuurwjWbkyQmDaYYHjBhzsmgN&#10;D4/uxcKVM/g52CudeBhAUxATMlkcToFvVz5iuxjbCQ33jhTY7AiERRn33xwHWFT4wW1PDIIOpCHq&#10;cB5CWrLgLi5pmOUlTbWpE2ENPcYf/SR7GKS7wCTJBYb8PlpeltKkOLq6WgSCFeSRcqibbMVWTVWo&#10;61IEWO8Don3hGOoI80BGE9qKbZIfnLndDjnBSO+shJJStAU2M19tstDllyMURPQwM8AWfU1spbZs&#10;oa5sNtXCZktmHx85rNK8YZbtAYNsRgdGCLUcBdRpFioRVtjkrIsNzjqw9LGGpb81NEPMoZXhANU8&#10;exYSLtcOOnkK6OQ7Q4vv08ji4+Ikr0wCoMgZ+rQAy12hrPQx2BrtiM3OMqjZmfOzDaBhbwod5iwV&#10;Ox1okaJ63GYVH2MCygwaSQoYFPpDsSMZtvVxzIDRsGmiKezyg26dJ1SqCLYKF6iUuUKHFd1wuxfM&#10;GgJg3cz81xIG271BsGjwgtF2N2wtpWnlyaEkzi8pUkC3xhsmdQTTXgKmPRKKthDId/tDl+DRoH1U&#10;nWjE0soc1t6tEQoEwj/l08dPhAFh8fkzwfBr+f3zF/wgRL59+CwB4/PHL/j+5Sv++PodX9+9w7uV&#10;RUaURawt/RrYtbq4yOWy1K/xboF2MUejmJokJGggLKKjc5kVVPQdrLByrzJ2rLHCrxIOorKLSj83&#10;0I0pUbGnh/GGliBBQzzPKCKMYmVsGF/mRd/IKA1inOsblpbiaMy/R5mKjtI3NJMlgkGs89vSDL4s&#10;8PNHBvGJ7xUjU1doLe+nh7BMWMxx2+ZoFbNLa5giMKYYK0ZFJJEiyK8Y0s/lCCHy7zJGmEzML2Nk&#10;jhAhJEamlzE2u4Le0Rk8p1086hvBTTEEvLsfd/r78JTf/dDZI4hLikZWZgpyCYu8gnRkMEZlZici&#10;vyAT+XmZKCrORWZOMlLSo5BaGItY5v7IijAEVQfDjZXTptwfptvYoFX6waTCh0tfmLGBsCnyhT3j&#10;jUWovdTpp89GS4f2bWxIfddUw7bdpbixcBe13fsQf7MQMbcKEH02CeGnonHoWhPCPb2xZbMyVHTU&#10;sElbC4Y2VggpZBQv5H6ZHwBFtjeKtyfh+ZUjeNP/CIO0Nb/qRBjUR8L6SDq8zhci4mwR4s6UIv5c&#10;OTxP5MJ8XzRMGZPlbLQ8Oxi/T2Qi4kQRgg8VwHV3CmRF/tBLd4VeiiMMMl1hTAAaFfC7sYHXS+P9&#10;RDdo2htis9ZWaDmyniZbMbqYY5NMBWoam6HJKGXhYoWgeH9YBoqT7+xhnejHOu8D9wJ/HLnZDKUt&#10;cb+mu9vsIObp1MZm/iAbjMV8GNpQkTECyHSxzlQTau6mMEvygCW/qBiNJsa+q+fSFLKcpWn8tvrI&#10;sMlWD+usmI1Y0be6GkHJQQ3rCaQNhfZYn8/IUmgHNbbKGrliKKwjNAucoclWXL3AEdpUfN0qN8jq&#10;giDfSdImukDZ2QhqtoaMQjrYYqOPrbSLra762OhjgA3e4vCuOrQ89BiD5FgfaAg1UtW2JhzuLclw&#10;aOAPv0tMKuIHbcYSjWpX6FbTcLh+k5oAmGwP4A8vjoKEwaYxALId7jDYQWCUK7C+1AGbaCWaVZ4S&#10;wBxaIuF6gBHmUCw8DsUw7tAy6oNgXuKP848u48dH2gGt4t+w+EpYfCUcvhEGonwmLMT9H7z9vwLj&#10;E5dfaRjfufzB931cW8bbZXH+iQAGI83qGsuK1Ofx4c08DWQOn0XnpwCG6PicHmGlZkUmFN4xnnwU&#10;w8ypt2ti3g1CQYzNWOPjyyKy8L407Fwagi6izDSNpAeTPYwTfM3icJ90Ett7ccRDWAtf83X1jdRX&#10;Isra1CiWCQsBmH9D5gPX957g+MjtEtaywveJoe4ihszQLhYW3mBxaRVzXI7THgZFH4XUNzGNfgGQ&#10;sSkMC5sgMManlzCxsIbR+VUMz4g+i3n0jc3g9dg0ng6N4c5rMd7iNW4RFs8ZuU5eP4v45BjExEUw&#10;SqQSEoRGXqpkDzkERHZuEtIL4mkYUVyGIqowFNE1UQiu5/6xi/F4FyNrbSj3t3AY1obDuC4MZrVh&#10;kG8Pg4xR1KrQA9apzrBkwyUmCTYPZONhZwR9Q33oaGjB3c8JV0dvoPlVOxIuZyD4QhKCTsaxcqci&#10;oTIcqmrqUNXVl1ruLRqM9LwdnhMD9/IomBdzH8zzhgUb3pzmPDSfakJCcz7sdsTC92ABQo6VwuNM&#10;Iey6MuB/thDxl6sQcb4M3scy2cjRhEVnfEcUvI7xM0/lIbCrkPtkOmTVoTAqJvjyWQgPkxIxbwsf&#10;K/SDYa43ZNl+MI51wwYLHRg4GsOQwFDLseRjcqgYbYKK9iZs1VaGd6gnnCM9YRIoTrxzQUJrEZrv&#10;tDBS34GSARXJIicQKl6MFLQLVSNdqNmYYquloTSiU1luAE1PC8gSXSFjdjLOYgtNemnn0C6EYaQ5&#10;QTXUWpoYWNXGBOtFfFCYQt3LApvstKAWS4so9qK+szKKAU85jlBh/FArdIJmqRu0yqn8pc7QYNGl&#10;BYgJQSwYMcToPB03A+jZ6UJTnK7uaoytXkZQ9jKEPnOgFmPJFhtV6Cu02QpYQ93fEFox5rDZ5g/H&#10;nSRxoQ9Uki2hW6KAdrUTDHd6wbKRJsEdRI8VXTPfE0ZlvrAiQMSREBvGFOMGT2gzxqjWekCbBmLa&#10;EAKXlnh4H0qBfxez4vEE+B6Lgc/BONjUBqL6Wis+fHmL39+8x7d3n/4Di2//wOL712/4/u07vnz5&#10;df+nBAzGj/8FGB/fvScwBETe49M7wuHtCj69XZX6Ob6+f4+PNI1PNIwvK0v49nZJiiOf5ufwcW5W&#10;mkX6DSODuGraF0aZ72trUj+HKAvi0OrMJO3kV5xZJDzEodk1AZvZWSnmiAFg8/29+Mios0KLEEPK&#10;P8wSFhPD0oTFX1aXpXNcxMhUAar3BNF7Go6wkXdcfl1dxJw4OkNzkaYeJKwWF99gZnENEzNLtAyC&#10;g9FjRHReTkxJh0RHpudY5jE6w3hCsIxzOTrFxyaXMD73FsO0iiHCo1+MwRicwouhSTwYGMEtMaKz&#10;rw+P+FmXn9xCYk4CYqPDkJFBMGQmIzk5Dqlpsbwdg9TUSGTkRiOtJByJlQGIqvFDEA3Cm7ddqwLh&#10;yIol59KU9ijbwf+5NghGO1ipav2gx6IrzlQucYVppiNkCU4wEmerRjrDNJINmrcj9My4r+uooPZQ&#10;LU6PnkAmzSLyRAQCDkcg7RiBwahjbskGUo02osU6pcVGj/HEJcANPmUx0M/3hS5jj6a4oBfrk3lp&#10;CKzr4+F8MBfRXZWIOVkFxeFsaO+JgFkn97/j2fA7mAlH3rbYz7rRFg7Tg4Tb8Si4nM2S4OLYmQXz&#10;hhh+p3DIysNgso2gYDGvjoBxTZg0jaRJgThnJhT6Ea5QdTaVQKGdaQLdYitYpdtDx1KVkUMJRnIz&#10;VO9vhCLWFw7pfsg+XoGcIzSqwYdQMsnxocqEQCOOGV9hAn17M2jbsHJaGEDZzhji+qlWxYGwLPGF&#10;jDnPIIMVnSvXEGPXxUkvUdZY7yXDBkJCzVrG+EIjketA3dMUmmJikkRPWJDwRiUBUC2iNTCSqOc5&#10;Q7XUBar8Y1S3KaBcYgf1cv4xjCTmdVRCFmvmNedIc7h66UARagarbBeYF3hIp7Rrx1tynTScIFqN&#10;sQrUjTWh5aQLebI97Mp9+OMHQY/WohSmD22+z5g7gWVjKBz3xMJtbxYU9ekwyud3TnSGMiFjUe0L&#10;t/YoKPYFwG4fDac5ELaNsXBuS4d/ZyHCTpUj/koZ8q7kIfcsd84jyag4VYuZjwtS38Rva+/w23th&#10;Cqz4jCHCJiRY/Lt85nP/lB8fCA8WEUc+f6R9iD6Ozx8ZX0S/xidCRNjKBymiCGh8XFmRhox/X13F&#10;J0YUMdT8C+9/k0xjHDO0hNWZcXxZJkRmJlj5J/CFYBAze4mBYZ8JGnGYdZmGIAZRrU6OSUdq3i/N&#10;YonRQ8Djy/KydGbt2+kZCQjvWfHFuS//6WydncP7OQKJ2yIu+/eVy+8f3hFuc5ieeIWRoSeMHuOY&#10;mpvH0up7zNEqZhaWWQQUpjFCSP2KHnP/QGJBMosxAQ/CZJi2MbawipH5FQwSNK/5upej03gxPINH&#10;A5PScO/rPd14yph1v+cRskpzERwdjITEGKQnJyAtIQ6J8fGISwxDcnYQ0ooCkM6okVbpjVA2SJ4l&#10;bvAu9oBHkTccCr1hVerBSsWGr9wTuuUe0Kr0gFqVO1Qq3KBc7gKNYgfo5NpDN80Opoy7sngnGMRS&#10;89k6m6Z5QZ5E7XeSQWYvQ9vxGpS1xCCs0JHLDOQUJcDKRoaMZFZ0b3ds3aqGzTSSrYwlxsZGCCPo&#10;DHN8WQfYMGWxzuV7wLA6HPZ70uB2NB9+58poDrmQ7Y2DSl0INBtoyYwi1m0xkBEWZv8UvYOsU8ei&#10;YXcmA46nc2F7MAPWe5Jp0NEwqCYcKkKgWxkGvYpgGFWFwnR7JCyruZ7KGFiVRUE1xAY6gSYwz2Jj&#10;XySD+U5nOGQyAZhsxPEDtRgbvIfjN0+h6/ktxO/PQPGVBjTfvwClDUm22MqNV89hJmduMXC1gL6N&#10;Eba6mUIryRlGFf4wqgtkvmdu5w+tnucE5WwHflEn3iYAom2w2csMyg6mULY2gbK5Pi1DCyZ+VrBN&#10;Zz5MIU3j3GCY5Q0DmoY6o4haviOBQTOpYNlmL031r1HhyM/wICUJDBZ5vT/sy9zgVOQoLa1Y6U1r&#10;/WFMKzBOY7ZK5x8YYYONZppYr6WMdebKBIgx5NQvx10JMKcW6hdwPTX8kWgsivpoeDUmw29vPjx3&#10;50NeHAW1SHsouRM2KTYIOpiK2FNZSDtXjNQTxfDpyIX78RIEnahG/KlqZJ6vwq4bdWg+W4nO0w1s&#10;VQfwgwbw6R0r9cf3tIsPkj18JTD+Yxf/lB9fGDn+Kb99+oafn7/zNd8Jlu98/ge+fiFMvn7h8ivh&#10;8QVfCI4vBMYnAuMDo4kAhQDGx4UFfFpmZV1ZxQ8x6Gt0kFFkjCYwz5gxiqXRYems2C+0ihXC4Ovy&#10;Eis7IwjjyGfayPs5MTaEhrK0KHWqivKRr5GO4tBOPhBEIs68GRnGu0naCYHzgZVewOLD/Dy+cRu+&#10;rryRTOY7Lejt/DgjyDgjxwRmua6puUVprMX4lLCGaYxOTBAG4xibmZEsYpxRY5rxZGJ2kWVBAsbg&#10;2KQ05mJ6+S1G595gYGIOPYwqz0cm8YSweNg3htvdr3G3twcPh7pRVFsG32BfREWFIiwmGNFx4UhI&#10;iEJMTiwyatKQs4tA38EIUkGrKHaHOxsnuwwF7NOd4JDtDhtasSX3XVNWcP0CF2gxEqsWcZ8udsSW&#10;IgU2FdhLo0DV0tn6JlvDOFkBkxRXGKW4QS/Vi4WNWhYbs4IIaDvK4BZgi+h4L3gZmeP+9nbE2HlD&#10;U1sNMrkeouJ8EB4RABU1VWxWUcUWFRV4RwXAhZahkefJaM76RMPQLeJ+2hgDxaF0OJ3KhuXxFJi0&#10;REO2KwrypmhY8LZxB635QASsOiIgZzE5yBh1KBKyI3EwO5IIg44Y6BIshoxWplX+0Kvxh/p22lJl&#10;CGQ1kbCti4dTQxKcG5JZP5JgXxUN3VAbGETLoJVnAs9DaTg9cg/HOgvwv/fV4/PTTkytTuHbf/8P&#10;dK/2IuNYAcZ+LtNAkuTYmE1rKPCBOn8YtQg7tuIEQqoCKtvcsaneHZsbSMM6H2ypdsPmbS7YwsfV&#10;t1Hf2Zqr53piS7A1tjpbYKO1sQSMzTItWPvawCHRG+Zp/jBL8oMs1RuGzGyaNBO1fMaUMpZKxf+X&#10;YRjUeMB0py8pSevZ4Q3jHe60A1dCxAuyei8Y1HlDm9CQc2eQp/G9YqCXmTY2GWhhnZUGtCOtodgW&#10;C6cdWbApS6FtiMl9E2BKBbTMD4D/9lT4NmTDqYYkzgqCapA1lJy0sDnICH6NcSg9W4XdFxrRea4F&#10;BcfrEHy0AknH6pB2qAJhLZnw3R6BuLoUPB94gn8RBB/fsNJ8fIv3n8URkA//t4bxkzD4d/nz60/8&#10;8e03/Pz+G5/7ydd+xbevAjK/QCPeK4AhDEMAQxjGt3+KMI1va2+lC918ZMwQhvH9zSI+vxGnx4sK&#10;vohPb5ZZ6afwmebwjfeXhobwgc99mmPsGBvG5/kl/KARfSF0vr5bo8WI+LPC+EOjIThEfFmdGMNn&#10;QuK394xbHwlCfp6wEGEWn1bfSNvxRQBkeUbqc1lgbBKwGKMZTEy/ISjmMDA6jgGCZ2h8DEMTk5JR&#10;DI3/zw7OWVrIrzgyi4WVtyyfCI41vmeWMWQcT6WOzvFf8110d+PJ4GvU7KmDT6A3giOCEMU4Eh/F&#10;ZXI4ogrjkbkvH8XHtyGjIxPhO0NoFV6wo13K0xxhHCOHERs282QnWGQ4wpwtqSyLjSP3RZ1cYbzc&#10;1/McGJftCAsbNohyaGXbwSjLSergN83ylE4O00hng5fiAp0MF5iVhcGjIBZRSZEIcfdEa3QZjqZW&#10;wdLQCDIrY+gymuub6CMyKhBRoQHQ0tSFkvIWGFgYwqcoGjoF3lDLYSRJd6MFu8FA7Nf7oyEnAIyP&#10;srQRFi2xsGtLhNleAqM1EmYdkbBuj4QVi/nBSBh2hkGrLQya7aHY3BaA9a2B0NwZAH3CQm0Ht7fa&#10;hXXGn9YeBIcdjNeMPa7NKVA0J8NqdwJTQxRjvCU00nSw88Zh/P2//x/cjxn5uO65sXOY+fIRg2w0&#10;Lj25hqvTdzD3xwoNgz/QJv5QW/iDbSJtNxdRo0oJhyovbKzzgFKjGzY2eUNlVwCU+aVUdgRCmx9u&#10;vCMYutX+0K5ixct0xwZvM2yxN8cGK31GEg1mPVPYxDjDMJF/XH40FKWxsCgJ4x9E+OSIfg3qj4BG&#10;ET+3xB4byhXUQn7BnT40Gh8Yi0sL1HpDayepXushzZJlWOfJH/bXjFlmhJeYLWyzNAqVluGiDa14&#10;K1gXBMO9IhVuBIZDSTTMUjygH2kHC25LYFYYQooi4ZkXAvcC5sB4F6xz08Y6XwMoaCTxHQWo6KpF&#10;06kmFB7ZjsjWAqQ2F6KopRRJTTnQjrODX1UqJj/+0yHJlvajiBqExM9PImL86uz88o9l/P7tO/7+&#10;/hN/ittfxf2v+PPHD/z5k9Dg8l+/cfn9B74RGp8YTcQhVgGLb6IQPp/evmel/oDfaTL/jiXitoDH&#10;h/k5mgdtgsD4tEiQ8LkfYnsICdH5+XN1RTo1fo0t/Lc3jBYzjCI0jN9Z+f+QbOg9l+/x8+0afiec&#10;/uR2/8Yo9EUYBS1DGMzvayv46xO3gUsRTb694TYQMD/5OX/w+/94t4o1wmJi9g1BQGBMC3NYlDo4&#10;x/h6USYIlglGEGETQ+PT6B8Zl6LJqBiMNTWDKRrH0sp7LL35iJGJRfQyhvSMzTKKjOFh/zDuvu6R&#10;YLFrfzM8g73hH+KHwFA/xCaEIS4pBMEpAQhi5I1riEdCSyrCmxLhw8xuzxZclkSLiLOFVrQVtBmd&#10;dWOtYZhgDRPuJyY0a0PGa302PGKiaG02mhri3KBM3s5wgHGWC6xzPGGX6w1LQsMwwxnaqY7YnGgL&#10;FULHrCQE3tzPEnLTURaThjv1B+Ai5+eYa8NSLoOJtSX0Tc2kIw9hIf5ISUzBVi1tbN66Ba4RPrAs&#10;DJEaW9GXoZ3nBt0KTxg1hUB/byg09gRBvTEABnsYJTriYLSPgGAkUXQkweNoBtyOpcL+aALkBIsR&#10;LUOjLQQb9/lhY5svNJuDocJG16DJC+mnkpB1Lgnh7QFIPpiEiH1J8GlKhqKBBl7PdW5nY1rqD6tt&#10;zuhbnsD/8//8f+H5twFYFtih7WEH/sf/+//C2v/jC+outOJ0/2X0fx2E0rpCK4iyvsga65ndNpUx&#10;ZpR70Sa8sIkVdP0uGkYTTWJ3IDeEwCCtdOvD2eqTcHXB0Kj0gyp/zPWu+tjqIIOmj7V0gWUDfxNp&#10;WK0xI4lFDiMBW3u7ygQYZBNG/MM0xOFVxhLNAn5mgS3W0zJUGUv0aBWGOzygu50/Zo0Xl14wrvIk&#10;ILxgVuMNebUPbPmYHW/rRLE1sNDDFgN1qDjrwJY7iEd2IEKL4+CU7Ac1X0YlbpdbrDuyypJRUJCI&#10;7KxoxCWHICQ+EG5hpLuDPlQ9jGCfHwS/ncmI2JONyL258KhPhlddEmJ3ZCC9IgPhhXEIK47HlQc3&#10;CIYP+I2t4k9xZIQV7YeIHcIkWPl/EBJi+Tuh8NfP3/BfP37HvyRw/MBfBIQof/z4jj+5/NdPQoOv&#10;+Y228fXrd+loijCUH4TPV677+8cv+J2w+ckK/ZUt/E8ah4DGV8YUUb6tLjMeiIiyxufeSZVf9El8&#10;YqX/vrKMz1z+YIT4gybxGy1CLEVlF9D5kzHoD36PPz9+xJ8EyN/8nL/42Z9E38XspDR/xc/VBfz+&#10;gZ/zltZCmxGWIvpKvtJivrxZw9L8ImZFnJhnzJhZkYAh+iSGGEcGGUOGuC2js3NS5BBlinYzNsMY&#10;MjpN41jAKN8/s7yK+aU1TDLKvB6eQg+jyFMaxv3eQTwY6Mdzxq59Rw/ANcAD3oFe8GcJiPFHQHow&#10;PPLEpEte8Eh2hXumG3xLAuFZFgKHQl/I0pxhEMd9jJDXEtAQhcDQjpVDP4bgiLOBYZI9jJIIhxQF&#10;jNKcGDcU0Eq1h16KOOeEUSbTgzHGC1aMDcaMNNrJjM+xNtBMdIVVXjgCSwmM+ARc33sEO5LzoK2t&#10;DVOZKcxN9aBtZwQzW3MYygyk4dg+fjSj8BCoqqlI0+R5FsdCr9gX6sUe0GLUN6pkJd/ORpn7/KYK&#10;F6iz0dQnMCz2s6FtY6wmOLyP5iDoVBGCLrBcLIL/hULYd6XAoCWUoGFcb/Xn66NgvC8UaScS0Xos&#10;DrsOh2P/7Vyc6G1G9qEshOxJh2tLOuzqY2BVGQnTyiBYlHui5d5RHB27Dvez/KyDjnCqcEVqeQ6S&#10;arLgtjNGqs9dD/YTGHmmWJ9vig0FZoQG4wkr7hYSZ3OFGzYxIqzf6YYNDe5QZizYtN0DG2sIj7pQ&#10;yBojYdwYBnVW4A3R5lhvrYqNlmztaRpm2d5svW2hE2EFnQR3mGRHwKY0Eeb8kdUiHaEcagX1JBpG&#10;qhWzoiVUGVG2FAnjUEC7whkaJQ7QY8Y0y3eGTbYzrMVFjNIVsGSL4JTjwRaFLU0ef9BAOSMJI4WR&#10;OkycjRAU54HknDCk50XAM4Xb66IDJVt16PuaIDI/BPnlySjdloHC8mwk5iRBEeAMfRcZzMMcYcTt&#10;Mk/2gGNuMOyzAuFSHofo3QWIqEmHe240PLn9rReO4AeN4hsrnNTvQFj8/EJY0BZ+/vYbIcHK/+On&#10;tPzz9z9oE8IuvjO+/E9g/ElISEXcpnH8QdD89v13fKeJfKWFiHEZAhhiwJe0bi5/IzCEPYgoIjoe&#10;RaUXj/32fg1/fvqAP95/YqVnxReVn5by16eP+Bdh8F+fP+JvPvabeC9B8y/xHOHwG+OHAMZvfO/v&#10;/5Tf+Lo/aDUiirybG2O0YcRhq/Pt7RzX+0a66tbnmVFGmjG8X1jAytJbzC6ssayy0DJm3vw6NCpi&#10;BiPHMIsYeDUqdXCKQ6iTtArRwTmF/uEJwmUJU4TFLMEjoswArUKclfrw9RAjSC/u9/Whm5DqunoR&#10;XsH+8PD1QECQN8LigxFUFgevnYlwqA6DTZ4H7FjhFbH2sI93hG2yO0xTGRvi7WkUTtz/CIEEwiKB&#10;4OA+qcUKLyCiH2sLYxYzNjJyvt6KUUNEFpMkwiPRHha8rUh3hwOLZSpNmXBR53rUI2xhFO4N+8wE&#10;BGckYU/pTjzZfw4hcTRvhQkMjQ2gR2DomhnByFYOEys5rUNcdlAb/n5uCGY82ayiAhc2WLLqQGwQ&#10;RwirvKURnnYs2rvCoLbLD3YHExFwIhd+xzPhcojR+kgiPA5mwvNgNvxPFSLqwjZEninhc2kwbw6F&#10;+/5QhHclwKsjBrHtcWhntDl0wAc156Kx81Eutt0rRsD+OHjuS4N7Wxas98TDaGeoZBqK3TQVbofa&#10;Dgton5DD9awn3JoIM089KOkpwb3MB8pWW5DflMVIkm2E9dn6LHpYl2+M9QTHxkI5NhTbYF2pNdZt&#10;o32Us2yzgVKJKMx6jCu6NA2t2gColbtJc0IoB5pAI94JSm662OprLMUAVX8xWzhb8fQAmOcyb8V4&#10;YLOYSSuOG5fiiC0xjBQJZlBhJFLmepXL+acU2UMjwxp6MWYwCjaBVaA55H4WsPCTQx5oDRe+PySa&#10;Ow/XZehE0BmqQUfkwhAPRMT4ICUtDIVFiYgtjIB5hD3WOWlJ40GMQ6zgmxOCgIxgBGQympTES+Pk&#10;VRTGMA1zh1UG6R9kBd0gW+58ngjIp/LW58KLwDBKC4V3WQaeDL1mXPiIz6xwHz4w81Ppfwgr+MYK&#10;/v2f/gqC4TcC44/ffmfcoE0QGH/SMP789kOKH3/QPH4nYH77KiosCwHxJ1/7OwEjgYev/Y2AEa//&#10;k1HlT7b6//ryBX99+czHRB/Id/zFx//m/b8IhL8IsD+/8nnC5l98/L8ImP/i8i++53cRN0SEYDwR&#10;t/949xZ/MuL89u49fiNgfifw/iLURDz6SYD8/okmszgtje9YW5jAytww3nL592dGovkpfJwew9vF&#10;GWn6waUlmgFjhIgjw2OMGmPj6B+fxKCAw8Qchhk5RqcIjclpGggtZOkN+sam8HpomnCYw5g4EY1x&#10;ZozPvR6dxOuRObwQnZw9g7j/vAePhwdw/NZl+IYzYrq7wkcAIz4ISY25iDpUBK/D2fBoTYL99mCY&#10;57vBJMWJ8dcRutF20oWJdGkX+gSIYQobhTQX6LLSa9IgNJLZGBEKxgSJRbwDbPk+RYYrizvsCA7r&#10;ZEdYJisgT3YmfNxgwRhiwsbNmJARJ1duYSNlGO4C+xTuH5mpuNNxFM2lxQjM8YMzGxw9W33pgsZm&#10;Mhl0zM1gbCtm4jKHnpkB9GV6CIgIgL2TvfSYa3Uso7gLNOsD4b4nA95teTBj7DDeHwOv41mIJxDi&#10;LhXB+3gqrGkZ5rWhtOwQ2O2JhveRbPh05sGtOQ3WjRFwbfVBWhdj9ZFkpLbFo6ohEFV7vRB7NhYJ&#10;N3IRc7UY9ntjYd+cALtdcTDbFQXZrgjY7k2A26EcODWFMfoTGF02sDzjBN/zgci6VgaX3dFwaAqC&#10;PqNc1I4YKK3PNIJShj4LW+NMXShlGWBdpgmUsk2hlCPDulxzrMs25+Nmv5a8v4kWoiKGRhMWG8sc&#10;sC7HGsq5tINCTyiHyLDeTYsAYRzwtcTWMGdopfhIR0o2BVljkzgFl4qnVeQLPZqCRo4zVBhPpKMm&#10;1S7QLnKmGtpDx98YqrQDXUst/tBaMDDThZHcAJY2xnBys4W9ly30rA2k/gtxJaeouHCERvrAJ9AZ&#10;4bH+8Evwhjkr/wYnfid7LWj6WkCe4An9cLY0NBwd7iyqUbZQcjXABmdjmDMLG1FvNzLGiElHwnKZ&#10;iyvT4LU9HRY0pMpDLVhjq/2RsPjC5Ve2yt/Ykn8Ry2+EBiutdETkn0giln+w0v/17ScNghVSgIT3&#10;fxIiv337xqjBCksYiNf8+TvhQmD8LiyF938XwPjK94oKTaj8TSj9LWDxgwBhfPmbz0nA4HN/Ehh/&#10;8PP/4Of/TVD86wNfyygj+k1ERPlt7Y0EDFF+SHbynhHnA34SGD8/0JA+C9Bxm79yHQSDGMEp5toQ&#10;oFieGcCb6SF8Y6z5vLiA1ZlpLBAWs/PzmFt8g9nFd4way1IMGZyaxICIIrSF/ol5wuPX+IvJWb6W&#10;sBCjOPsIit7RRQxNL2NicRUjNJVeAqZndIawmMKzgQk8ejWAx0MDOHX3OvwjAuGgsIW7jztCsmKQ&#10;1lmJ7KuNiLtai4ALpQg6WwK/rjy2usz1jcmwLg8jFJwYG9hYsWgn2sE03QVm3N9kuZ4wEp2LfF7M&#10;52lCuJgRJFaZrnDIcYcjX+OQ7ioBxIHQsE8iMOJdYclGUMyloR8hhyzJArbltvDY4wvv9kDkHozF&#10;obYMlDXFIKoqAu6M26Z+ltJhfkNTA+iKiwEJ02AEEUVHQMPSECGRwZDJzeCU6AeTKl+oMeorWriv&#10;deTD+lAy9ESnZmcM3E8xPpxJgT0BYk1YGOcxhqc7Q1bqLc0O7l6XBt+aDNpWAvzaAxB+1APRJ+IR&#10;3J6MsN1RcKvzhUNjANLvbEfMlUrItofBoi4Kplya1dH6d8VC0ZoKx8M58O3IgG2tC4zb7KF/VA7r&#10;0zZIuZ2IgkdF8D3N17XEIPV4MZSUUgyhlEL1SNaGUpImiw7WJeljQ4oRNqYQDqk22Jhsg/VJ5tiQ&#10;bIL16QQKI8zmYlb+Ela4Uj5Xak+1cpSuW6qcLodKpg2USeXNIfzxwhSEhTe2+FtDKcAUKmk0iBIP&#10;qJf7QWdbII3Ci7BxglqxGOnpA6NCL7YQbAUYFbbqq0JLUw1aWurSSTM6+towMNSGpZ0Mls5yaJrr&#10;0i70YUNgeImrd3tTTT1tYelmCSMXY2g5GknXWtlspQ1DPypouDOtxxxbA2VQDmP8Yp4VF1ja6KbP&#10;+MI/ONqJOuoBm2QfJOTHIbssDaH1GXAqj8a1F3fwiRX8PYHx8SMjwg/aBCPFV8JDAOO7sIx/92N8&#10;F4dNv9IevrESskISEN+k8l06dPqTNvDX9y/4l4gsAiCSefzOyMJCwPz5hRARsBFm8f8DjJ8EBiOO&#10;MA5+9h+E1u/CDgiMP4StCAh9JEREXHq3Jk2L9/3NG5Z/lmKg2PtfsPspDSL71VH7g5/1J9f5hZX4&#10;7cQwPsyPYmW6F2+n+/F9WczFuYQFxo25+QUCYAWTjCFisNXwxCyGxqcIimkMicOpM2LgFa1jehFz&#10;jByLb95iYnoBQ5OLGBCvn6JVzK2yLOP1OGExMoNXo/PS0O/7vf14OjyCa6+fISEvlWbhBJ8gL8SU&#10;Z6Lkyj5sf9GF0kedyL/fguw7Tci+tRvpNxuRfKMB6RfrEXqklK1wFNSyXaGaZAuDNJpCFit9BuNG&#10;FsHBx01oE/o0DL0EB+nqZ5bpboyg7nBmcRTzfBIY9jQMuyQn2Ca4wo7QMI2jpm/3RMjJQHhfdofL&#10;dS+43/JHRhfjb6od8luS4VPlD7mIzolO0Hc3g7aJNoyM/5kWj0sDCxMYWcugbaoLS1sLBNKcnH0U&#10;8CwJhHINYdaWAOfWDMjbYqDa7IdNTZ5Q6fCDFsFkUB8AeSktPdMXBuIQL2O5fUU4/KrSEVWbj7im&#10;HIR0hsHztAsiT0YgqCUeHs3xtIZ4KAgFR972OpQNu+YU6G4Lgp64JvCOSFjWxcKqMQEme5Nh15IC&#10;zzo/2NfYQGuPDHpHrOF21AVZ11MRey0Vlp3hiL1QLg6r0iaSCI0kQiNRC+sSdQkGIxZjbCBRNybY&#10;Y2OigrcZSxKNsC6VNpJrjE15ZtiUb4H1JVbYUuYIzWpv6SSvDYV2WFdEiGRaExjm0AxygIofo4yn&#10;ITbEmEO5wA4btzlgS6Un1Cv8sFWMAs13hVqhG3SKvaXDV7ph9jBUmEFLXEhFUxOaWuKaj2IKdB2C&#10;g/SW/boEnK65mHLMGMZmJrCwkEFubQ4zB0voO5hD1UpXKhr2JLyzFSONM0yDueNEOMOcYDCNcYYR&#10;c6uYjFgjQAYlhQY2uBlSRX0RmBeH5Kx4ZOUlIrg8DrG7c5jBX+PDyjusiqMj4ugCoSBGdX4WEYWV&#10;+isrnOh/EIbwBw3gJ1t7qRAaAhbfCZcfrPRSp6aonOKIibAQQuMnI4Ho9/gXgfFf30UnKaEhoCJA&#10;IYAhbEI6wsLX83P/IphEJ6WAgwQIRpM/uU4BjD94XzIXvldEkO+L8/gyP8eoITpC3+AHYSGGof/g&#10;ekVfyTdRuJ1i2PrvtBUxolPMlfFxfgwfZvvxaW4IP9ZWsbK8IvVRzC2uERjvMDW/hvGZJYwREtIA&#10;LMJkcGpOmiVrYEwc/VjGPIExOScgscTnlqUyNrNGsBAWY7PoHp7Cy+EZPB2cxJ3X/Xg4SLsY7kdW&#10;VSkUznYIiwlEwo4sFF5tQenTw6h5dgQ1DzpQeWMvyi82ouLqHmy7uRdld1tQ8qAd2bf3IPR0Obza&#10;0+FTH4PI2mjEbY9GzI44RNclIXgH9btCXMs3UJoh3EKcK5LpDcssL9jkeLPCe8CcsUTGYsIoY0q7&#10;MIqyQdDuUKTeTYT7NS/ILrjC4rIzHK/RZNsdkVTmguzDmfCvj4BJmrjUhh2sCBkD7neGBtrQNzaA&#10;DqEhwCGAYSg35n1duPi4IiLMF54JtO0d/tBoDYcNo4TRnkCo7fbCpt1uUN7rAc1drBM1/jAmMPTz&#10;vaCRxYhVQMDVxiB0F2GxqxhJzTkIPhQKN25bzKkghO8OQOCucNpxAmxr4mAhJuXZEQLn9jSY1kZC&#10;lXavWxYMeVU0zKqjoL49Ato7I+DMz/EutoNlLQ3+aBjcD4XDo42mfSkHftcJp6tljCRJlpI9rE9m&#10;BEk0pF2YEBYEQTKjCJ9TirfFOv4I6wkMpSS+JsUY6zIYO1g2MKJsypNjXYwR9HPcoF/uD9USV2ws&#10;/HUm6kYvAyh7cV2+BtgYbYTN2VZYRzNRKrPF+gpnbCl1JXScsTGbQMqwgzJbBPUYO6iJaz7Y8IfW&#10;pVnQLjQIC+laCSxq2hrSlaYNLUypd6YwsDSHkQWzIvOiqdwShjZy6NkzchAcmrbGMHAyg31sEFxz&#10;mNuogPrhjjCP94A81Y+K6Q6LWGeYhNpio5gVzFkTBiEOCMqIQnRqGKLiA6EQE4fsLcfKmjif460E&#10;DAGI76xon1n5PrKIw6liWLg4vPobW20x6vPPj6yAX6j6AhbCPFihRQz5KSoqK/NvvP8bH5diiugo&#10;ZRz5i5bxr59/4F9S38dH/EUYiU5L0X8hOkd/l2yE1sJ1Cmj8RXv565M4uvHpl438GxhcvzCO32lD&#10;X+dn8Gl6gsCYZcVfxjdxpOUtDek9TYPb/YOvF+U7o9X39/xuK+J8lGGCYhKfaBmfGE3WlpalCDK+&#10;sCqBYmJ2BcPjC1JH5sDoJIbGfp2OPjK3wOhBs1haxeq7T5iaXUTfyDT6JpcxQOsYEvbB270TC3g5&#10;OoeXQ9N4whhyv28Ud/r78WR0EOUNtbCysUZgkA+SqjORf3U3Ch7vR/GD/dh2bz9yLjci5XAFEluL&#10;kHy4ElkX6lF4dy+2PerAtsedKLjfipxr9Sg+XYXtx8pRv68QTfu2YU9nHZoONmH7oUYUdtYis6MG&#10;Ge3bkdJWhbjWCoS2Mt7szoVHHWNAVRLsymJgy1hqTtv0aQhF+tM4+N/zgiUNw+yCPdxO2sKp3QFO&#10;nX5w3hsOh4JACTQGbGBlCc6wDHaArkxfmj1c11gfWgSG/j/XCDGyMpHM2MNLAb9oH9jviIZBUwgU&#10;h5NgeSgG+vtoFi3eMNlHs+DjNg2RMGGUUKv0xkaavG6VN+wbohC4JxcxzUVIaM1CyKEgeJ4hhM4G&#10;ILYrBP4tgXAjVGyqo2HFCGJQwoa4lPbczHrQGAvtYj+Yl/H7MUoZEqx64lomtUEILXJF+I4ABBzJ&#10;h8fBXDjvSqSpxMDzXDyKnzZCaUMCc36iFYsF7YLwSGRFT3LAJirdRkJiQ4IVl4wfLOsTqPF8zeYU&#10;qnw6AZJlha25NtgURuPwNIBqoAU2B5pifYAB1EOoX34mUA+XE0C0kWxLmgQjS6ETNpS4YGOxgvcd&#10;sDHHDhtoI+tTue5kK6hEyqFMGxHXa9WhYehIsPifwBCmoUPFM5QUzwImdnYwtKd+2tvA0JbFzhZG&#10;9nYwYvbVszWHhqUBDHyd4JafAMfCGOlyeCbRHnArSYB1boh0qTxdT8YUR12sJzC2+stgm+oD12RP&#10;2AYroGNvgvqD+7DGCry2toaV1RV8+PDh1wlm4rDqO+o9tf676BNgRBBHL8Rhyj9YiX8TRyJoFT+o&#10;/L+JmMDnfzIK/BsYf9A+RF+FsIzffv4qf/74nbGDxsHXifESf4nxEjQIcXj1NxqJiEK/sUjQ+F+A&#10;8SfXKYAhjOMnb/9k5Pn5/q10qT0BjO9LNIzVJelw6w9xVXDRr0Gg/BS2xPLtA+HybkU6hCpORvs0&#10;J+YcncPy3DxmGR9mFt5genEV0wIYM+Iwqhh7sYDXg+PoG55ErzgDVYzupGnMiNctv5P6M/poEn0T&#10;NAwCY3DqDV4PzzKCiNGcc3hGs3jQP05YjOLByAga2tugcHREeEAQmg+0IO9kA61hL4HQSli0M3bs&#10;QlBbKdwqk+BUEA3n8mQEsaInnm1A4Y192PbgAMoeH5LAUnNrL+qvNGHPiTq0dG7H7n3b0dSyG03t&#10;+9F4gOXwATQdP4qmE8fQeOo4Gnh757EjqD16GNXHOlF4vA35h1tQ2NaM5N15SL+Ujug7IfC45gKH&#10;045wP+AJp7ZgQiMJHrVpcC1NgnVOMIzFwK44O8hiXaDtYiHZhaHMmCZsKs0mrmduAEMCQ8+KZkxD&#10;jooNRlhJDHwZGxTtcZB3REK/xQcae71g3OIHx/1iushUKPZnwnBPFJRrvWgkPrCqD4f/nhzEt5Yh&#10;7mAeAgiuoGMuCDnljfgrETSOYEaMCCgIGrudUTCtDIG2GJyZ7w55ozgNIhkGVcEwqAiEzfY42DUw&#10;Au6KJjC8EVcZRUvLhU9XCRx3p/C5BFgRUrtu7CIwYgiFGFbqGAKDWU0AZHMyW/9kB2xOssFmQmJT&#10;giVBIeDBmJEgZtayw+ZMB6zLtsemHFuopTpggxdjjbEqy1YoyZSx0VoN5oGWVD4XbMm2xaYMB+jl&#10;+sO8NBKyykgYlwfAoNiDeVMBlXSCRJzmzqIRbyNdE0XLSg+6RlQ6ceUlcTUm3V/gELf1TQ1IaVMY&#10;28phbOfACMJKr+D6HexhwNvGCoUEEVWZAdbrqUJFbgQ9d0LFX8wm5AirWF+E1WTDuzoNxole2Oou&#10;w0YnXaxz1cBGAs+mmD82qW+e5gNDb3tce/gAa9T1VVayFWr9v4Hx5S1bZbak39+zhSY8vvL57zQQ&#10;cXjzd1bi32kGv38lHAgMARDxuDgyIiq0sAAxWEoc9fhddIqKaCI6PX+Ijk/aCVt8AYw/aAK/+ikI&#10;nX+A8YOWIZkGAfHvjlHpaIkwEQELlh9ch4DTJ4LiI4Hx7Y0Y2i3OA1ngNi7j59oKfog+DkLlxwdR&#10;CI23a9L5Ju+nRqWRoqvz4gSyN5iaIwAIjJlFMUhrFcMTi9K0eb1DU+hhhe8nBMb4ulERPwgJKYJM&#10;LkmdnIO8PUS4DEzTLMbmpSMhL0dm8Hx0Fg8GxnCvf4hmMY7WE11w8fKCj4sXLpw4iYXPC6i50YGM&#10;q00ovNmC9MsNCDxQBscS5unEUFhEBjBWBsGODYFHLVvaQxXIvtyMonsd/9hIOyoZV7ad2YHsdhrJ&#10;rhIk1RUjbWcNsnc1oKhpL0r37EVFaxuqDhxA1eHD2HHoKBoOHcOuQ0ewkwCpP9mF5uMn0HyMEDm1&#10;F6mXs5Fw3gtRnd4IP5iO3K5aVB5tReXBTmR17kPqvjrEN5UivCEXkfUF8C9OY6NmDgMTgoL7rI6M&#10;+7QAhojR3H/FfuzoaIv/T2nv/d3k1bd7Gtww7r1btoolS7Zly0Vyl2xZ7r13g+lgeq+BAIGEENJJ&#10;IwRCCc0U22Dcuw02LSR5nvedM3POzFqz1rQ1f8I1175NnjfnnOdd58zMD3upWJZu3bq/n31de3/3&#10;d5fVF8G2sQRRm7Lh3p0Kx+44LN+sxcrNtEc7s6HbRyjtr4FyXyG8t6bDcx0VBkGQt70R1btWoeRg&#10;M7IOZSDncIwEjIJPspF90IiEjZnQbMiGfKMF4VQSQS1GaXW5c1UMwjdmwfB+LdR7bFCsy+P78TMI&#10;rZy12cjZWADdjiKknqhGygf1iN5kRVGnDV9+9R6BYaEFedfs8oJhb4uAczEDXCgNwsLJtgQTOz6/&#10;rEAG+0ICpJiKozwaDuUqvpYAKaAaSQ/HckUA7MTajigvrEgMgpK9t6JaC5eaaLhWUM7xxMS1V0G/&#10;tgrxG8ugEnKoKgGehdFYWU5Y1CjgQRj5ZCsQEBsGXxnBwJPtTwsikl88/Dylsuf+wT4IIAQCVeEI&#10;1FBJEBR+BIZ/jLhVw1+rhle0TFqavyLCG16qULjy9Y4RfvCK4f8kqaCvsiB9VRVi6/IRSsXhlBQM&#10;u3h3uFlViN9QiLT9ddJJLNnSRmk9iOkp+nhK85npaVqSRWmB2AKB8fKZGPgUiVYEyMxSZuYbPv6V&#10;7S17/9+oAn5/KfIt3rUFPqad+Z1A+EPMlAgFQrXw5jVB8dsfVA+vJWUiQUIoFgaydCtAQBsiZl/+&#10;bEK9/EEgiUFRMcX6+wu+jo/FmhXps16/JtSm8Wy4Fy8mnhJoQ5ifHMSiUBqEg2ivCIyXz+cIizkp&#10;KezF2FPMPX4gLZ8fGRpH/yDVxfgUJmafS8qhd4hKgcri5v3HuNHTj9u0HGJlqYDEXUJA1K+4T6Dc&#10;6xtFTz9hMTCBB3yfnqf8n0cD+PnBE1zl7Y8PHuObe2JG5D6OfXgaWr0OSYlJuPDBp4TYDH7/dQZn&#10;fvkMJec2MVC7kXuyC/FbahBZk4+wPPrvnCxCI4O/XSZCinMIkgLkHGhF2cdbUP/tXrRfPoI2YWHO&#10;b0PW3g7oO8oRX52H2OpC6OorYaivQ0pTDTI6GpGzpg2WLath3dKFwk1rUdW9CXXbu9Gwaxva9u3B&#10;mr2HsfrgATQf70LjwVysOlyJtuM7sZ5qpPv4SWwiVDadOIktvL/1GNXKcSqV40ex+YOTyK4ogbsf&#10;VXGAF3xD/eBJxeErLHUo7UlUOPypPrIsGWje1IgiAjFyTwmCt5vhs8EIt9UGeKw2ImijGYptVB9b&#10;c+GzPg1ea9NpYwph7W5C5c41KN3dBatYAPeeHumfmJDzcSaBkQLdVhNUGywIWZeDEMZaSEca/Kgw&#10;fKrj2cmrEUibEn+gDGknm5F6sAYJu2woWpcLq1Alu21IZQwUHe9EzdZavL+jCxc/Owk7u2wqg3dt&#10;WW4wlllC2SKwPDcC9mIGIScU9mzLLGGwzyUU2BypSpytciyn7XBM5d+0/nCICYJbslLa/do1SwWX&#10;fBXCrNGQV8cgmDInelUJpWQ1EteVw7C+FPpVlFprKcNW5SGAMs5ZlH+viuQXEQlfYhEcT6YyBOHy&#10;CIRHMsjDguAdKNSGB+HBk09SB0SHEQ4y+Grl8NYq4fOPRvAowuBOSPhoQuGr4n36Rxf6Rj+1jIok&#10;CmHGOELDisT6AsTXWOBhIgyT/eFZGg/tljKk0BfGUqYd+OIDTE1MYmqSbWoKs7OzS2MWAhhUFQsE&#10;w9LK00UprftXKoalgcSlQVApA1SMU7xrv70gGF68kSzJH6+oMl7TajCwf/31d7bfJHgIYPxGAIjE&#10;ql+f//cB4++Ezx8vlwD0VsCC7yOaAMLCGC3J2ADejA7g5dggVcY4XlFdvJ4Vy/KFWqI6muN9fs/X&#10;wwN49OP3GJHK64lBSioMKg2R3i3WgfSIOhX9tBl9ot6mSM4iVEamCBIxbTootZ7HolLWBB6KMQu+&#10;x13+3y+9VCNsN3qf4Kf7j6gs7uPyo7s4ceEcDOnpiImPx6lTpyTFtTA5hjcL0/h58DaqPtqCkk82&#10;wfL+agKjCpG1uQjPT4ciNxORlnREsIWajQi3maBpzIexuw7m46tQ+kk3qr7aheJPdyPzcAdSWvOQ&#10;mp+JmJwcKIpskBVmIKqQgVici+hSK+LLCqGpovSuKyZUSpBcWwGjAEpzIzJb25Hd0YzCjgps2dmB&#10;9bs2ECwbUdS9BdVbt7KX30a47ETb3r3oouXpOkSFw7aGQGndu4PXcRS8AnwlSHhJRXj9EBARjJBI&#10;Xr98Tq6KREdHLXac3oXVZ/k+Z/eg7vR2lL2/CbmH1yHn0FpYjm2A+UAnjHtaYNrTDsue1SjftwE1&#10;B7ajZP9mAqMK2UcykPZRMjKogsy8TTnG87IhFYHtRgR3WuC3inan3YTQOi28K2LgXEIVU61HFCGR&#10;faAKRe/XoZnqonFrOZIOVqDiUDs2723Dgf2daN1UjE0XdgpgBBEWQViWQ3VhDsGybPa0GXzMJorS&#10;LDf5S2MS9lkhcMgmNLIIjCw5HNOoOhL4Gn0oHOJCsUL4tax4yGpyeDApcLQRGGYVounnNM2ZSN1Q&#10;DyObtisfspY0KPmcsjkHUQ1Z8LTS3mQRPCVhcKL18bQw6AkMPwIhIjoKUWq5NG/tJ+0u7QlPPw94&#10;kdZ+0SHwjQuDd2wEPPn5HrpIeGgj4amLokWJIiwi4K0hLKgwXBRBWKkJ5+sV8NEpEJKeAH11PmIr&#10;zQjNiYc7v4dnSjhCylMQSYiJ5Jbo9YX48KevMDM+iYmJCfay05hncEnrPgiLxWdUGoTDn01MmYop&#10;VBHMYqpSTK0u5Wa8/Uf79eVvDGiRDi4Spl7hDzYpkUvAgtbktbAx/0RhCAvzXwPjJQOM0CB8/k5w&#10;/I0A+u3d+4lxEDGo+obQWZwcwuuRAbylNfl1+Km0YO3F3LSkKgQwRDLaa/G9RkfwL6NDWBA1PvsH&#10;MDgyi6diUdgooTA0hkcDtBiEwT1hNQQUnoxJykJUxhJNPL7fL6pl0Z4MTvN2SrImt/oHl/YWEcDo&#10;68cPd+9RYdzH5z9/i6xCK7TxiTh2/H08f0aVs0AgUwGJmZnh5+Po/PIggbEZeafXImFbDaLqLAjN&#10;S4UsywhZTjrklkzIszMQmZOJiLwMyMtyoG5jR7ClEhYqgpJPttI+bCAwilC/uRBZ9WbI+HqlNQ0q&#10;K+HxrmmtuVAX5kFOeChLrIguyYe6zAZNWQmUpfTxxfmwESj7d2+DtaqWUGlAXG0DDDU1VCtVSGqs&#10;h6mF1qCNaqVrFSxrVyN341oUd2+AhsfmExyIYDafQB+4B/nANzxQuqbFLup+IX6Ijo5AbmE2ug/v&#10;wFYqrp0fncWes2ew531hiU5i1wcfYAef33zuNLaf/wi7P/oQBz48i0MfnUf3ubNYfW4vqt4rR96J&#10;JGR/HI/kcxqkfJqE5JMpSOxOQ/y6UoIhn82CyDYCpFYPr3IdPKp08Kml9WmMh7orGUVdmajbVITW&#10;/S3YvX89tm2qRsPecmlvnubvdsHOyRxFWFBRWCLhaKH9yKTKMNHPp/kQGGwZvJ8dwNeE82+RsEui&#10;8kiIgoNBAedkFVYma+CaFgOPbC3CSHlltRVBlVlYYVFDm6sn1Q1Ql6Qisb0Y8W02hNemwrtMB/fC&#10;GLgVxcKjhBKpJBm+bE4lGloiJVZmUzHooxCgk0t7VkZSEYTTfgSJHZtCREIM/WAUT35MCHwMEXDn&#10;MbmkyuCSzJYYDs9kwiJFAT+jGq5x/F6iVkci3zNDB79MHQLZFEVZSG0tRWpnMSLzUxGQqIR/AtVM&#10;rhYhtaK4ThrUnVZ8c+cK5qdmMDo9ibHZKTwT1oO24vk8oTG3IFmSBVqP58KmMMil9G4qBnH7ZxOr&#10;Uv8BDTEYyb//8dvf8Oubt9JrxaDnbwTNr1QIbxfFgOkz/I3tNwELKoQ/FsTiMJFrIaZmxXstNaFM&#10;fnstZk8IHgLkb4SQyBr94/e/4TcqFjGVK/JDFoXVoK1aAsZjvBp/Ku2e/kqMuRAcr59PU/08h9gl&#10;/s39u/jf5uYwPzyGx08JhPFp9AwN4SGB8ZBqQdTgFLAQgHg8MoO+4SmpnJ4EC1oVARDxuFeMW4gE&#10;rj6hSEZw8+FjXLn/AD+Kqt/37uASW9vGdUhITsW2jdswQwXzghZp8dkkz+kMfp2YwhzhceDqxyg9&#10;txm5Z9YiZW8j5C0FCM43IiwrFcEZJoRnUm1k06dnZBMihIYlDSE2AqUyA8kbKlB6fCMKDm+GvqUE&#10;Ge0paHm/DDFlJkRl0taYsxFO4IRZeZtnRhShobQRFrb8fzS5rQgKSx70fO2qznq0ttHG5lqhKa6i&#10;MhEgKYXOVsyOsQiaomLE8LG+shyJVQwy3urrahBfXIDAiDAEEBYCGF6hgfCjYg4OD0ZAJDs9GdVz&#10;qC9ik2NR3lKD2n07ULt7FzoOHaX9OYI1Rw5h4zG2Eyew+dRpbDt9BntPf4RDZ87j8IcXcITQOPzJ&#10;B1jzwTrYDqch5UwM4j7RIuZTDXQf65B2JhVlp6rQdHI9mo5sQcPuNajeWCUNbuaszUFuFxXG2nyk&#10;rzGjqpnQWkMlta0NtWurkNKYDP06E1JPlGDDlaOw8ys3SCX6XEti4UibYZdBe2L0hp3Jm1YkgLJF&#10;BmcxKFmihlN6JJZTTTglKuBujIFvVgKC+AOFUt6Fl1Mx1GQjponybnUJIspTEWWQI82WzB84BgH8&#10;jKDSJPiXJMLDRilkiYFnYSK8y/n36ixE1OUilIrDszQRK40M+AQFAmMViIhRQBYjwBEpbVkfQqsR&#10;TIsRpA1DIOHglxZJCyRgJ6cCovLJ4OMcJbyoUnxz+RnZaniYY+Bti4Mv3zu0NBlRZWnQNuTD1FmG&#10;1A6CrKkQCVW5SCym7xMFf8rjpSXN+g4brvfdwTSl+tjUJKZpScSMyNTIGKbY60oFfmlDFhYWCAz2&#10;0LwVgBB5F38FhsjFENmbYvXq729pS96K9Sa/S+MWAhi/ERjCPohp16UFYQQGwfHPgCGWxf/Zfvv3&#10;gEEY/f5WAEkoESqfGfbaY8N4LSzJSD9ejvN2YoTWhG1mQlrm/oY2afT+Y9z98FP8x6eD+E/PZjEz&#10;9m5tCNuDp6O0FiO4LXYkezyMR7QgfSNUErx9QLAIeyKauC+StkRdTvG6+wNjVBaiEM5DfHv7NtUF&#10;YdFzF5sO7EdCihFdnasgNqx+MyOqrPN45qcI5DkeI4+LAL3w+DKqL3TDeqYLWUfbEL+5kraBnpxQ&#10;8MvSwzc9FsGZCQjOMiA0Kxnhwp7kpCAkOxHqimyY19Uic0MtdC2FCMmPQ9HRLJQcy0GYJQmyzDQk&#10;ms0wFRRAVUCrU0DFm29GdD4VpgQOK+QF+dBacmDNtWD3xhbkl2UgmnDRFBYiurAA8kIbVPn5iLTZ&#10;IC8qpDophra87F0rh4YtvrgY8vg4QsJfGscQGwp5BflLEAmJjECgLIwQ8UVCRhJSabHymxtgqqlC&#10;enMTTB3tyFzdgby1ncinYinYtB4lmzeivHszKrdvJVh2omHfLrTxfHbs30B7lAnjcQ3U57VQf6ZF&#10;1LloyE/Lkfq+AV2n1mD/kb04dmQ/Dh/qxl7amt37OnHo0AYcOrodBw5vwvvb1uBE9zps2rIGlRva&#10;YN3Zgtz9rcg52oK9Vz+AnazZjMjWXIS1mOFbmwTHfEKBFsU+yx/2ecFYXs7HtSq41sTBMTkMzrow&#10;uKao4ZsZj+C8ZIQViK0V4+Fj1SKwRA9ZVSrUTTzx1WkIS4mCNo8nqkwDhzyqGGM4oaOEq1kLX1sK&#10;QqvNCKFEVLQUQ9dZhfj11bQpNngZNfDRKxAUp4RMq0SEVo4Iqg0ZASKPV0FhUCHKqERUVjRCaGc8&#10;izVw5GcsK1RiWb4cKwqj4VaogAef9yrRSdlxgRUJEOUIw6pTIK/NoE2yIrm1EIkNeUjoKEVaVwUy&#10;OqxIac5CfIsJ2vo02LY24sFQLybGxzFBYMxPTEvTowMPH2Di6VPK/ecExjxBMY/nDPI/gbGkMJag&#10;8YpNzJYI6yBsxd9/f0sFQFsiLThbygoVwPiDwPiD7ycWh/1NQOPfAcZbqpK3b/j/bP8+MP6QoCHA&#10;9CuB8Xp2FgsMxsVJUd6vT0r/fi0tjR/ACyoNUXtjcuYFeu7049tTF9D36Wf4n0ce41+fTWOU8HjU&#10;u5TFeU/AgAqif0Rkak4RDOOSspCStagm/rQoQmmI6VRhXW4+GMBPPf347m4PLt6+hW9v/YKdJ45L&#10;QWq1FuLhrVv4fXaCqucJXoqtFal6nj+f5bERGFRZP03dQ9ePB1H16WYUERqZh5uhXVuI4MpU+LDT&#10;cUsTZfXZOeRoEJAdh5CsJCqPJPiY4uCTGYuowlQoaDPFdRpoSoGeKqP6a1qWDUYUlVZif8sG7G9c&#10;g4LiMkTlUaHkZxIABEb+ktJQFOUhzpyOVsLhyLpmpBdkQ5FfDE2+DWoCJVLYGFseFHn5/L8CqKk0&#10;tEWl/2iqwhJobAXQUQX5yIKlNSUh4WKGJJSQCCEwaLmV7OBCfKQO0cgOuGV1JywNNdBVFCGuphZ6&#10;tuS6WiRWVyKxshIpVdVIrqlGYl01kur5t4Z6pLWuhrmzGUU7M2A8o4fq0zgknIuD/oN4yM7KoToZ&#10;hcLjGejYUYN1m9diw7ZNWN+9Hpt2bMC+3d04fXgfPjq8G8d3bcHmHd3Ysms3Nu89iNXvHcX608fR&#10;deIgjl4+B7ugziwEr2LgrrYipCMbnvWJcKykNSiXwaE8nIEYDodq9txlaixLICwSo+FFqnvzx/E2&#10;x2KlWQ1HWhrX7BCsSA6Bsz4Izqlh8MhXkcKxiLVp4FeggF12KJYlBmFlmoqWhD9goxlKWpToLhK5&#10;qxQJG6pg2FwL08Y6qMoy4U1Y+MepERIfgxDeBscqEZaggtqkRWx2PHR5ifxREyGjIpCKm9CTuVTq&#10;4FQeDUeRz1FMO0JgiOZTooWomuxTm0AoJhJSqYhuzoShJY8nPRdxTXlIWl2M5LW5SFmbieQ12dC2&#10;Z6Hrg53ofdKLyZFhzFBdzM89x3N6/omxMTyj/198xsfvkrcWeH+pDoZIERc9u7ANr6V8iH/9Vaz3&#10;EHUuFvH7r3+numDvz+CWFIAYcxBBT/vw+0sx1crXEhpiCbq4/YOAEjkWYlpVFOARmaQilVwsVBOw&#10;EfbmrbA0fE40sfDt7W8ECsEhPc/3fTM/TVgMU1UM4cXgE9qTx3hBpSH2ZBW9+jSDU+z/8fPdPnz/&#10;/Q188+FXePrVN/hfGcD/gfbgKWHxC4HQ0z+IvoFhPBgmEMZGcecpofDkKe6KBWeDw3hIGyO2ChBK&#10;4x5tyA2qkct3evE91cU3D+7i8oP72HnwCEw5BSil3//+y/OS2nk9KvJEhPIZxOL4JN6I1bmExiKP&#10;+/HcEA7e/RTbr76PgxcPY9fnB7Dq3FaUHG1H9q4aZG4uR/q6IqRS1SbQruj4e0ZVpSG4xAC//Fj4&#10;Z2ngTQvqlh4Dr1Qlgqmii89ZUflRHs5v247RzZ/j5oaT2Na2jhDLh8xmRKjYQ5WQCDPnQJadjgJa&#10;kpNrKeUZqDG0PWpLrgQHua0QCioLpaRILLwecyXIqItL/tGUBXmERi5ics3woaIIDKYV4a1PhLAi&#10;oWy0KqKFEia02gaTHs20PZWrmwmJKmiLK5BYTmtQVYGEikLoS/i4uAYJtD9xpbnQEyqJ5bXQNjbB&#10;0ErbtdEI49lUZH6SAtOZOER/oIXipA6G0zEwH9EjtSUb2fweeTX1yGpqQEFjA7pXr8EnBw5g35Z1&#10;qFvVgOpNG1C3cSPqN21Cw87taN23B637d+PwNx/CzodeXaSJ+nWYEdCZDd/ONGnzHqdmBl+TFk4i&#10;16JGjZUiCzM7Gv7pOvhlaOGZTtWRsTT+YZdL5ZETDIcIdywPFHkYrlih80VaSQqM2TGINMvhnidW&#10;oMYilLI/rJ5+s8kCGW/DaUNkVCRh7PX9aVkC8vXSmg/feH5WnAbBBEYQgRFEYIQnaaDNSYShMA0J&#10;hIq2PAPK2nQEN6bCqzkZns1JcKnTEXi0UKXRcC5VSc2lPEaq2SGg4i4Ge+oNUlXlqNYsRNVnSDup&#10;qdv5o67ORMxaE9Tr+FyrCQe+Pok7d26xlx3A3MwMnj1bxNQkg49BLAY4BST+2v4KDDFusTTguYg3&#10;9OWLlNz/8vsf+Ne//Y/s+X8nLF5RYbz47wSGyBL9N2D8+g4Y4lbAQ1odSwD9Axhv2Xgr/V0skadK&#10;EQOfLyee4NUQA3P4MRapMp6PDtFajeIxA/8+gSHGGX662YOvvr2Mrz84h+Evvsb/McnjptIZ4GtE&#10;6T0x+PmAcLg3yP8RtS/4vIBELy2auJXuDxNAtCTXHz0mMB7h+7v3cLWvB8c//BgGowUFhZW48MmH&#10;eDbYg+dP7+MVgfFi/DHmCbHZEdql5zM8v/ME8jQmFmZwuvcn7L91Ae99+z5OXjyOk1fO4PCVU9j+&#10;4wm249h26Ti6vz2OzV8cxZZPDqLj1HY0UGbXbO9AxeZm5G1oRubaemRQUeprjLAeyUP9p7n44shq&#10;/NH9ORY2f48Lm/ajqK4EkVQiPjnsYNgpeiXFQalPwMnmjdhd24aIeA1kxiREphuhopVR51h4mw2l&#10;JQPyvHTIczPZcqChcop513SESQztThxvI+J10jSqBIdIAYtQqo4QBESGI5TWJCAsCOo4FQqKspFf&#10;XQRraz3iaX0MZeWEQiniS8sQS2DoqIw0paWILi0kHG3wZ/z4dZmg6sxAWnsmSg+aaeESEHtWhbgz&#10;MVAfSkXsrhwkUhDEltF6lxXAUFQCc0k1dq1Zh0/37sJ2Wp68GjHdTMVSS+XClkwFk9bI80ZrlMrn&#10;1584ADvPNiO82jLg3Z4NdwaJSwttSUs8HNoNbElwak2CfVMsnOvj4MGe2tusgkeWEs5pYXDMoGWh&#10;dVluCYJjWiAcIr3hGO6NZQpfLFd6wFPjA3WSDJG0Mj4ZMgQW0WsWURqWpRIOKfCx6eFspSLIFtsE&#10;hGOZ2PXdEAz3BJ5IWo8A/kACGAFx0Qjk4ygTFYvViKTKXBjq8tmbWCBvzIJvYzJWthiwojkRDg06&#10;LKsROSJKNoXUltcSfA3xcGtIgHtTEtwIF7fWFHi2GuHbnI7A5gypEHJ4WwqCVuvhsyoRQXzd6R/P&#10;Sxssz4yN/AMYczNzS7uViSxPAkLA48/2V2CImp1LsyQL+PX5FHvMOWlxmWQpfqWyeL2A12/+fwJD&#10;KAi+n7SU/p3K+BMY4m/STIoAxhyPb2IQryb78HrkEV6NEBwExcLUNIapCh4OjuPh0CTu0lr8fE+U&#10;9L+Lz779ERePfYCxLz7H//V8HH+bm8QTYTsIlr7BUfTz9imhIAr6PhgZxf1hKgtRHIcgEWMYQmFc&#10;EwOdPX240d+Li1e+Q3aWhRJchQP7d+L5wDUs9P/M27tYpP1ZnOB55rFNjT3E7DMquBe0YW9fYZbn&#10;7tzjn7D5wTlsvPYedt04hYMPzuPA/fPYf/c89tw7j528v4u3B375GMeuf4yj35/DgQsnsff9g9j/&#10;3j7sPnkY298/hJ1Hd2DLwW50HGlA++d52PZVGX56byeGd32KH3e9h9Vb2eN2lCGj0oykogwkZhjR&#10;bq3El2v3wRQbDz9aYR8DO7DUBMgzGKBsETmpCDUbpHGUkMxkhGaKGRwTIrOXmpjBicjNQoSFdifN&#10;AO/wYASKDZGjwgkLAYxQ+EWEIlweiSCqjijaEktuOrSJGqRa05BbW4mk4iIkiLGQ0nLaFFqfaiqZ&#10;Ktr4shKE1GTAvksNp00yOHdHI3yzCeW7M1B6LAap7+sRvYV2XBToYYwEsVOW11PxVFBllJXiyOY9&#10;uLDvMNpaGmCqLIK+qoqKpRaxAkyiEVQJ1dXS89FUNK17dsNuRW0cXBoT4dKaDMemBCyr12F5IwHB&#10;xy4dJjjydlkTAdIYD6cqLewLxArPECzPCWTzIzC84WQMgKPWH06KINhrwmAfG47lcUGwi/aEW7QX&#10;VMYoyrtouOdq4GaNhWuBHivz4+CcpYJdRjjs0vll+fcVOVQyJjmlI9VIohqBeg1C43QIEAlZVBlh&#10;afHQFPCHrMmX8ic0tbkIqjZK1ZcdG2KxvEZDOCgIjAgsLw+FfZWM30fJ70Nr0mGA7yoT/Falw4vN&#10;hc15VRpWdpokcPg1p8C3RQ/XNj2Wt8QhjFbt0v2fpfUiM2L/08kZzNKOzApwzE5jQazTEPkLf2nS&#10;NgMLorCOmM1YmvoUeRW/vxYLxwQYxJJ32ggxdUpAvH2nEiRbIQY9CQSRbyFlg7JJ9TLEY9EIDDGG&#10;Ia1L4XuIdSd/f/0b3/ct3rxLKxcL2KTl83xfMesiMkF/47GIWqPPpgfxfPohZf8DLIw/wdz4GEZG&#10;pvBkcBJ9Yp3HEwY5gXCzbxDXH/Thh9sP8cXFy7hw6DCmL32D/3thHq8n59HbP4Q+qozB0SlMjM9K&#10;GaACFA/EdgJUF3cHhvgeTyVYXH3Yh+uPe3Hpl2soprSWqzWoby7Hve8/wesH1/C67wpeSMB4ihdT&#10;VDtD9zE/8RAzc2MYmxzlOZnDqzczOHzzI1i/W4+sb1bB+vk6VHy7Fc0/7cW661QUd05ix4Oz2PHw&#10;LHb3fIi9v5zBlh9Po/3cftQd3oKmnRvQvIXSmnK7pXs1OrdvQsueFnSeL0XN5Rys+rwQHxIkX+w6&#10;gKOHtuAQgXJo72Yc2rcdh1rX4Nu1e/Hx9n1Y1dWKmq4GlK1uQMXqRlSsakRxey1yWsrZ+9qgKzdB&#10;UZSEcCsD1Ey45MTDO4fWPSNGskSe2bRHGWp4KP0REhWGoHAqCwLCPzwUQZEyBCujpPRxn7BAaHnd&#10;h6sjoKKiTrNlS8EsTfNW2Bjw6ZC1pyOmrZA2xAZfdmx2XYyjrSGw2xeGlfsTkbsnGbUH9UjYkkrV&#10;zc6R8b2iwcBOMwletOaZtC4nD+3H2e3bUV5ZTtWSj9iqEhhKypBcUAZtURG0he9aSQl0bAqrFU3b&#10;t4nFZwyuSjmW16vgxEBxZHNqjYdzcwJc2OM6tiVJwHDkY4e6OCwvZo8tEryyqSwyCYtUL6oJWpAI&#10;H3hqI7EiUQ7XZBXckuRwTo7ASm0AdOYYGBqz4VdmQFCVCcG0Ij7VaQiqSUNgTQrCKankbfm0AVYE&#10;0rJ4pWvgl6xBYEIMgRGLwBihMng/PQGa4iwYam2UToXQVFukmQ+nkmgsr+B3KBdrXMLYCLNyqpwa&#10;HmejDPZtGniuT0HApkwEbMyCz0aqqQ3ZcFmbiZWrjFjZngrXJp5UsRCuUQ87KpKY9cW4LzYDGhnH&#10;BGExN8E2PYfZqSk8m5mSiuiIpe1/bX/dl0TK3nwHDZHGLYAg8iakgUsG/x9i/EFYF/5dNHFfmgUh&#10;HP5Z+zdg8D2oMv7+6lf8fVGsXF1SGkJV/AmMJQBRsfA4RBEe8b/PZ0cxS4UhqmjNT41hlMpiaEwE&#10;/AzVwgS/6zDuEBY3+5/ixv0+/HTvIb66dw+fffEVvt53BG9u3cP/SdX0jBZFbCcwOjGL4fEZPBXp&#10;4qMTbEKljEr1OK8SFj/23MfVXtqR2z+jgnLWLygcGXlZOH5sA0auX8CL+z/h18c38HrwPl6M0fKN&#10;92J65D7fvw/zM6N4JmZL5ifx5vd5rP5kG3y6DAjcngnf7hwEbrUgcg+9+/EG5J5fi+rvdqL9ymG0&#10;fncAlWc3w7SzGTGdvPBbyqCrKmRA0B4U5/Hiz4KeclxflYPqw4Vo+j4HFd8Z0XzCisaGXHS0VWFt&#10;Rz26uzqwv6UDn3Zsxg+7DuPszh04SYCc2L8dJw/vw6kj+3DmxCGcOX0Ep04dxon3CZtjO7H3wGZs&#10;2bUGbd2tqNvYgPK11chbXY50BndySz6SKtKgYFwERgUhXORgUFkEhLGFh8NfHg7fyDB405bokmKl&#10;AdBInZwwCYGplMdeakFgNQHQkQDfLSmQ76TK2GGF/6YUrNySDO+DJgR+QLt/0gTzzjjUbTfCvK8G&#10;mr3VUGwvQHCHGaFFJlS2l+PrYwdxsLsLeeVm6EtsiCunFSmppM0vprIoICgKaKNs0NjyEVNkg7a4&#10;gMCwoGGbAEaRH5aVB2JZbShhEYMV7QIYOjg1U3m0JcKe8LBn7+3awN63KnYpVZzqwj7TFw4ZBIbB&#10;E3ahTlju74YVoqCNQQZPk0qi6sriRAQUJ0FL6kYVx8GrLAGy+hxENloQ1pEP+eoCBNQZEVSfCd2m&#10;KsRvq4W2qxheFpI5KRp+CRqE6GMRHKtDkF6H8IxEHjyBUUdgNBQjpsaMgBJCziaDXSFVTxFbcQCb&#10;N4HhTqXhC7tGQqNThZWbkuCzJR2e3elw25wB142ZcF2bLgFjRWcqlZSBSiQey/g97SpiYOqul5KX&#10;xoanMDw9jdlxsZHyLOYkYEz/N4Eh7Mif7c+K4aKJhWci8H9nQIuVrGJgUiRxiXUi/z3AEAlZouzf&#10;b/OLtAkEwvOXktoQtmRp3ELMjIicDr6eFkmsaXmzKPZ6neJ3GGJjsIvFZMNzGBifl1agis2OHzwZ&#10;lbI4bz+mQhB2orefgd+Dq7cf4LvPf8JPpz7Bfxp+gv/p5SyVxTCGqCz6BSgI1KERqpRBUTlrENfE&#10;CtT7vfi5j7Do+QVl9VUMDjmS87LRtaUdn53ZjanbX+Llo6t403cbLwd6CAyx4/1NSV08ozVZnBqm&#10;heM5npvGi1fP0bhvA1xFGcUKXiuNbC1p8GsxIWB1NmTrrVBvKUZ8dxUS1lcREsWIKjUj0pqFaCuD&#10;ypIDRY4FUVmZiKR9UOTmIYpWIoe/ec3XGbBdyULhF/T+XRrEGVVITYxDrj4F50o68EX7ZtTbzGgq&#10;NqO91or2phJ0tdZgY1cTtm9ow96tnTi6Yx1O7evG2UO7cebwbpw9thefHj+IT98/jAunjuCjj47h&#10;9LmjOP4hwfLBXlTWMchlfghVCmDQmoSFwS+U0FBEQKZTI4DgkMVEIc7Aaz7EH9FiISXVhrm9DJHt&#10;JqkkZuC+TGjO5EP/fiEM+0uQcKQGSR82wfRRA5LfL4Z1mxGb9lWh68s9sF3YAv0BxlZnIdasXYXv&#10;3n8Pe7rakWRJR3RpLpQCqOWl0BcynghWTQmBUfBXYFDJ0BLJeS5rd2yFnV2eD5YVBcC+MpgBo4R9&#10;i1pqTm3xhIcYv9DDoUoHt0raiFL2wDkyLE9nUGYHwzVXRkURALvgFVjmvxJ2fs6wC1gBuwgP+OTF&#10;I3RVLoI7c6AsS4SikFKtKhUB5SmIoLIIakyDD4PdIZO2IS0MHhX0WW0WhDaZ4ScSuSzJCKQnDEiI&#10;Q4BWjaBEHSKykqEps1BdFMFIYOhqLfApjYN9EVVSYTAcCmmF+F2WlXhhWZknllV5E4QEYlsk7Ndo&#10;4bw+Ec4bk+DItny9AY5rkrGiywiHVSlY1hpHNaKm0oqFXakaLad2YnxkGGPsNQcnxumtxTaGS1Wy&#10;56dnsDA3j6UNlgmKed5ne0X7IlatvmaAv2TA/tn+ui+JtOjsz7wMkUshBkDFNOsfv0nKQFgI0f4z&#10;YBAWAgBv2f5GsPyN/y8KEP9tgY8XX0nL4f8Q7yPSy9+I9HKqDn7WWwEMWiWRXi5Wo85PT2GIduLp&#10;8KS0mvQR7YhYICbGG8RuYz1Px3BH7AsiVpkODKL3yVP0DIzgFmFy+avvMPDF5/jf2eu/eCaszBAe&#10;inqdw+N4LP73oajJOSBV+77SR2D0PkBDZztWuLoiIDQMGfTx61Y1YODmN5jr+RHPe37Ci96bWBRF&#10;egZvY/wp7888gdh6cZFAejU7SShPUX29Qvfp9+BjpgfPSkKUJRVyWwY7IMKiPBvyKgtUDGZ1jQ3R&#10;wt+X5ElZmaqCfCjy8qCxmBGbbYE8KwVRBIbWmg1VZiqSixNQdS4LuZcyEXtWg8zjeirhaGgCw7A3&#10;swY/texGrlIHuTIE8TERMBgUSEjXIjE7Ecm5qUhhy8gxII/XaZElBeWFGajnMTQ2lqK1swbtaxux&#10;dssqdG/vws7da7Fv/yYcPb4bravrERYZhLAoWhIZgRERTmsSgUC5DKEqBUJoTQLCg5BkMsDHzwuR&#10;Cqp2L1fEpieinJ2YeY8oUdiKyg/b0fTpOqz6ejvyqbTSj1ZDv6OUAM1A1roMbN/fjPbPtiH1dAeS&#10;t5Vhy/51+OzUfrSsqYSqyghFJWFaSeVQngtVoZlwsELJ8yWAqrTmQWXJhSbPCk1+PnQi54SWpHbb&#10;ZgIjNwjLCkLgUEYpT/+/vEG1tJlLC9UEe1z76ljYl2mxoow9eWEMlous0KwQLLNEwtPG52ODCAkX&#10;2AexRw9yk2psOir8JWUR2JSBoI5MqAgHjTUOPny9q00D91wVHHLlWJEug5dVB6/CWDjn8TML4uBR&#10;RiVAqARVmKGotiGKHi7QqKdFoUzLTiZ88giMMpgaSqCty4N7uR7LSwmEklA4ldKSlIfCrpx2SVQO&#10;K/PFskpRqzQUy1upjFap4dDF77MmFsvW6rB8XYK0dYLTeiOWr4qXKpcvq1MTOGoc+/ECRkVv/HQI&#10;IxNjmB4fxzTl+D8FxhzVhli8JdZjMEBfvRD5GAIaS+2vwS8VunlJZfGSqkKkiL95i1evF/H73wmM&#10;N28Y5GJhGgHxl//5q0IRg5+LMzPS5/6LmA3hY2mMQwyEivTyd4Od0qZJVDvSMnux0RKPb4KKQGw0&#10;NDw1i34CUAxO3qUqEOMXj8QmQlJy1jBuSyX3BDCGcZ/AvD82jps3b+Hbo6fw5s49/Ecex+SI2Dpg&#10;BPepVu48GsbNngFcpZW51teHW0MD2HroAHwDAuHq7olAWQRSUhLw6ckjmOu7gZl7l/Gs5xKe917D&#10;4tAtjPddwaQo1jM5gIXRJ3g+MoQXIpFrbhILPPZP7lyB9fAGZGxoRHxdMSILciDLz0EUg19BBRBT&#10;mg+tWAtSaoOyMBdqwkLNC13FC19uzUBcYSZq91QhmYESnWmAwmxCTHYCmvaloeJsElIOa6DpkCFC&#10;GYAdqaW42r4fJfJERMsiodDIEKuOhF6rhDZZB02GAWoCR5NlQmxGMuKS4xAXr4LeoIKJQEvLTUNC&#10;rgGxYjbPmobUogyYShjEpVnIIdAyi3MhV8sRLg9DQNRSPRcfqgx/giNEqaDyUEizJXFJeulWpI4r&#10;YhiTLk7I53fb/d5O7DixE3tObsduKogttGOdZzrRfrgDZbRiOTsqUL2xAJsIjPLTa2Db24zDB7bi&#10;68MH0LyuChGicldXDnQdOYjrtEDbxA69Ih1RYu+ggiSE5BkQIiW/GRGVl4FAnruIgmxEZJvQtnc7&#10;LYk1HMtsDLIiWpJKBZxr1HCpi+Etg7qMQVYoCuTw1sa/5SvhmCeHnVWUt1MTAASK2h/2wR5YSWo6&#10;6yizMuIRYE0iGBjIBIRbeSJkVSkw5Orhz/8Vi8xW5igIDA288hLhXZQCn0IqioIUeBYkwqcsBX5V&#10;lJtVWQipNiOsyoyIMvpWEj2QvYyy1EpLUomkxgqCyAb36kQs53EvqxBFfQizinACLpTH7UuI8NiE&#10;3RLjGdWBcGigAmni92lVwL4zGvZr47Biiwmu29LhTF/ouF5PuPCYaw24eP+GFGCjDLDRiRHMjY1i&#10;bnIcs4TGPwOG1KgyFkUyF4Eh1oS8JixE+40AWLIHbAw2MZ4hqoSLIP/7G1FRnFCgAhCbOotCOH8u&#10;Uf9nwBDvNzvNYKIlElmcb15TjbBJy9nZRDWv16KJ/yMwfqXqERCbnZrBMIN7bGIWo9Pz6KOVkPIl&#10;+oaW7IiUmDWKR7QXPYRBzztgSFOoTwdx+0EfvvvsG3x/4gz+Q/8Y/nX6GYZHxZjFAH6+N4ifHvTj&#10;0oMeaZBzH2VvJKW0u5cPe0glkrPSsGXrWoz33sZs33XM9lzGwgMqjMfXMN13GSOPvsf82EO8GH+C&#10;16NPpX1jF/kdn81OYPHZDM7+9BVMO5pR9P4WlH64DTm7OxFdayM0aDsIDE1eDjQFIq2b1oNKRklV&#10;oWZPGWOlysjPhq40FWs/KkUH5XoiAyMyzQR1Siya2pNR2qxCdK4f/CJc0ZJkw93176M6LguaKBXU&#10;CTpEJ6gRF6dGbFw0VEmxUGYYJdUSI/It8iyISU9DTLIBWj6vzzUjLi8XOhuPy5wOtYXvk89jIdg0&#10;lkyozZnQ5mQijBY7TKNEEKERJI+kRZHBNzwMgZGREjCCCQl1XAwiFDK4ertDR5vk7O4CN08PVFeW&#10;Y/Pmdqze1oiNVBAdX23G+rNrsYMKYv/hHdj7Xjc2bK/Hzr3t2HpsK04f3YMfdh/Ge5t3oHH/BliP&#10;dqFwXzsK9zQij2olZ3M1kmhXdK0WaBqpvmozCBATFFXpUDQSzJ02qFptiGnMw9HvPiIwCIJlBZGU&#10;8hFYUR6NlZUauFYRGOVKynwGoDUMy3LZQ+eFw8EqIygIjEIVnIti4ccAd1AHwSncDx5qsY4jGv65&#10;DPiyTHiVmuBWnAj3Aj1VhAaJ9KAR+XI4FUfCI4+fkZ8Az3wjnK16eNuS4JubAMdUBr0pHB7FeoQ2&#10;5CK0PhdBdWYEVGYhrCIH4cU86WVWpNaVw9BYDmVjPrxrE+FUJYdjBZWOKF5MhbGsmMAQNovAWF7q&#10;B7sSbz5PaFTRPomix/VhsG+lKqFvddqSDJftJjhvT4WT2EqhPR6yVTm42t+DcQbY5NgUxoT3Z683&#10;OzZMhTGB+ZnZpf1PCYvXwo4IhcEAlsr1LYocDQaraASEmO0Qi8ekxWR8LGAhFIC0rQAfv5iexn8g&#10;CER177eExh+vqAgIBUk5vGt/BYaYXRHVykXxYQGLtwIYfF5sfyDGKl6L2Yx37Y1kRZ5jZmoeo8PT&#10;GJ+Yx9DYjDQtKnIo/szIvP2IQKDSEGXzxNSqUBhSMZwnQxBVwO/wsVAeIkfj3JFTGPvkEv6XSb7n&#10;4BPakD78eH8YF3se4XJvL7YdPIxIpQa+/iEIDY9CRnY2dhzYgevXv8Pz0V7MPrpJhSEsyfdY6L2E&#10;0btfYrLvR7yY6MXCSL+0qnaR0FiYEslxE1IVsE+vXYRXkR5B9SYk7apDwfENSOtuhKxQLHFPgzw3&#10;nXKa9oRBKctOgyKbAWthAFBSaxmw+sJ01J7ORcOXZlQcLYM8Ox7RsSo0NlmRnkI7EOiBisRs3Nv0&#10;EdpSLFAyiJWGOESbEhEjWooe0SlxUNAmqLIzocu3Ira4WEodV2SkQ56aCqU5i96fgUX/ry2gFcrn&#10;54uErkIrG+FC1RPD5/W0S1EEjKgMJ1PTgtByBEXJCAseR2Q4gqPCaVNCEEWgqOO1cHB1hipWgwhV&#10;JOyoMsRq17JqK9r3NqH9u22o+G4DKo7Xw1KThYbaMjQ0l6JlVTHe29aFizv34OyO7Vi7tgsd27Zh&#10;zYG9WHdwJ1Yf6UbnsZ1Yc+wA1hw5iNVUH+1H9qLl4C5U7lmPpLU2GDbZkL23Cpa9tbAdaUPu4Tac&#10;/uUT2An5LfZXdSpWwIX3XYqXmkORCnYFUVQTVB9msfjMH3a5tCL5DLRSDTwrDQgtNcJJGwZHeQCc&#10;xd6qCSp4mA0MeBOCKzMRJXL+SSuPgmh6yCj6T34GgeNli4W3NQEeVgO8REYeLwapHoXOA3Z6Hzil&#10;yaCg3dB2lEOzij9wSyFktZRy9KsJFVZk1ZQguaEUckLFU+y6Vimn9SAIRDHjYoKh2I/A8MeyUgKD&#10;CsO+itCr5veoEVAJhF0dodIsw/IOKp11Wjhu5HuwOWyKhxOBYdxVhb7pQUwMTWJSrFKdGMIcgTE3&#10;OoQZWpNn07PS8nYxZiH2KJH2KRFKY/GFtEpVWtYugMEe/i2ffzs/TWjM0zow6IV1ePWGSkHMmryh&#10;9J6TdjITu5BJVbbevMRvoonZkHftr/AQORm/i5mPPyHCz/mNnyPqdIod4F89n8FrkfexMMtjmccM&#10;3394ZA6jo4TF8Cx6h6bQ81gsQR/AfTFQ2T+IW2KbAJHezSYgIgY/e8S+p4+H0CPSwgepRmhffrh1&#10;D198ehH3z3+LRdoPsVnzvYeP8G1PL75/9AgfXfwGuvgk+HkFIcQ/HGkpadi3dxeu/vwtRp7Scoz1&#10;Y/7RbczcvYRnd7/G3L2vMMqLcLb/Z7wcfyxNr76kylgc7cPCzAgWCIy3szO4PXAXmnYLIurZi7fn&#10;w7S+GsZ11YiuykFwPoOPSjUgm7cZiQhK0yOMtkOMd8myUxCZlcDePQVVZwph+cyAki/zkLudiiQ+&#10;DG2tlTDqdShUGnFn+xnssdQgJioYyhQ1VMZ4qNOToUpPgZwtIpPqljAS60p0+bmILSIIqBwiMynd&#10;2ZTWHGmGIb6MwKDS+bOJpC0tX6sjKLTFeYgTYyxpKZLCUMRpEUwVIVqIMhKBtCghylACJAyyGAVi&#10;UxPh7O1GyxIAvSkJDl6usHdxQGiYD1q21mPDlb2o/m4TWs+vhsYYLqmgmNQYVLCD/XhrN05u2IQ8&#10;fq6a1j6hphLm6hpk11Ujq60aBatbUEGQ1GzagPrujWjYugENO9bBtrEButUWWPZUYvOFzVh3chVa&#10;z6yH+VAz9v/wPuwcK2PhWKqGYxF76QIGEJu4FVW4llnCYZdFSZ/uA/sMkXMhlsGHY2VZLAJr6XNK&#10;UmGvZW8eHQR7fQScU1XwNNN7UV0EFafAQ2xalKuEQ34EfLMjoMyKgU+GUsrH8OLfvPNi4ZlDOCUx&#10;kGM92XywPC4AjrEh8MsQe0RkQ1lpgbq+AHFtZVA3FkBfXQhjfYVkSdSUpYGElkdhHBzyouCU6Q17&#10;izeVERVFAS1JWbhksVbUquFUR4vVwO9VR+DVy2g9IiVoLGuliupUYhnVxrI1MVLORu3HWzDzYhYj&#10;vUMYoeyepMIQMvkZ29zoCJ5PTOLVzAxVxTP29gtLjUErErf+OTBm/ikwRLFgsQZEKIrfqBSkxWkv&#10;XkmDor+K1wp1wff5L4Eh9hP5h+r4J8AQ7cXzOSlnZHR8CkPjYjsAUeV7TJoReTQkxiwEFEakpef3&#10;eCuSt/6sbSHWikh1LAZGpfUjoohOT/8Qvv/5Fj795kdc/Owi7nzzA9XAKPp7H1Fh3MH1R7ewY183&#10;ctjbVxTb0FZbicO7u3Ht0ucY6qO9G7iHZyKT8+EtTN/5gcC4iImbFzDZ8wXmaE1ezwxL2xk8H6Ml&#10;GXkHjLkJKcFsZGYIle+thWFtIXI21cC4uhwJ7ESEfA4pSoC/NRY+Fi18c2Lgl6lGYDYD0axDiCUW&#10;AZlx0NIWN3+ai6xzSTB9nIDqiwUo6EzC2tZiFCWm4+tV7+Fcy0bEh9EKGDRQpyVQXSRBmZaK8Ixk&#10;hGYkITzdADnBEG3JJijMiC6wIJLfNSLLCIU5AzGFhIGYkhQgoU1aaktW6U9gxBAWuhJaFrFCVqtG&#10;hEaFiBiVBIwgOVUGgRGkCOHjcP5NgXgqGo8gX0LDFdrkeITzdY5uznBzX4mwqCDU03as+W4n9lzd&#10;h4LmHMhVESgnlHavb8eWjlZYSgkKKpyU4iIYxOClWFhHyOmoeBIqSqS08rhy2hExBlSai5hyMyJL&#10;0yBrSEfCmlysOr4KG493omhLOS2gCe2HN8HOtTZBKr7rUBhF+8FgyqM9yWXvSzAsF0vd0/1hn+YH&#10;hzR/OKQTDHzeuSQGgZWp/IHiYKchUHShcDSKFaJxCKZH9LUZ4JQsg31KKNxsDNgSqgraEbmJP2Z8&#10;JJwoAx1SQ+AoKonHUhXoBCxE42dpA+EWFw7feCW8E6LhoVfBVS9HaG4y1JVm6AiMpCZSsr6GF2YV&#10;9tWvx6nm7eguaUUxPWVwGr+DjWArCYJzqZz2Kh4u9VQODTFwbIiGk8g3qRfZnyL3hNBoIjBa5VIl&#10;8+WrtbCvjUb7+R3sjZ9g7PEwffoIVcUwFt4BY562ZHFS7HguZgueYeG52BeVNuG52FOVdoTQkBK3&#10;/gKM3wQwaDekQKcVEetMRDaoNFNCcLx+zaD/7Y200dEfCy+XcidoMf6atPVnE7kV/xUwxNQp7dBL&#10;foaUVr0wJ1UIGxwaxcDIJJ6MUlmI5eb9S2MWj8TsxuAw7hAWt6ku7j9l4I/O4MnIrPRasWxdAsYQ&#10;QSFK7w3wtncYl36+h7Pf/ojz3/+AL89dwC9ffo3+npv4+e7POHb6II68txNnzh3BByf24sKpg/j5&#10;248w2HMJs08IiYEezA/3Y+bBL5ghMKZvfY7ha+eoOL7DrMjHmB3Fm7lZPBsjnAmWxekRLM5N4s3Y&#10;OG3eDHZ8ewJJW8qQuasBiRvKoe0sgLIpA5G1DGqqXbHDenBxLIJsvDZFy4+RVkkHW3Qo352Lposp&#10;yP6IwDiXDNNnRlR9Xoju7fk427SaHv8MjImxiNKHQZEYgyhakHAGaHBSHAJoRQJTYhFi0CEsNYEA&#10;oaIgIKLyaJOz2WlmpkJuToeGakLH4NTYxHqSHAkYaqEy+JyuiMFKaKgJDC0tdWwh7bZOjVBCIkzM&#10;jNCWCDsSSGXhHeqHcJUckQRJDG2RXzgtv6erpDrUei2We7kQIO5wWbkCwdEhaDmyCnuvHsL+r2k3&#10;Ohrx/f4j2LeqCyYCTMvP1ZdXILOqAskVxVAX5ULB49bZCmEor0ZCeaWUPRpbVMLjK6B1ypV2dfPM&#10;1yGwxoDIhiRYtxYhpjQOroYQlG5ug51HVSzcKnSSsnCwkGDZ4QQErYeRcj4tAA6EhqMobmNiEKYy&#10;wM38e4EK3gWJcEmNxrIY/j1BBveMGPjmxVM1JMAxXQOnVDncc+i9SKbIRkLELEdYUgRUiUp4im0H&#10;ssIJlUA4JAQQFN6EDlVMbCActQFYGRsMX20UvPVq+MbFIECrQFCiCpHmRMRX2GhHqlDf0oaL5Vsx&#10;WH4Mk/UfYbrsDPpqTmB9fgVcrbRS5TI401KtLNHAsVaH5TU81sooOFbLpQHdFaJKucgMbeSP0Eyv&#10;2ER10SxWvaqx6cO96H90FyPDAxij7H42Pobn46OExQgv6FE8n+JFLHIExAAnLcOLF7QWC6+WxjAI&#10;CVHCT0oLZ9D/yp7+d75WVPAWA5q/vvqdwBBTnyJZa2n8QTRpRStfLzVRPWtRrFh9lxb+79gTqQL5&#10;u/ZqUSyvFwCbx9zcHI97Gk8Jid4nQjlMSPUrpCXnTwelgcxbfY9x61EfrQitidjCkH8T+4X0s4m1&#10;II9GlhaSicHQu/1j+OXREC798gAfXb6KT376CV9/cwk/fvE1Rh79JGVFKtRqKDVR0OhkKCnKwsPb&#10;l6Wp0pFHVzDZe4v2pZ/n7glmhCW5/S2Gr3+I0VvnsdD7E+ae3sYbKozfX85K+8UKa7JAcCxScYg9&#10;ZN8QhCeufwbt7kro91VCvbUQkesskK81Q7uBveNqBmmzCaFlDHBbNHzyo+EvQUMLuUWDfZ/WofNK&#10;Fgo+TaTKMCLpggmpXxjQdTYf107tRSNthCxFCRnVb3AaVUqqGn4pKvgmKeGTTNVsUMIjUQHPpGh4&#10;p2jhZ4rl69jjmxKkQkyihYspX7OwJumQ51F1UH0INSLGMtTs2VViMFaoDrH6lQpMRhiEKiKWgKFU&#10;IkBOFS4yPUXmZ1QUggmTaH0MIrUquHh7wi3AF4pYHdz8fQiMFXzOBU4ezgjW0FrtX40zXx/CT6cP&#10;43jHWmRn0zKVFkFDIGhLq5DVaENmXTE01gJEEHbqXFr7IpFqXobY4lLElxRDTzWiKTIjMEtPtRYL&#10;vyJaoBwVAukQ0qtSYRftBevGFloSaTk45TqDzF7sWpZGVZHKIDbQgqQEwik9DM4ZYViWEsDHAbQm&#10;ojJXBFxpK5xSaGPiI+CUGAnXdDVfRxhYExBYnskfLxsR1WaE14txjDS4EBb+CWGIpi0JLVhaQ7KM&#10;CmQZIeGQEApXAsZFT/VCALnpwuEeHwVPnSi3p0YAaRtoYG+RlwIt/Vgivae1vgof21ajL70bU5b9&#10;eJ17HC+LzuBu02EYC3OwMk8Bp3yFNA6z3EbVZIuAXXG4tDmTW4UCYsfuQILSrYqwrNbAvlIFu4oo&#10;OBep8cGVzzA8+ARDTwcwPjpOCzJFYEzygp/AHHu8Z9NTBMMzKcfiBcHwYpHAWBSbKRMWVASLDP6/&#10;AuNX9pxiivOtSLh6+ZZNpG4z6KVGCLAtbUS08K6JfUYIDAki/waI/7L9CQsJGGIAdeGFtM5lgjZk&#10;ZFxsCUBIPKaaeDouFenteUJQEBI3HzzCjZ6HBMG/bQ/Q/662hZhqFfbkgVAXvC/yMm5KFb4H8O2N&#10;Hpy/cg1nf/gBn3//I278eBljBEJrVRlWuvjA1c0T4SFBOHvqBI9pVrIh00/vYWrgPubHn2KWdmP6&#10;0Q1M3/4aT346gak7n+JV31U8G7gt1Rt9tTiFV2Jl7ZhYtfqnkiOYn8/ii94rUG0rgmxnPsK3sifc&#10;kIWIjblQbc6Hap2opZICT17HnpYoKl2FVA/Fnc3fIkf7ESvWfJ+Fmg/0KD6dioxPUmD4NBnWC1lY&#10;80ElEstjEJRH9UvAiBoq3hkqeKXxWjYp4JGmkpq7iS2V0GDz5rUekKFBCFtQpkbamsI3WwU/Bphf&#10;TjTvE1oZavgY1QSMBj6p7EyNWr5Wj0hLCgPWBGVqHJVFBMLVKvhHyqQ1JiLTM1CojahIBCsjEZ2g&#10;hUwAw9cLrgRFaHQkXxsMJ6+VWOHlQWh4wd7TBX4R/ti8ph4Xju5CYy3VVx5BVUUIVFZDR8thW11E&#10;YBAgYoUtLYnWRuVRWEIF8mdWp5W3FgItE8G5tEH8Pl4mLZxio+Ag90FGWTrS6qwoWd0EO2ExHKks&#10;llNZSCoi2R92iT5YlkB7kBQEx5QQOCTz+QSqAL03oeEH5+xQrDRTkdB2OOllcNBHwDGJb26KglJM&#10;wXRVQtVSAWVzGWRNBQhvsCGwOA3uxij4JYdBZhEVutRYlhgh2Rlngxx+5gS4Z2qxkqpFlPrzyaY3&#10;NWjhE8eD16kQkKBDFOVfXHkeTHxvQ2s5yiinzsfX4YG8BZPp+/Cs4AwG6k/jdN1WJNF7egh7kknr&#10;w+aQE4LlBaIEYDi8i+WIKNOS9vEIs+ngQdvkIooHZQUhuFCPn3uuY2RwECPsYSfGCIfJWSwwAJ/x&#10;/rMpsZZkDs+EmmDQ/gMYhMHiy0UsMPAX2f4Ehugd3zCI3y6K7MulvValDYdeEgwCFGLhGZvY6vAf&#10;CkMU9KXCkDYjEvZDTJG+a/8MHGJ/1je0N8IaTfFYJyZmMDg2iUcMeDEu8XR8HkNTC7Qa07jfJyp9&#10;P8SdB3248+gx7oq9RR4LhUFFMTAuWZdHYmCUNuTu4zEJFlcfPcWPPf24eOMeLly5jlM/fIcvf/4Z&#10;P3x9ERMPruCD3TsQ4MUOwVeGrrYuTI9M4NnEBGaGxQrUPsyNUllQMcxNDEnTqqPXzuPhd4cwefMT&#10;vCZwXjy9Syg/wfz8KG0VATExgoXRQbyYnsSCSMOnxfpx8BbC1uTAbUMqPNanwnUNpXNXmlQqP7Az&#10;faluJSW0rNoARTVtSkUSfEti4VoYjfgOPTouFqFiXwxyN0Ui93wSEs8boT2fCCNtStauFESwo5Dl&#10;UynkERjZCl6LVMgZUbwlOEQRpiwV3EyRBIcMnukK+PNxWI4SIWaqg1yCJD8C7tYwdqQhcGEsOZlC&#10;YC8st15swRFONc73Iog806PZi2sRnqSm9YiiFZHBR9TGCAtCIFWGlMClEDYlClG87mXsLFcKYPh5&#10;EyTBtCkMZC83AsMHLl6+cPHwhLObC0JDvNHaVIqarnop8GMrSpBcWA59VR5KN5YgqSQHMQSGKBQU&#10;V1DAVgiNmM0RFkqMyRAkURYTYqpyEVxkgHN0OHxUorB2NBTJGjRsbEXHlrVUGJlhcMgIhX06AyqJ&#10;sIgnFOJ9sNzgDftU3qbQKiTxuUQxg+HCIHfnyQjGygwqixQGYAJPhiGKt1QE2VqoW0is1WJ2o1Zq&#10;MaurEdVehoiGfISWGOCbJoOSBAtN08DVqIJrshIrTWq4ZccuzZoUpcKXCiWg2oqISvYitmT+aFQC&#10;yVroslKQV5mH7IYKxLXVILOyDO9l1OCWrg3DafsxaT2GJ6VH8bj5FLoLGwmMaDiK7Rn53ZzNVEpW&#10;GVypOER9DlmBGtF5GvpQJbwyIvmDhsIuzpNAysKjhw8wOjRMYAxTYYgNjMYxNzkhFQN+JqpXPSMs&#10;2KsvMFCfsVd/SXXxirZE2BEx6PmSgS1g8ZoX+q/PZqTkKTHuICkJaV3JkhWRFqO9EbU9RQGd19KW&#10;AX+InA3+r7RZM99frDb9KzCksRG+31segygSLKZSxQrZhWcvMDuzgAmCYWRiHv3S+MWElHMxOvcM&#10;gwTdEyolse7jTu9jqS3lYIgCOCO4I+5TVfTSytynIrnTN4obvUO48vApLvU8xnd3HuKrG7dw/vJl&#10;fHH7Bo5dOIemugb0X/kKtz87g5QYA8xpubhz/QbVAqE6MopZAmNm6LE0UPxMDBxPDGL64TX0XTyK&#10;Oxd2Yezqebx+eBWvBu9JU64LcwTG/AwBPUFojGGR9mRO5GJQYdwZ6UV0VwGcOhLg1mUgMBLh1JoA&#10;56YE+HSkEyYWxG4phXFLJVI3ViNpYwW0XbmQtacgoEmPvGMFaD2RjdJ1cpg/MEBzij39RwnQfKJG&#10;7nEq1xotlCVJUInd29l5eGSJbT4JgizakxwtAqgc/AkQX2MEFUMUglJpYUwERpYc3qIejJU9f14A&#10;HK2BWMFrbZkxEHa03MuMQYwvxkl2BFbk0A5ThXhZ1Igw0W7ERiOAwPAPj4BXQAACwsIQRliE0qKE&#10;KpeAoYrXSrBY6ecFb38/xCfz+0b6Y7mXM0HigZWe7nCjZVlBpeEZ7Imk3BTk1BYRCFaorFnIaLHB&#10;tqYMuvws6Kz50NmsiC+0QV9cTGtUTLUhCgHlQ1OYJ9kmVUEGjBtK4Z5IcMXFERYi7yQT5vo87D25&#10;B3ZO/LJi3MJB2JEMQoOWxIFf0t5IS2L0ZaPa4H070VK9YJfiQcviw0AMljZcdjWGUx1o4GYUJ1mD&#10;8KosKNqKEdtVg+TNzUjtbkT8hmqCo4gwsUBRbIDeHI+QlEjanUh4mWPhTc/kKdaPFIrErWT4VaUh&#10;qDobyro0WPmFs+pt8E+PRW6ZBZtbqlFcYkNKcyUslUU4lFmG3vR1GEndgfEMNushTJS8h69Lt0Ce&#10;FCsV81mRHQaXvEi42eTwJCwEMIKsCoRTJQUSFitF4R8x+KpYCUtrGQYfP8Yoff7IMBXGvwMMUV1L&#10;Ks1HpSGK8y4yKMXKVnH/Ne2BsAnCjizNkCwNYApI/AkLEfj/JTCkKdP/l8B49Xwez6lgZqbnMEIF&#10;JGZE+sRMyJMh9A+O4IlY6zE5jWEBDGmBGOHQ/4TqYQD3aDdEGT1xe1fskSpqXbDd5WOx2dA1KovL&#10;DwiLu4/w1a07+Ozaz/jsxk/46PLXSOPFqI6Q48r5E3hy9WuU59qwf+sugmEE87QUz8d4O0wLMjSA&#10;2dFhzFNdPGcb77mC2x/vQs9nezB5/VMJGC8G7mBh5BFezIvixDN4IY1djGNxhsCYm5TGi0afTSKr&#10;ux5eTUnwW5UK7y4qyE6CozURHh1GhG/Kg35flVTtPXVvLVJ3VyJjXxkbPXp3KVJ3lKDpOFXGhmhk&#10;HI1H4lkDDOeSkHQ2HoXH0qlY9dDWJ0JVq0NYsYrWhNezWQ4v2ovAXC3CaFci8qKpjhnMWQxqk5zX&#10;MDufdBmv+1CsyPSlkvVmx+QPZyrV5WIMMDUILuyQvfLk8LEq4UqbvJz3XQqiaU/UUFEtRGipUGTh&#10;8A0OgV9ICIJlkQhVKRGpjaYFkSEmSQ/3ID+s8PWEC+GgjFehdn01AjW+cPJ2pMpwgau7Ozw9qTRc&#10;neEZ6IEEquu0mjKEsQPObKeKKE5GCBV7hMjeFGtIxOyNlBFrkZqYyRHTv9H8mzrXiOKdrdDUZSDI&#10;oIEuMxtxBIqx1Iz1O6kwnHJlkiVxMFMxFLK3L4qGi01JgATDTioG7IdlmcGwz42UBhFdCvi67ADp&#10;b/amADil+sOFvbhTaggVSAg8c/VQdZTCsKEGSQRFdGsuT74GnrQH6uoMJDfkIiUnAWFJoXDMjSAk&#10;9IRFDPz4o7jzNS4mElwMVjVSVjWnon1VCbZtaIOmNA3aHB3SjUpk2UzIayhDRUk+dmXk4TN9Gb7T&#10;1ONqXCP6srajx7Qd1/O34WBJK5T0YstpoZzz+MOy5/AtULLRh/KxJ7+zS1Y4lRRlYzzVFYFRua1D&#10;mhkZZWCNsZecHBuXBjn/GTCkjE4G969sz8ZFkpGwIAxq3gpIiIHO3xkAIrilAUoR7O9gIf5PLDj7&#10;XdSz+P+oMMRmRyJhTKygHRmbkPYzFWMQfVQKY1Nz0sZDIn1b7HE6JtLBCZCeJ4NSeyjyLETiFlWE&#10;UBg9tCT3h8alBK1fCIpfpD1PB3Dpfh++unsXF25cw+e3fsb569+gflMrgsJ8oPQPwclta/Dkxrc4&#10;vnsPHt68QXUgdkx7TAs3RJUxglmqtLkRMXA8jAUC4+nN73Dn/G6MXz2NmV8+x8uen7Dw+BaB0Usw&#10;CIUxSysyhVdTVBmzU1QYk3hOeLz57RW6Tu9GcHUSwtpoQVaZ4C9syaokrOxMJkDSELrJjKjtNkR2&#10;U2J3Z8N8vBwFbPGb2bOuL0DRXguad6ci971kGM/EIOu9OBQcMaKo24D0Rh07oTjENsZCUaVDIK8T&#10;z1wqitxo2pV4qCqToC2PQ1wprWx+NMLT5fBPioAHlakbLa+3OQjetCOuOYyJNKryFG8q8SB40fKH&#10;0haF0fL45inhZInECl5/oeYYRMXxVh1BYIQSFOzRo2hRqDaCo2iZ1bQ8KhniTcm0LASPj6dkTbwi&#10;vFC6Jh8t28sRl66ksiA03Nzh4u7F13jAxdcNbh5uBIsW2VU5jLcUuKeys6QV8qAi8jbyODK08EvT&#10;ISAtThpXCctMRkRaEiJS45BSmI2yLU0oPtaBIFM0YrOzoM21IpG2Zdv+LQRGFqWSgAHl+gp6+5Vl&#10;ouCvnAAJJSwEGPyxjPBwyOcXrVDDszYOnqUxsLdEwI4gWZ7Ov4mAMxAAKTyg/CRENeUihHDwserh&#10;bJDBTkllEuoK7ziemAw1UlL0KM/LgarFjKCGdHhbY+GVpoJDIk92vB8cEwMRbNUipi4TFr5PdYkJ&#10;Bc0FyKTdUWWqpDRzq9WIDBIwm8RdY0zHsdR8nDfW4Pvkdtwz78KT4mPorz+CLJMRdvweLvx+blba&#10;JlLegxeCkyUUyy089mzCMI3fUagpnQe2HNlOYAxjeGAAY0ODBMYo5giD+ckpqRjwPHvzF4svscj2&#10;ioH7ivJ75slT9oii+vailMT1+t1A56+EhWivn1MJMNhfvRTL3cVq0tcQFbfEdgB/KgwxpSrtn/pf&#10;jU/854ObYrpVAEoU5hH1RAXEBqkcngwTFGK6lMriMVXC5Nxzqo0lYIjFZgP8+6PHT3C//ylBIVTF&#10;qKQi7oo9UsV4xcA4bvM5sYXhdcLiZzFucf8xLt6+j09vXMeXd27g/M8X0dzdAJ3YQS4sEPJgGVZV&#10;l+Phlc/w9PYVzAz0SjZkfuwJFcYTzI/QglBhTPE8LhK8oqrWo5ufYujmBUz9chFT1y9g4cGPeD3U&#10;g1fD/Xg7N0FQis2ihS0Ru7RNE9bTUvHlN2/f4sQ3H0NWx16yIxvBnenwX5VCYBiwsisJbquN8Ogy&#10;wnetCT5r0+BH1ZFxJBe293IRSusiMoLlDfGo3ZOFsmMG5OxVw7hag+QODdKatchsNSCNikXfRmDU&#10;xCKohNe6TYEAmwbKygTENSbBUK9DUrWavbNKUqdeVNde7CjDsmWU++HQlUQgnNbELcMbrmmBDNIg&#10;+FJ9hBIUkTY1AqhYnITaLeL7FsVBFLcODg0mLCKWqopHUq1H8PW0JGo9A5lKQ5NACxJKBePtDXd/&#10;H3gEeCCGVqmluxD1lTkIC/OHU5AXlvm6w9ljBdw9neHs6QFHNzfkVsahdG069EXJ8M+MlfYQcjaK&#10;OBUxGwIXqmt3qiW/bB5bZgzcaLPCsuOQXp2JkuNtsO6poZVJRlBaDBQEy9FPDhMY6RG0ISGSihB7&#10;kojiOPa5YQwk2pN0+jACQ7TlfOxURDlVuVTuzqlMA7v8KD4fBudMMa2qgj/f3NeWyBMdC1dLHOWY&#10;Dp48UGl8gj7Qld7PTu2DfAbx4bJGWOqKoOi0wbvOhBVWNVayt3dPDoW72DogVibRMLHShGgDL87M&#10;aJioNoo7S2GrzEZGHn9gNp1ZR79GgBSYsM5WhNWmPFwyr8KwZTu+LeqCnrLPzhgAZ6ooAUZXC6FI&#10;pSGSyewLI+CcHwbHLH7PdB+spIQ8++WHGBfJQgTG+DAveAJjnjCY5YU7Pj6O2VmxXkRsK/CCSuMZ&#10;5sbGMPTwEd7Qkojd2qVNjRfmpJTmP9sCoSFyNF6/fovX0nYDoobFKyzVyRC1K14vJW2J5e7/DWD8&#10;SgUjNlF+QWjMUe0MCVBIVbNG8GCAtoLKoW9oVALIg/4BPHw8iN7HI+jj3/rFlGr/oLQ7mRjQvPt4&#10;HPeeiCzOSQkWYsziGmFx7eEAfnrQR1j04MK1G/jsl+v45Or3qOyshSIhEsGqYARGhiAiXAZbRhpu&#10;XzyPuce3CYz7mBt9TEVBlUFVsUDFI6ahJwefUF2MYWbkAe7f+pzn63v0U5U8vHoBfTe+Rv9NPr55&#10;GSO9dzE+JDZ/foK5CaqU6RH8+mIOL1/M4o+/v8bXt79HFIEha05HSBuh0CYqpyVQYRAaqw1w70qE&#10;99oE+HeZ4NuejMwPrDAfzYFHqQKuhRp450TBXGfAzr2lWLOrGPoqLQwteqR3GJDBZuxMQlxbPKJ4&#10;jQcRCr60DsFFsVBVJUJHuxJfFwdddQxkVOKBwrKkhcPTFIJIvm9yXhQSi2SQU2V4ZATAnXbdPT0U&#10;3rymfc20Lny9G69Bp0Le1scitNGEEKqLKJGLoYxCkKjrGUVgRIZJ0EjKYqCnpUKlj0OwWLFKdeHm&#10;7y1tiBTBjreimTFgiIYuRRTm0WClPhxOYbQlfiuwzM0JXuE+2HigHLVNRqjjImGsykd0pRHujFUH&#10;I90AO8nl2YFwyhNLMZTwobNwo23yzaGCL0+DvjMLG64dRmyNEcFpchgKUvDp1+/DztuiY2DLYc8v&#10;Zy+mVI2BUh6GI5WDE5s9g215Cu0He2kBDbHz2XKCwrFQITWHPH4ZktNNTCeZY0msaHjbdIhuLoSq&#10;qRgxbeVSVXAFgz26vQAxtTlIr8xDozkXDTl5SLOZEVBuQGCJDhm1Jujz6UtjwuAerUJgjBoZhUYk&#10;GiMQmkhpRwLqsrTIqcpCVlkazKXpsNRbICtPRGR5AknKHoJgWp2Vhk2GNGSmx8GDNHXMorqgjHTP&#10;F7MhClorHnuZEo5VCriUESRi8Z3FHyGlsbj0yyUMizGMp08JjGFMj/NCF+pimsCgTJ5mkD4TFazY&#10;Zqki5uivZ8T0n0gR53NSqvjzWQJk5h9tUTQxIPriNVXGUtLW0joQMUOyVLz3d0LkvwcYvy285me9&#10;wKwYsxgeR/8AATE6hV7aj4fDYrm5mEYdJiieoqf3sbSAbGCIKmRkHKP8HqJCltje8I5I4no3E3K7&#10;TxTsFaB4ShvyBD/19OK7W7fx+TWCglbkwi9XsWrHeihjoxBCUIhtKoM1/D0UMhgT9Lj84YeY6f0F&#10;M4N3pTJ786IgzvBTtmEpr+Kl2Pl+imqGAf/5haP48OxeHH9vDw4f241Dh7fh6MFtOHZgK9sOnDqy&#10;Hx+eOorzH53Al599jBuXv8e9X66gr+8uj+syzGtLkdyZz2srA4E1ifCoYKdUnwCXVclwXZ0E7zVJ&#10;8GtPIVDiUHm+FMZtqYSFgmpX1KKNQlpxAr7dtRn717YioVyL1DY9lUUcMjrjYSIw4luToeB7hhSo&#10;4Ec1GshrObwwDlElMYgs0SC0iPbZJqeljVqCgikYEeyEUku0SKhQIjSXFoXx425SsFHRZrGTMkdi&#10;Zb4SrqUarGiIg2sXj68jHZF6OZRasYVGFCJUCoSJtSXRUbQoBHJUKJRxGsSmJlBxyJashtjTxDcA&#10;IfxbflEa4vl/ctqK4PpUePLzvRh7XomRcAhbifgiLTqPFEBNq71ihR385cFIYGxlNJihLEmEa3oY&#10;7FIpBoQoyKEYMFP50G2IZEoNO3zjKjM2XT2IxqNtKG+2Yu/edbh66SPYOWcx2PO1pIweKyy0BZnh&#10;0q5nAhBOlFRO6SFwIEjsed8hI5B/D8JyejanHBk8GIAe+ZQyFjVWZMjhSE+33MALiu+l6SiDurMC&#10;0Z3lBEUp1B0liF9VhoR1lVCvK0FCcSYKM7JgScuCX0wo5CY5iivTkZVHaamiaolTQ5GUiJK8NFgz&#10;tSgpzCE4RPWtQPjpqDgSZdDHRsJsNiDeFk+fqEFEGdVGoZYQ0kFOj+kkplSpltz4w3sWaODFk+hK&#10;L7miWAWncgWcKhW0WYRfGe2VNQgZ60rp5+9ioLcPY4NUF1Qa01QQM5T9YqvESUrjWTGlKoAxL4Ax&#10;j3mqjOeEwXPeit3QxJiCtA0hwfJGwINQERmYYv8SMfX6cvENXr14RaWxiF+FwqAdWSqiI3I0Xkqz&#10;KdIuZ2K8goAQO5IJGP35+M3CKzybW8TY6AyGx+ekTYN6aCseiNqaQyPoEatLB8TCMqoJqopHQln0&#10;D+EpgTFJFTQyOYd7j4Zx56EY6BzDLcLiplAVDwZwhcri8r1+fH+rB1/doLK49jO+unsDuz44imRz&#10;GuQaFULkCvZ4EQiLiUQUod5YXYWbX36Bsds/Y7bvFp4P3cer8X48H35AS3IfC+N9eHjnKk6fO4Jd&#10;B9Zh56512LF9LXbt24b9B/fhwP5d2L97Cw7wsbh/aP9e7N+1B9u3bEX3hm5s27QFnW28aEvKUV5Z&#10;AVuNDfktRUityUZqbS5SmvKgbciAHxWAexMVx6o0eHbwWNfo0fVlCbI2ECAixyJXC09aB3NNBm7u&#10;2YstTRVUr1qY2uOR3RWLnLV6AoNKoo4KoywGgexYfHLEDAh7XzY/MQBKG+ImGpWqO9WCWxo7NgZe&#10;iDUaKl5/USXRCGRn5EmZ75amxAoTQUFgOPP1jrQhK2qi4dSqgfOaOPi2GSAzyKGKI2QICbG6V9TD&#10;CNdEIyJazJIsJW5pqJAFQKQZkQAfeFJliK0WU41JSNCroChhZ9uWDi+qIGfaeDd2qP78/JLdxUhZ&#10;mwi7MCc4BLhK61Ac3J3gK/NHbJYBydVW6BhvIQWM/VwVPHNFVqwescVGNGyux/d93+Lo/TPY8d0e&#10;7DmyBqf2dOEHwt7OTgS/VQW3kgTaAg0czDLYicK+mf7smYPhLGZRCAeH7HBaDwYgoSHGBFaw1/Yj&#10;tQPz4+Bj4Umgn1sWTxWSGAS/gljIm6xQtRVB1SpmRwqgrKeXrM5CSEU6wsXae7Me4Wmx0r6nmqgQ&#10;RGt54hOCEJpAX0h5FUFrY+SXSrclIYI2poDyrLWoEOk5iUi0JCApPRbxCQqoUuWI5BcWg0rRRTpo&#10;C2Kg4n2xr6t3TiS8smlvLFFw5QXgVhjN3kYNZ8pNYa8cSwUsomBfGimtyG06tAb9Tx5i8MlS0tbk&#10;+CimqDBmCYzpiSlCY4qKYl4CxjzhMMcAFLeiPedzonK4gIPYBf319KxUH0Mse18UA3kiseo/AwaV&#10;A4GxVNPzXV1PAkOaJXk3yyJgIZbPi1uR2CXuiyLEI5T6QyPTeDI2QwuytOPYfSqNpZL/A9LSdGFR&#10;pEZgPBEDn5MzGKS1EgOi98TYxaNRaepUjGNIwKDq+OnBEyqLB/jq2i18cf0avrl9E4fPnUZqXiYi&#10;tTGI0sYhUK6UBuVkSgWyMy24+dNl9NFOPLl6CXO0FIsExuL4A8yO3MbPP36EEwe3Yv36TrRvbcL6&#10;3e1Yt6EV27YQGru7sXvXDuzfsxMHdm3Fzm2bsXP7NmzdvJUAOUSVcR6XLl7Go/v9uP1LD7o6NyEk&#10;UIbQsGAqm1D48cKPJLRUyWokFSajdV8zKg42I6IlGyurExCzPQVrrtWg7IiVgUC1wE7Nk9agqsGG&#10;qwf3o6bGgtjaOBg6EpHeZSAs9EhoppIoj0aQTcmgF0AIhyubG227WwYfZ0YRALyWeE25sTd2JTDc&#10;qDL8c8X2BVTEeZT0vNY82Fm5pVF5m8SguowWmNdZEVtlFByalXBaFQOvpliEGSIhp8KQiTUlqmip&#10;Hka4RqwxETU9ldICNFWCGmJ3NPdAP7iyeQZ6wiPIB+oYDRJTNFBWERiiAlmD2Jk9Ge5F8VA2G1B5&#10;uhqJ23Lgmqsm1KLhEhsubRfqEOgBR++VcA8mOJJjkG1Lhq3OhtKOejR0tePEkX349sxx/HDpQ+y7&#10;dClTUv8AAA0BSURBVAAbr+/H1vMb8f6xtfjlmw9gJ2YQHElAJxvpl6+CPT2NXY4vllmoMvLCpAzQ&#10;FTwZLmYlgRFOtUGFYQqQ8jACSO3QPF5EOTFwTaKHSgzGihSeYKoNeU0W4gkMXRNhQRui4uMY9gqB&#10;JtoCmS/sAldimdoXflQlCm04InVhCOL/h9MeJZYZsOZQA4oacynLQqFQ+KM+KR3byupQYMuA1ZoK&#10;m9UIS1kmokWdUMpFOZVFDNWOqkCN8LJoKAp0CM6I5LGEwpk+0pnQW0ErtSJPxe+rgD2/1zJR2q9I&#10;0F8AJRL7PjmEwccP8eRRLyXwI4yNjWCKNkQoDDGGITZjnqeymHsHiT9v54XiICxElqWwH69mpyWF&#10;IXYcE+pA1Ml4zr8vLv65/cCSJRGQ+K+BIdaG/JvC+LOJmZHntEXDw2IQUwxyTlJBjEnL00UuRe+g&#10;2ERI3B+U9kB9LGpbPKbK6Hu6tJny2DjuDgwQKkO0IFQYvaO43TsipXzffDAo7ar+w51HuHi9B59f&#10;/wXf37+DTy9dRGlNOZWEmkEqpvnY84opPyXPd3gMju4+gT9evET/vR9x//JXmO2/J1Um7733A94/&#10;sQcbN3cRFuuxbtNGNHU3o6zThubWCsJhPbq3b8KmrZuxbftmbN7UhZ3d3fj284t4Sls0Szi/fiEG&#10;dcWeL3MQNUt/ffUbvr74A5KpSkW+QkiUDNpELQMuEgkmLY59tQlHvlsPa1c+9HVpKNxvxcarLdh2&#10;ZR2SV2fBI0cFf3M0trTX4Osje5FWmoSoGi0im+Jpb/RQVVOVVvH7FUfSbsgZ7Lz2k0OxIjUMK+n5&#10;V5poNdIFNHhNMQ7ceE25ZIRjRRqfJxS8smk/CBcvUzg8jZHwoO8XFsEzWwFX2nYXXmPOFbT+9QRG&#10;uw7ejewwk6J47cuhTUr4BzBkBLMARqiKMRQbjSidAkG0IF4hAVKQu4h8CwIjJCIUBn7vrLWFSNlf&#10;B/3hOiQeqYHxYBVS92Si7EM+v6+E13wcPGmpRHKiNzt4z0w1Y5U2KY6xlhAIlc4bOsauMlmFJEsy&#10;rU466huKsXlHCzYcbMH6S1ux6cdt2HSyDT9eOUtg0L/YWwgCBpO9jT1tfiiW5fmxxw2EKK4j6l+4&#10;8MNWktJigNQhlSBJ9odzajDJFQnfLA38stTwoQTzMilJVyUcaBmCjCRldhzCcynxqBZk2QzgBBmc&#10;wzyxjH5subcbVsj84G+SwZcnNzCFfpHKIiA+GPpkOaqr05CRqkKCKhTlaUlYZy1Gaa4VGQVZSMtO&#10;gTEzCRkVOYiuTEFYsQaRNhVkedEIJ+VD8hUItfB4+GMKa7WMkLMnOBxEVit/XHvR2Essy6GPy6WC&#10;ogcNLdTji8tfYPhxLx4TFn29vRgfo8KYFKX5RJWtWYwxWEXlree0GQvs9YWqEJsbSW2WFzfbi9lZ&#10;SWG8oXURK1p/fUZ1MTsurSB9KepVEBhipkTasV3UxqDKWFIaomwfLck7YIixC2kqVYIF1cn8M4yP&#10;jqD/Ke0FFcbTMaEWxnFf5FHQcjx4TPtBQIj8C3EralkMjU1hlMpiaHIWfSMTVCEiB0NMm4pFZ6PS&#10;GhEBjRsExuWex/iaPfmXhMWVhw+oNK6hYVUrDMZk6JOSEc4LOlAuh69cBlmkGuYUG/pv9UsZqo/v&#10;/YSbX3+IkYc/46fvPsX6DZ1o6WhF++o1WLt2I1Zt6ULjvka0bKrFpvWrsGljF9Zs6KLaWENFsQ6f&#10;f3QKw/fu4l8WXuJf3/wNrwiJhZkxLM5OSEvcXy7OERyz+Jf/4T/gIyoa79go6NNjUNaYD6UmHKWN&#10;2dj9XT12XapDeq0O2ZZ4HDjZgn3fNKH757VoutAJH5sCIewsjm9bjff2bIKMisOvgq1KCz9akOAi&#10;AQsNLTaBQJXgzGtkGSFhbwyFEyHgyuvULT1KAoY7/+ZGxS3ye4TtFZZ9BV/rmhoKX6MM/oyFAMLC&#10;j4DyySFIrHJaYTlWlquwsoadK5WMd208FKnR0NJyiOQsOe1dBG1JBIEhp3qQ0Z5ERsuhSKDiUYXD&#10;PcAfPjz38Wm0HYFu8CBA4pJpvxutiN9aidRTHbB9uRnWD+qRsScJpR8WwHy8Ab61RqykFXcr0fF7&#10;JsK/1ABXOoCVYkyG8NI2KiCvoCBIp4qh7QouipZ2LzQ0ZSKfVq9wdxE2XN+LglN1OPDze7BzoMKw&#10;N4dJBXLs8ggLKovlZn+pKridNGsiErsieVJoS1LCYG/g3xP9Sd9AOPMkrcygZ8ukFCM0fDNFWq0W&#10;jmr+r+8KNifYhThTTThjmT8fB6yAQzAlEQm53N8LK6ODKd0o25LD4ZsQRXvBk0eJGZ+gRIktE5mm&#10;WJgou0osRjTXl8NgTUd8iRmZTeXIbODjWiuUZUmQ8ccOo80IojQUU1e+mRHwZvPIZO+QFoIV6ewp&#10;MsLgShnpQh/rwu/jyh/SlR51Je3MSh5/Qk0ert+9juG+Xjzpf4SBJ7QkYxO0JVQYtCIiOeoxlcdQ&#10;fy+Dd6mAzrywJITEMwLj2exzXty0JLQMr0UJPaqMN8+oNObHMT3SRzsxyV5zHi9fCktCaLBnlvIx&#10;aE1EFa03IqlLtOdiJkQUwvk3S/KSnzHNY+h7+hS9tBdi+lRMlwo1cU8kYNGKiEI30oyI+DubyPIc&#10;m54nWCZx/yktiCiOI7I37z/FLaqKW71DVCQT0u0l2pCLAhY3b+Nb2pDLd25g16H9SMnORIo5Uxqx&#10;V8brJK8dolZArdbhQPd+fkcqqudTGH5I+/HZSXx2di86u1rR2E5YdK1C6+oOrF7TjpbuerRQMW7c&#10;1oXutWuxbm0H1m3swOF9W3Hv52/xYvgR3ojiOVMjUlanGAd6SWX3UixEmxrD/NQ4z+8s3iy+xJW+&#10;24ivM2DdYRv2fNaCwrZEdB7MwtbvCqgoqtD2QRnSGKhffrYdX9zchtXfNmH1xTWIqUqAJk+Lj45s&#10;RV1TCbxoGzxoUb3YPPLZufA68KKNdSdUPISd5TXlyk7ImeraMUcBZ3aOK2kzhDXxpNX1pHV3y+L1&#10;lUGbnhoo5SG5phAYpkgEibRx2vsgdl5BfG//YsKjRgefujj41ifCh5YhoN4AJYGhiqd6U0cREJFQ&#10;8BxHxGkhi1VBQXUhdndXJaoREh2BFd6eiMrUo5Xn0TfGB87+3tDoNUguyUEYO9eQzmzkvN8By7Fi&#10;ZB1JgvmUFdZzrUh9rwFBnekEVBJCG9IhqzHBtzxRWpQZWEFV3pKJgOIEOInyEGVahLeYYd7bBEVH&#10;DtLXFUC7IR0VP26G8ZNG1H+xCXZ+TYn0Pwa4iaI5DDC7OG/YK6kAlO5YHs37MX5wUPnCIcoXjgqe&#10;GPqg5ZE+cIoNhJuRsiyFSoNU9cvSIsCkl6puORkUcI+hNAv2hY+3B7y9VsI7yB2BykCEJSn4wyUh&#10;vjAdqpJ0+Nr0WCF+EDPJzR/NnUHvxqB3p8TzYEB7UTX42mIQUpbALxYP32LSuTgWbnzOhT2BC4Hn&#10;xh5gzbFuXLp+GdeuXsa3P32Hb6/8gOu3b+DaL9dw7frPuHX7F9xjL3bnQQ/l+EPcZevpe4j7j+7j&#10;/v3b6Ht0F5OjjzE/IUb0Z6kWaAEIgOcMimcExBytxoy0vcD8UqFfMRDJYBbtDeEhbe/3Tl3MT05S&#10;DRA0M/zf5y8wPjmNJ0NiNeg4+sU0KO/3MogfMNgfDQxKCVV9QyPSpsd9bI9oJ0QdClGP4s5jYRvE&#10;XiFPcPX+Y1x7+ETaAuD723fw3e1buHT3Nj6//D12HDmIdkr/srpGlNbWs9etR0FtDcxlpTDl5CDJ&#10;lIaCwmJ88+V5fPP5Gaxf14ZV69ajc9NmNK5qwcb19Th/ZhsO7FqLVR0tqG9vQM2aOnTuaMe5cx+j&#10;7+4j3Lz6Be5c+hiPv/8CE3dvYPHJbSw8uYPnT3ow/eg2xvt6MDL4FIPDwxgaHMDI08cE8EOM0OYN&#10;Dz3Ck4GHuEO7su/DDpScyUP+5xY0f1GALZ+Vov2bKlR/W4aaL2tRsNmGHZvKsHt9IdLT4rDaXIH7&#10;3R9iQ0EtVU8VEquMiK0xIL4xBUntaYiv1yOhNg5JDMKEWqpZiwYKazzVpg6BDPzgukQEtZqkWpaG&#10;7aXQbrQiZnM+1N02KLfYoNhSgCh+ZujqbLhXxMGZ16FjlhyOhISbuB4LFVhRooAHFYJfKa/HInZM&#10;BInMSMsQq4Qsjrfx7Jl1BIUYe4jTICJVLJOnWtAqoM/SYfXZVqQftSBsdyZC96dDvzcTgUnBCNbJ&#10;aIWyEFGsQ8nqVGQdToL6oAbmExZk7jLDi58X1JYGhVhmvqsCAe3J8KhXI25vNtI/KkHE7nS4VKlg&#10;bwqGJy14TLUBqauyIFudjMRj+Uj9sgKa94woOl+F2s9XoeTLZtSe5bneXo5kqv+sHCPSi1IRValB&#10;VHcOtAdKYT5aA8uRZph21kPWmgYdnw9dn4DM/dX4fwC/vUyIBG1IBAAAAABJRU5ErkJggg=="/>
  <p:tag name="ISPRING_PRESENTER_PHOTO_1" val="png|iVBORw0KGgoAAAANSUhEUgAAAZAAAAE3CAYAAACEpheaAAAAAXNSR0IArs4c6QAAAARnQU1BAACx&#10;jwv8YQUAAAAJcEhZcwAADsMAAA7DAcdvqGQAAP+lSURBVHhe7F0FeFTX1u3rq+CuSYi7uweCu8UD&#10;wTUETQgQIQGCOxQKpbSUUioUSinF3d3dJbi7k/Xvfe7czJ3JTaB9fe9v3pvzfeubZObOvXdmztnr&#10;rL332ecDGJqhGZqhGZqh/YlmIBBDMzRDMzRD+1PNQCCGZmiGZmiG9qeagUAMzdAMzdAM7U81A4EY&#10;mqEZmqEZ2p9qBgIxNEMzNEMztD/VDARiaIZmaIZmaH+qGQjE0AzN0AzN0P5UMxCIoRmaoRmaof2p&#10;ZiAQQzM0QzM0Q/tTzUAghmZohmZohvanmoFADM3QqL15/QbPn73E44fPcP/OY9y+8QDXs+/iysXb&#10;uHT2Ji6cvo5zJ6/hzPGrhCu5OHviKs6duoYLZ27g8rmbuHrpDm5cvYc7Nx/iwb0nePL4OV6+eIW3&#10;b95qrmRohvbf0/6HCSTHgP8q5N9evniNu7ceEhHcwLEDF7Fn6ylsXH4AS77fhnkz1mDG6CUYm/Ij&#10;Mnt+g/4dv0BC1FR0bDIOrWqPRETQUDT1TkdD9xTUdRqAWvb9Ucs2CbXsJNR2SEY9l4Fo5JGK5n6D&#10;EVl9GOLqjUKX5hPQK/YzDOryJYb1/RYTBv+MWeN+xw+z1uP3BTuwdc0R7N9xBicPXxYk9ZDIpmCS&#10;UfvMBhRuFP5mIBADCiHU22tSETeu3MORveexYflBLPxmEz4bvhiDe8xBj8gpiK01Ao290sjw90eQ&#10;WW/4GiXAs1J3eFToBneCR4Xu8KzcHd5VesDXuCf8q/VCIB0XbNEHIVZ9Ud26H2rYJOrCOhHVrfoh&#10;xLIvgsz7IMC0N/xNeolze1eOl85fUbqGR8Vu8KoUDz+jngim4+s4JhPpZKBN/dHo02oasvrNw6zx&#10;y/DbD9sFwZw6ko17tx9pPl1+Te37MaBwoPA3A4EY8DeHesvJycH1K3exe9MJLJy7GVOH/YJkUg9t&#10;yRg3IZIIJZXgb9JTMuIV4+FFjz5VewhSCCJCYDKoyUqCFAWriPxBioNVx/uAjuXj1c8jgcmL741J&#10;hwnHj++R7ouJhsHkFUgkxOdp6Z+Bzs3GCwL8gtTL7z/txOE954SLreCm9j0a8PdD4W8GAjHgbwjd&#10;xmTB8Ynzp65h1S97SFX8isR2MxBdI4tm8QOESvChGT8TBM/82SizcRYkwa6mPIZcxfjnA4kQ3h9M&#10;ImrnyQNxvO598fMyufBn8iMVJH8uWbU0cEsRJJne/Wt8NWk5tqw+LGI17KZTb2rfrwF/DxT+ZiAQ&#10;A/4m0G2PHjzFxbM3sGrxXkzM+BndwyYJ9xMTA5OEcDGZkpqg/9l9FGqTKAywZMgLJgmtwecYBkN6&#10;vqZQB8moYZNM5DMAIVYDyGgPJMVCMB+IQIbZoLyg5/n1YDouhI7n9/H7+Tw1bfWvq72mfF01SK9L&#10;n4NJkN1lTCBMLKyiBFHSd8AutLCgIejX5nN8MfZ3bF17RCizZ09eaL5JZVP73g34/0PhbwYCMeD/&#10;EdrGKoMzmHasP4YvJyxD71bT0dQrXRhLdj+xsQy27CMMJs/S2dirGV4llAab/2djzoY9yHwQ/Kql&#10;wNsoDV5V0uFZOV08eldNpxl/OpFTGpFTqjguxGIQXXMAvXcAatsNQB06T13HJIE6dP469uyWGkAE&#10;RoRBxwXT8YFmKXT+VPjQebyraq8hXSeNrkHnp+szMdWwJpKhz6IlFolc9D+LPphUmDRZZTGJ+hj1&#10;EN8Tk0xEyFCkdvsKP87egIO7zoqMsLxN7fcw4D+Lwt8MBGLAfxi67fyp61ixaDdGD/wBbeqNIoPa&#10;T8QC2BgGmfcWZKFmQAtCTbtkoQL8TYkkyHh7VBoswAY9iAx8Hcf+aO7TB61qxaNb807oHxeHYT0i&#10;MTGlGb4Y3gDzJtbGwi+qY+m3AVj5ky/W/uqJjb97YvMKD2xb7YLta51ysW21KzYv98CG3zywZpE3&#10;lv/gjyVzArHg8xr4ZnwdzBjaCOOSmyOjazT6xbZFp8ZdEFM9AU08+9K9JiOA75GIi+/PsxITWJpQ&#10;NUx070OS+mClwqTrWVGKp3DmWDdSb9NHLsGmlYdEinHepvY7GfDvR+FvBgIx4D8A3Xb5/C38On8b&#10;hvT5FpEhw0RGlGTwpBl0bTKE73JDsXGtaZtMs3AiC0siC1YUmtm+f7U0OiYZYQG90JUIYjAZ72kZ&#10;jfHT9JpY97MP9m1wwomDlrh81gR3rlXCk3vl8OZJaeBlSeBNcbrlYnSXRQlFCJ/qPcp/y9B/Tv6f&#10;kEPn4PM9L4lXj8vg8Z0KuJldBRdOVsPRPTbYTWS0cn4AvptcBxMGNcPA9q3QoUFXNPXuS0QwkJQQ&#10;KRZSLT70uQKYVIgU2cXGBKn2nciQYyr8HbHLSyLk7vTeRLRrOBYTM3/G+t/3494dtQwvtd/PgH8P&#10;Cn8zEIgB/ybotru3HmH14j0Y2nceIoKHCnXBGVLsy+cYhtbw6RtDCWwMa9hIMQmeofuZpGpm6ylo&#10;6JaItvW6IbVLLGaObIDl8/1xaKMTsk+Y4+6Ninj+iMjhVQngLREDG/UcjXF/S3hNz71kI0+vPy0F&#10;PCbw8Q8JD8pIuK+PsgqovP6CzsUEwud/SqT0hMDn5+vw9fh5QTJ8L/Q/kcxbIq8nD8ri1pUquHjI&#10;EntWueKXr0IwOb0ZEuPaIKZGD+Ey82fXmFGqIMxAdrHR98GxFuV3pfv9yWSSJMiEA/LeVRKE+6tt&#10;g9GYlLkIuzefMMRM/l9Q+JuBQAz4i6FtvKr70K6zmDL0F7SqM0Kkz3pXTRAuFlYabNTyJ40kMdvm&#10;4LQgC+M08ViTSCQiqCcZ1ThMG9YQK3/0x+m9Nnh4tTJesop4TUaaDfQbMsyv6O+XZLgFOZARZ3KQ&#10;iUHN8MuE8a+ArnvztCk2LfbGhQNWwDMNKamRDR/P98Ov8/3lkgzhDZNLUbwl4nv+sCzuXjDCoS2O&#10;+OXrEIwZ1BzxYR3QzIsTCAbB10QbVwkmNaaNqeh/rxKZsFtQTiFmQuF0Zk5SmDd9jVht/+L5K80v&#10;KDe139mAfx2FvxkIxIC/CNrGJT0Wz9+Kvq2nC3cUK40A014i4CuvvdBPd9WSBs+yB0lBbTKKNawH&#10;IjK4JwZ2aIXZ4+th8wo3XCMD/fYRGWR5Js9kwcb3icZYCwWhMdB/BPoGXjby+R2n//yLkjhz0Aqt&#10;avaAR4UhpBgGitiJUDv6x74LTCz8OZTkIj4vgQjmxZ0KOHfYEisX+uCzIU3QK6odmnn3IWLg726w&#10;iP3w39J3qxKY1/zPZBJi2U9ktXHMpLFnGob0notNKw6Jci66Te13N+DPo/A3A4EY8C9A27gMx4Ed&#10;Z/BZ1mJEV8+imW2CWHXNxknHcOmBDRv79ANMB+UGutkllRDeEZ8Pa4S1S7xw6ZQpkQMZUzkuwcqC&#10;yeLPkIQ+ZAXAbqZnZKRfsAJgtxKB/9Z3ZT2j4/CJdB9s4O8RkfF9aGIg30+ti3i693W/etNn6ICk&#10;Vu1JQZSnr0uPRAoiqHeB74lJhe9RXLcYXtwvhxOkeJbO98e45JYillLLfoAgE87+4hRj+fvW/w1k&#10;SG6uPmLFPCuULi0mYv4X60S9L92m1hcM+OMo/M1AIAb8CWjb86cvRUB2cI+v0cCNSKBid/DiN57Z&#10;srtEzVAxZPcUGzdOm23q05dURmss+DwUB3fa4v6tiloDKccS2HjKriB9o/pnwOdhYnpO535cBi/u&#10;lsfDq5Vw87wRrp4xwePrlSR3knztp6Vw5Zg5Fn4djNULffHkBr1OJPPibjlsWuqO374NwvK5wdj2&#10;uzcunzTDkU1OWPODP66eNMfLB3Tf8jUFCWk+F5OQ8p4Y70uMMgkxobBCEXEVOu/Lkrh+qQp2rnXB&#10;V6MbCCKr60RKkFQJu7o4Qy2/QLykBDmLrR/9NtLq/fCgIaKW1/6dZ+j8+k2tfxjwfij8zUAgBvwB&#10;aNujB8+wZP42UXiQ12Z4ktrgGlDsf+caT/pGiR852MtBcFYZvmTImnr1RUrnVlgyJxjnD1viCRtF&#10;kQHFKoMeReyAjaTG+BYEPpYNMxtSBgfE1Y6TwUb6ZXGs/dkXg4i4OJW3S5POaFUzHi39etO99UFc&#10;7Xj89HktvHpUTjonGfw1P/jCoUQWmhPhXTldje71I9y6Uhnt63M9rUz67EkiTZjXhoQF9ESbel0R&#10;5t8bnw9tgrccD3lZDFdOmGLVAh8c3maPnIf02R5rSIQ/Jx/DaoXVj/49FwTl9yTUiUatvSmOe7cq&#10;4NgOe3w7pTYSIjuI++PMLn+TFBGEZzIXLi2FOhFEQr8jpwULNVklHg1cB4myKtvWHcPr1/qFH9X6&#10;iwEFo/A3A4EY8B7QNi7ut3DOJnRoPFbUbGLjwsFxKXCrThy8YM7XOBV+RBz1nfujb6u2+OmL6rh0&#10;xAIvWAGITCQ2mmSkc0lDYxgLAh/DrizOriKl8JSM8QNSDQ9vVsTrZ3ReVg88w1c7FxMIGepZo+vB&#10;vsQwEaCv75qElgG90ZpIJIweeV2Gd5XBRHAhyBFqqAjW/OhDBDIUzX174wqpFOBjXCXFEhOSAKfS&#10;Q9C1WSckd4xFD5r1t6vXTcRvQm0GYvzAlsjhgD4+wZJvAuFVOQOhVoOwfYUHPUefne+RDH/2UQts&#10;WeKFy4ct6D6JENQUyvtAJhP+fjgwz2qHwCnLR7fb44vR9cWaFL43JnM/JhNSJpIC0f6G0u/IgfdE&#10;USjSp0oPoS6T2s0U60qePHpO9y83tb5jQP4o/M1AIAa8A1LjBWhMHFw5ViolkiCC4kqi0BocaaU4&#10;r/aW/O+D0I5m6J+PbIjDZLxecwCcU2k51sCzZdlI5kcaas9rDC7PsE/vs8GXRAQJke0RXT0Bbet2&#10;xejEMJzaayORC7t49M+hIZBFXwWT4R8qFvcd3mlH5FMBL8nI3r9RASP7RKLaP0ZhYLtWRHRkiMn4&#10;r1vgDbcKGSIT7OpZiUAuHDdDCyIUj0oZOLjBiZ77h7gvDvQ/ITK7ec4Y9y8bSeRI9/Pl8IakVjLg&#10;Wj4D6d2i8fYFfQ5x/iKYO6k2EdRwpJMyy3lM3xN/xvy+l/eF/H6h0lhJ0XdCZPL0ZiVsXu6OkUlh&#10;CA/oJUiU151w8F09i0uKk3AGHa/Z4ThJ37jPBZFwxp22qfUjA/Ki8DcDgRiQD6R259ZD/PLtFrRv&#10;OFb4w+X4htKw6BgY2/5inYJn5cFo6JaE9K6xWLHQF3evVKWzadwqHLB+Hz8/Gz42euzXZ7eOHNDm&#10;5+kcb1+WwoIvaqIOzZCtPhlB1x0s3GeeZMgtPxkunt+01EtSIvJ7lWBF8bMPnMsOQXRIT0Ea0pD4&#10;CG9o1j45pQXM/jkSEwc1x2teZEj3IQiEDL+WQD7C6T02pKx4BXgqdvzuiWcPSuLVEzq/UByauAS7&#10;wJ6VxJunpcWqdw5uM8E2dE3E0R129PmYUItjdFIL2BXLwvgBzSVD/2cVyLugjJu8LoELJ8xJFdZA&#10;z8gOQpV4VBwsVvLLv6v+b83goo9SxYA+6N9+JjavPiw2z9I2tX5lgBaFvxkIxAA9SI2r3y77eRe6&#10;tpgoUjy9Kkuui/wC4+xH5wCtT9V0oQJmZDXGoV22eMuuJM5a4sypB/R3QbNpJhUlsRB5PLtVETvX&#10;uWLDYh88v1teIhR+LacYVnwfSNcbLAz6mKRw7NniiJOHTbFygR8iAnujhs0g/Dyjlggq575PCZqF&#10;b1/hJgx/fZckTM9qhHnTQ/H50EYY1LE1gixS0KFBd1w5bUrXYxIrpksgpCyYQI5schTExUUV+fku&#10;TTujd1Q7pHaKxdAeEZg7ri6eXqtE1yuCe9croXuLTvA2SqfvbQA8q6RjyuCmdJ4iePu4DHqTiuLz&#10;s4sPTDz/qvp4F/j8j+i7YRcX3cMj+o63rnLHiD4RaOTBsS0iEiI6VpRqvzt/bg64c/IEE0pK19nY&#10;tekEnUvZ1PqZAf8NzUAgBmggNS5quH3dMeGa4Jklp+KyYeCAqtJwSO4MnoUOICOeigDTVHRq0gUL&#10;Z4Ui+0w14cIRs1ue5bKRepchFLN1MmLs1uKgMh9PM/CjOxxQ12GAUBOXj5pLRES4d60yOtTvBlua&#10;rY8d0AKvctNrGZ/i6jELZJ+qhtfP6Zx8D2rXfFMMhzfT+R37g8uheJNqcik7lAz4ELiWGwKXchmI&#10;DOqFJXOD8JqD8qQSlARyTUMgO5e70/cwUJRVaeRB3xXdazCRDy/wsy4yHOEBvXHvShU69mOcPWaO&#10;Fj59UNcpCeOTI+iYVEQS2V27UBVPblUQ1/On97FrSXx/75NA8C5wbIm/n4LUjLgOvf6Svn+67qtn&#10;pXByv42YCETQPfkS4XHQnWt0yb+/si/wZ5ZL0nD9rZH954stf3WbWr/7X0bhbwYC+Z+HtnG+/7C+&#10;84SfW7gmLPpojIOuseBHLkrImTzVrQahV3Q7rPrJDw9uVqRTksHmgLPsu38XcTwsjbcPyuLcfmv8&#10;NCMUm5d4E4nQe58zURTDjUtGaBWaQIZ4BJbPC5DcOkQQ+8jw86p0LmVyfIc9PUfEQdd6S+Tzkoz9&#10;y/vliHDM8NvcQBze5ET3QwSg78ai85/bZ416ZMyDzQdhdP8wLJ/vh/ULvbF1mQe+GNmQlNUAEfBe&#10;/ZM/XeMjrP/ZS0sg5yUCWb/AB+4VM9DSvzeO7rLDbbrn8/uscGSLA7Ys8cQemtG/usvusU+xd4Mz&#10;KZUURAYn4OwBW3Ro2A2OpYbh9+/8cYOIlzOk+H7OHbKUVMG/SiCPyuDueRM8YfXGvw0TNJMJv6b2&#10;28jX02SdsVvtxtlqmPdZLcTV6U4kkioSInjioOwXUt9IRk16DDDrJRaPNvNJx5fjlwk3qLap9cH/&#10;VRT+ZiCQ/2lIjct9z5myUuzkJ0qCE3HUstcLogoiIUNLxMGB8RpEHImt22LdEi+85FRUni3LWVT6&#10;RonBhkk2WMq/yZg9uV0RCREdRTZUqO1AEdd4zYFlERcogemZTWBTNAuDu0Ujh9dsEFlsXOpJM172&#10;0SfjwkEytq/J2L0sjp1krHtFtxcFCatbD4RDyWEY3S8Mb/nemNSU90THXztujkbu/cSsf8tKFzo3&#10;D4mPxWMOzcYHtGmLah+MwrBeEdJ1F3nmEsj180b03Ef47esg2NN1ePHeUyap3HMwPiJ8St8Lf56i&#10;WDU/QGRrxYe1x9MHJfHjtJqw/HgkBnVohbU/BYgZfmyNeDy+Wln6PvWNPKsz/o75+XeRC73/QbYR&#10;erTshO5hHbBkThCpMlO84e9WqQ7V3is/z8F9Vn3sfiMV9cMX1UVCBLv9vKvQBMI6mUhPNyYmiMQ2&#10;SVQf8K7cQ2yAteKX3Xr1ttT64/8aCn8zEMj/LMgmvH2LdUv3o1PT8cJVxTWqlIZABs+K2bBxWiu7&#10;ZgRx/OaFV5wlxMaRM3vyC4qzIWIjxLNfPlaGbBzJGL5+WQKTUpuJleiBZgOFMZ+a2RSPSUVwF930&#10;uzsCyGA18eyHW2LtxT+xe6OTWGvB+3dwHEOQDZ33t3mBNEPOIALpJ2b5nOnUo2VH3LtZSXKTKQ0m&#10;3cP9i0aIDEmABymIlT+wyvgYr5+WwZP7pXFwm61IxbX6ZLgo9c6vMYG4Vxgs0nOvX2AC+Rg/TK0p&#10;yI/TYg/vssT1i5Vw91plmvVXwCtSAGJtB8/63xTH16PrwfKTERjRJ5zu+VNcOVVNJBvUJCLsEdaZ&#10;jG4K+reJo++M3sffm/K7ZDCBcFIAEwArBE5I0D+GweRC3wcveOTvzo7uz7bocNRz7o+RfcOxc40r&#10;XvI11EhKDUyMnA5M52T34c9f1hBrX0TciyClceftOxw3k+ufpXb/Gkf3XaBzyE2tX/4vofA3A4H8&#10;z0Fq7K4a0X++SMnkFcc8Y8zrkpDiHKJQHxl1ztDhEh3PHrJh1xBHfsaHn2ejw0buRSmcPmiFVQu9&#10;sfS7AOxc74xndyrQ7dBrmgDu7lVuRFKD6HrJIp3UucwQpHeLxa2r5fHkXlnE1eoBl7JDsOpHNvL/&#10;wK2LxmhVM0EY7klpbNzJoJKBe3C5Cg5sccD1SxWxmUiO1VIjt0Sc2WctudaU90hG/fH1iujQqIs4&#10;rkfLDhhFaiW5bZzYJ4SNrW3xYajnlIwj2xzoGv/Eyvl+MCVFwq9d0xAIk4v5P0eKTaQa0LU4JbZN&#10;7Xh0p3PwHiAZ3WJw+Yg5qaDiGJYQRYpjBOaOryvu+Q2RyqRBzQXR8aI+/q4ncVA9h4y1kpSFAS+B&#10;bfSZxg9ogdWLvHGJyPQ1k6zyMzH4uye19eZ5aaR1joVLuUx0btoZk+m8TMI2RYYLUhk3oKUoMS/I&#10;Tf4dmaD0XX0y5GPYDYaiuJFdBT/OCEVsaILIumPyU/YfbT9KFnE0jwrd0MgjFd9MXSXWE2mbWj/9&#10;X0DhbwYC+Z+B1N68foNf5m4R5Sk8KnQXgXL1ALlms6Mq6cJlsWx+IO7flvz4YibKxkQ2KGpgYsgp&#10;hhP7bJHRIxr1SMW4l8+EK5EAu8Hiwzpiz3oXOobdI0Vxiwx/27rdRXZSSsc44YLiAHT3lp1w47wp&#10;Zo1sAMdSQzGsV6Q0A39TFNOHNoZj6SHCmO9Zy0FnVjeS++kVzd4/p9c9SDVxyuz2pZ4SmSmNI7vP&#10;7pUTe4YwObGa4RTgAFOaUdsORDPfPqQG2mDXKjr3ayLLl8VwkMivd1R7jO4XgftXqwjX2bJvA5HY&#10;qi36xLRBmzrdRSykPhEJx0/ELodVB+PYdjs8vFNGrDcx/XAU1vzoR/fJqqwIEZ4japMCkcq0p2LB&#10;rBDxfO598vf8vARePi2NgW3boNIH40W2WyP3REzLaCatZlcqET6e3n98ty0auCSJFfK/0z2yC+7y&#10;WSPMHt1AkDQTy+Kv+Vp0H/weDrJz1pwyhiWfUwnhOqPj2G1I17ly3gRfjW0gfjMvIhK1ulv8N4N3&#10;lvSuGo9uYZOxc+P/erZW4W8GAvmfgNROH7uC9O5fIdC0FxmrBIRqyqkrBzk/8kIyJo4Wvn3xzaS6&#10;uCMyiKQZvjDABRGHgGSEtq5wR2OPRNgXz6LHfhjUJQZJ7VsJY8kxjYauSdi91pXO/Qne0rmnpDYT&#10;6zemZzbF3g2uiAzpCQua2Xdt1gXTMpujOs3QOUvp9gVp/cWNc9XQoUE3ca4Gron4fEQDrF3sje+m&#10;h6Jzk65wJQPJVX2H940kY19VUkzK+ySD+ZqM4bbfPbF0biC2LvXAgXXOOL3bBteOm4lg+DM2zmxQ&#10;mRAflMUbwlNSBs8flUWOpr7V60dl6LgywuX28FYFESu4dc4YV4+a49QuGxza4IyXRL6PblbAZ5mN&#10;0ZdUydk9NlJs4QURw5MySGnfWrjKmBi2LSPCYnWmvFcixNd0vbULfZEeH4XwwJ5wKpWFkf3CiRjp&#10;PMoMK46RoJggCo638Mr651xbDB8S/kGGv5QgZjtSVyN6R0jkSGTKn2Pm8MaYM74efcekrtRcaEow&#10;kfC1uIoAfUfnDltgdFI49SEmTqnmluhTOkSSjBBrSfWya5R3SvzfVSOFvxkI5L8eNHl99hJLvt+O&#10;5n68bWp3GtjSBk5K1HZMkuIcldNFbGFUUhjOH7OQZu3vTRwa0PE3zpoKY29fYihSO8fi2lkTQRJv&#10;yGju3+yIVqE9yPAPQ/v63XEnWwpGb1rCLqfB9L6eeHSnPM6RAe5CRMDn4GA5rzXhrK91v3rR8aQ2&#10;yGhxqmmPsE5ivYJjyWEi/da59FB4VsxADF1jEc2wXz4hQ1eQr58VDRtszvBismAXjTDuBHbvKD+7&#10;mKXTcwz5/WxE+X8O8HNgmq/F8RY+B59LEBC9j0iGg/lvHpdBTu690PN0/UObnZDSqRUpmXbIPkLf&#10;u34tLPn4V8WQQ+e9d9kIO1a54TyXPOHrKo8jg347uyo6coYXEQjvzPjbN0G4csoUj+6VwuFtDqI+&#10;F5PLzOENpc9N3+c+Ijo/kzS4lBlKijOInlOoIFY4IngvkaYO+Jr8Gp0n52VJ7Frngj6x7RBQTdoT&#10;PpTUrL4a4cdATbYWrzXat+0UXU9uav34vxGFvxkI5L8WUuPtYzk1lzcPYnB2lTyQtQM6CX7GqcLd&#10;khDeCVvJMIl1HCJGQQZO32C8CyiKn2dVpxkylwjpKSrbimwkPhen0+JjbKFZP2dyOZfNxIIZofTc&#10;P3H9gjFiqyeQARsi0l95tnzzkjEGdYyDG6kJLvnOlXtHJ3FdKTZoBDLOj25WxvKf/DAlvQlGJ7YU&#10;ZeBX/uxDykmz+v1pAeTBYIIQ4L/1Xvurwd8Bz+z1r8OZUUQ6b+6VUzfSMvg+OU7BJMUGXhCj4ng+&#10;Lz2/bpGPSBcOsRqIYHq0L5GFes5JSIjgDLU+cCg5lFRbf5zYbUfHf4LXT0uLopK2TOr1uuHmZWOJ&#10;APl743NyzTLuE0yI/Jz+98n/82dj4sspgmePymHRV9URFdxLJEewqtXP1mJlwkF2zvzjBYlzJq/E&#10;owdP6X7kptav/5tQ+JuBQP4rIbXNqw6jVe0RcK8grRJWi3Ww6uA4QTPvRJHr/5CDqjy75xlnQUY3&#10;P7CBe1scYwe2gH3JLAxq35pmyGQwc9eFsBooLooopnZsBdtiw9A7ur0wYDk0E+fYAsc+eHGgMFhv&#10;P8Xj++UxKb2ZKMbIGUyta/bAnctEDmzMeD8OXjPCxpRn0rx1rZzxxQZQ7R7/CASp0GdisIHMDzIB&#10;qZ3jfcFuMiY7Ppfa6+8Cf7+kgF48KYPMbjGw+jRLxGbWExlPSGmGFr59qC8MEWqNV+qv4rUt/H0R&#10;gTChB5pJBS9XfB8gfZ8aF9VbUjg/f14LUzKairpfqoF2+v/FzYp4xUF9URhT+k0unjSl37Ilaljz&#10;RlecraW+A6WU8hsvijSePHKZ3is3tf7934LC3wwE8l8FqT16+Awzxy4Vpbh5didtHasYtJq/OZDK&#10;Qdu0rrE4ddCa3kkDn8uoC0OvMA65RoIgLzDjWXR+BEMEMnlwE7EGg7OZntyuKLnBlDNlMvALZtYQ&#10;6bNcPv32WU7P/RArfvQTz4X598K9i0YQcQu6p1dkxBbMDMWEgS2xletN3SKik3308v2yIWdXChs3&#10;vpb+/emTAR/LRMlGW7ie6B5l8P98bXZN8XUUJMGxDyn+QZDPyUaVj2OilN1Y+ufi6/D1dEiHoLzH&#10;/L7T9wUpsuO77MT+HxwkX8GLLzn28boErpwzwZ41riKT6+IJzap+MvaP75VH35h2ItW3Z2RHvHlJ&#10;5yFSEfdIpHzxmAXqk3qx+Ggk5o6vJ84lvjvldel7uk3nn5bZTCQFgCYE4rORGuFtebes8EDHRl2J&#10;RDJIjUhBdiVE6XjrRCK4bmgZkIHlC3cpurR+P/9vQeFvBgL5r4HULpy+gcQ2M0S1VP9qvVVne1y2&#10;g2MdnC205NtgPOO1CjxjZ6OgNPJ6eEsG8u5lI2xa4oMHHFhnw6hm8IiIeK9yjkNwNtN2ESj/WDpW&#10;Nuz0/9L5ASJrh7dildZ3fCQWunF2kWvZodi+3IM+GpEVqww2vq/I+DLkmIL+tcX5NX+z8eIZPRt1&#10;NtpswPl+CTlk5F8+LoOnd8vj5vXKOHHBGFtPWODX/bb4ersTJm1ww9CVXkj+zRcJvwSg04IgtPk+&#10;BLHzQxAxrwbC5oYi7NtQhBMi6X9+vu0PwejycyB6L/bHoN99MGK1J6ZucsG8nY5YftAGu06Z4ewl&#10;I9yjWfpzmqW/ZsIRcRMy4oJc6G++T/4NZHJRfrb3AX1WNtZfDGsMow/GihjUFS74yITP5+fvjb9P&#10;Bsd9+FqkEliJsPpwryClPM8c2RDZJ4lg3pAKodcnpzaHHSlFVjDHuMIxn0ejTsRnYBBhvqbHlE6t&#10;qV/1xc1chUiKhD8f9a87V6tiOt0b9wkRG7HRj41ICpkTPDi9fPKQRXj88L+5XHzhbwYC+a+A1Dat&#10;PIzI6sPAmztxqXW1DCsuQ8FrOtK6tMK5Y5b0djIS+RGBDH6NZtJ3yNDGt+CAdaZYSAYmHQ4C6x9P&#10;xuQuGcuYGgmwKz4UA9vF4dn98nQ8kQjPyOl9b1+XFBlANkUkF9arB2Ro6DUua/LLV9Xxy9chuE3X&#10;y90Yiu+BDRYbQqVxVRIGk4UgCp7103H03kd0vms3K+HoWVMy5Lb4nIw6E0PM/OqoOasO3KY2gOW4&#10;Jqg8qjnKDm+J0sPCUEogHOWyIlBheDgqjYqA0ehwGI8JR7UxETAdqwX/b0TPV6XXK42IQHk6vmxW&#10;OJ0nHCXpPHy+8nReo9HNYDOhMbyn1Uf9r2uh/U/ByFjuLQhr/RFrnL5ogpuk1J4xeQhikchOfB7+&#10;3Kx0+LMW9Dvxe+k72L2OPmOHOHxLaiGHFzHyd6Z8L39X/DcpkPs3Korf1LlMpnANMklw1lxdUgRf&#10;jauLzb/6CEJnNcPZWUKl8vesSQ5gV+RzJkN2N5LS2bzUAzWtU7BnM5eXof4hTxj4mpwAQMS1bZW7&#10;pEZo8iCXjpf7qQD1VU4vZ5dWn1bTcfbENTqX3NT6f2FF4W8GAin0IDvz7CW+nb5auKp4rw6dwUhg&#10;8uAMJg5mclotG/9XT2lQs6/6fWe6ZISe3isv1kVwumkrIofr50g18OxW36jxOXOKicKKHPxmtTM2&#10;OQznTpji4d2yuHTWGLNGNRQGhDds4kq7In4h3kvg2TH74NXiMPy//BwbVjayGjfRC1JSF29Uptm+&#10;Ob7f6YT0ZT5CMXiR0TYe3ZRIoSWKDmHDHoHKI4m8xoeTQQ9HnS8jSE2Eo/2PEaQ4IjHgt0gMWR6J&#10;0asjMWldFD7bGIWZm6Mwe0sUvt4ahTnbJHxN+Ir+/5Ken0GvT90QhQl0/MhVkUQOkei/JBLdF0Yg&#10;7vsINJ8TgRpfhMN9SjgsxhExEdkUp/soRvdTJqsFzMc2QeCMukLJjF7thSV77XHgQjVcv1MJORzA&#10;5s/IYEKRCUD/u5HBxv1lScnNxt+n2jFMNkQGv80JEfub8CLG3WvdcP64GSamNRUuMA96vqadlJLb&#10;OrQHrovaX0QK9FtdIkX1w7RayOwehZSOsfhqdH0cP2iFx0QYcyfVpXO50H2o9A0mH7rubVIjE9Oa&#10;I8QiVdRU4z6qVCOMUBtpp8uI4KHYuOIgvU9uauOgMKLwNwOBFGpIdayGJ30nZD+v71CqDoZUv2og&#10;PMhY94roiEM7NTNDNkb5GaD8QGRxeq+t2FXQseQQzMxqTEqCjBUbBf1zkaHjNRRcZp1XlXPWD2+6&#10;1COiPVr49RGrodlt8uP02sh5QcaMz5H7fvpfeS4lmFT43jlN9nEZnL9WGSuPWmPqeprV/hQC3+kN&#10;UGVkMyKKMBTJZEMdCadJEahLJNHuhwgy6hGCGJgQ5u+MwuJ90Vh+KAZrj8Rgw7FYbDoeiy0CMdhM&#10;j5v5OcJGDTYczQt+no/hY/k9yvfz+TYcjcHqwzH4/WA0Fu2Jxrc7ojGNSClrZST6/BKBmO+IXGZG&#10;wHp8JKmXSHxK9118aEuYEanUnFWXjgnA7K0u2ETEeIPXc7Aq45gSKy2xPkXle2KCYIJVe43Bqdbn&#10;jdCubndYfTocw3pE4yUnO3C2HJH/yQPmGNw9RgS+2cD/+Hkteu0Teq0oNv3mhaiQnuI3tfh4hKiI&#10;zPuxhNoMINVSD08fcAkXDcmpXZvBk5e3JbBygb8I6LtXHCwmOfokwmrEu0oPUSnhu5lr8OaNvJWu&#10;2ngobCj8zUAghRJS43IkCdFT4V6+G80g82ZZMXyNU0T9qmlDmwr/u5jZPyRDoTa42Yizu0P/eRls&#10;kGj2OXtkIykN1DkJR0UlXDqn0ujzrJcNPRmcpw/KYf7U2oilGSyn4Er7hicjvUssdvNKdA7Iyi4W&#10;5bVyz8WGkF4XbqkSeHyvHLbR7HfqJjd0+DEE3p81IJJoQUY3HKXJ+NpOiET92RGIp5n/iFURZHij&#10;sJCM9oqDMVhHhnzTMQ0xsGEng7/uSCsy7rFYeSgWKw61wvKDrbBMIFbz+GchvZ/Px+fl86+h66w/&#10;2koQjkxOG+l+mLyWHYjGj7tIyWyKRObyCKGGQohUTMdEosTQSEGI7AarPrMe+iwOxBxSWEcumOAN&#10;f9caBSa5ugogXxls3N8UJ/KuCfMPR4kV8wdFqRb6HTnexIkUOUUwpn+Y+J3b1euOR6TsmFx2rXYn&#10;dZIM6yJZaObTF7PH1Meqn3yofzUWG1HZFB1O72uJ50Tuwo2Y3+/Kri3+3emavN5oQLs4kUbOkx0d&#10;EhHKJBn+1XqKSdK4tJ/w6J6c6qs2NgoTCn8zEEihg9R2bz6JmJrDRdYKS339eAfP5nh7Ul5NvvJn&#10;fxFczXUpqA1qGsy81ewLzphiH7z+6zJIcdy4aIy42vGwpJlrJs1SOW1UuFb4dWEUiuLlvQq4yRsx&#10;iUyf4rh5qSqObnbEISKN7BNm0nvyc1NpfPlMGlx9997tClh1xAopy3xQ+8s6MBnTDMXJoJbOioDd&#10;xEg0+ZqUxa+RmE6z+oV7o7H6UDQZ6hhhnGXVsPZILFaREdcShBb8nITWCuj//0ehfL/2GvrXXUFY&#10;RcTC98f3yYqF73sdkcoK+hw/EKlMWBeJHgsjSY1EwnxsJKmTcJQYFgabCU3Q8ttQjFnngT1nzPCM&#10;XVY6cZMCyIRUzLkD1hjWk0iLJhdvOWtKXi9DCpUTGHjRJpepXzaPFxV+iBv0G3Zs0E2QB6/vObzd&#10;UahSPj6H+tZe+m3rufSHW/lMLJ/PpVPotYLugUmEX6d+8ORBecwa3RCh1rzWJzW3H+f2aZp08PYC&#10;npW6Ibn9TFy5cJveJze1cVIYUPibgUAKFaS28pfdaOTBdapI2osqqEry4D2rB4r4QkJ4R5zYb0Pv&#10;oIFc0CyfDA4HrDPjY5DRpRWe3SUSYdeU2vHsMqEBv3RukFhPwCuXN/3qTc9xDaoiePmsFPZuckaP&#10;8A6Ird4LVzldlI0Mu1w4e4fBMQ4mKTYefA1xHfqbyURjAG/frUAkYIXk333h93k9lCOVUXwoB63D&#10;aRYeTgojCpPXS+pi7WHJ/bSeDPA6MsQ802eyYOMsG22lEc9j4A9poPxbIE4F73MMQ3GM/jUElPeh&#10;RyqkWGRSWUefaT0rFXpcdVgiFI6xtPk+Aj7TOJYTLgjFaFQz1PuqNsau9cC+s2Z4KJIS6LuUlYn+&#10;78ig194+5xIpdKzscqL33CO1kRjbTri2EsI64ck9KQFiASkWJocQi0HYwlsFsyuUfzP+HVkh0v+8&#10;sp3dWqmdWomYlLi+MmNLv0/J/1P/4AD7msXeCA9gohiMGipZWjWs+4lNqzo0HotjBy7SNeWmNl7+&#10;7ij8zUAghQZke1+/wfdfrBPrO7goHZf3kAeXGGCOSWIfaz/jdIxJDsN9LmHOs3w2DspBKw9cBrtA&#10;yKhztdlg81RRV4rrIb1l15IY/Jrjle+jwc5bn7KR4UV/vNaDjc6pQ1YYQjNaJi9bOg+XKTnJaZ8y&#10;GfG1GDrXZ+ND13lZDI9pBr2bjN+o1V4I+aIuSmW1FHEMy/ERaDInAoOWRorg9UqambP7ZwPN1NcQ&#10;eQiy0KgLdSgMd65hVzP6amijgxUq0D1G7RxqUNxL7v2p3bukUtgFxp+T3V0cb2FX3NID0fh8UxR6&#10;LYpE6BdMIhH4JCMclYlMms+tidnbXHAi2xhvOAjPBM4KQ/7u5d+TlZ4cf+LfIqcYTQh8xM6MXPhS&#10;JDjgI+GKTI5rI2qVDe4ag1dcdJF/N/k83Meor/0yO1j0ia5NO+EOb+PLCpRf42yw5/TI//NkQXkP&#10;DP5fuD0/xamDVjQB6STUD0+G9F1anCzCJXnCAodgx4bj9B65qY2bvzMKfzMQSKEAjf8XrzBj9G+i&#10;HIm/CJYrBhWTB/3Pwc5Qm0GYP7023rykAcuBSuUgVYIHv2wAaIDnvCqBJd+ECOPP1WuXztVUac1v&#10;9koDfedqN+H35qq9faPbi9gGzz654uyir0Jwl/3m+bnD2KhofPecOTV/lyNi5oeiyuhm+HAwp81G&#10;oPHX4UhfFoF5O6IFUWw9waQhu6KUUBpf/psMtCALpaFWGm8llMTQVgXt/gDU3s/QJxq1+5DvU3Ov&#10;uZ9DSSb8nPSZVxA4dsMuL46nLD8YI7LB+i5mhRaGslkR+Cd9j7YTGqPXL4FYftgG93hXQiYS/t1l&#10;IleCCYR+r8unTDFuUAuM7ReBh6II4ye4daWKcF/xBOOXWbxfO01MOH1Xfi8r3FclkdUrUiiX/kQ2&#10;z3gNCE8ecopi1Y8BGNU3AtlnTOn6+fQJQSp0zpxPced6FYzoGymKSwaKVF9Ff+e/CV6kwOu7DsSq&#10;xXvofuSmNn7+rij8zUAgf3vQmH7yAuPTFojFgUFmecuv8zaiXHW2hU9fbFjCrgUy/GwkOCCqP0jZ&#10;SLwujme3KuOpCIySIRBuJSlHn/fA5hXJtewGYu96XgCostaDXRI0W3zzsiRGJYWLgn2WHw9HY89E&#10;fDe1Dq5e5HRPOi8bD+X7GExITBxPS2PveVMMWeUNv+kNUGRIGIoNiYD/9HAk/houUmTZZcPZTBzH&#10;YNJQunm0BlVhdHXARjsu13jrQmncdUlg5WEJ+s/LkF9XQu04Rv6vKa+vdn/S/ef9TJrPKyB9B/L3&#10;wW47kfVFyuR3UibTN0ai40/hsJ8YgY+JSHiNS6Ov62D6FjdcuFaVfgMy4hwr0VenbMSZZGhC8YLX&#10;7jDRsOK8UwF9otuJCcK3E+pI/YIVA7+H+xSRzP6NztQfB4gqyN9OomM4NZuOO77bDk09+8H8oxHI&#10;6BaLp3zegkiEQZOf50/KYM7EugixTIF/tZQ8JMLjwKdqD4TaJmLxvK10LbmpjaO/Iwp/MxDI3xpk&#10;bx89Q1a/eSIfPthSlzx4QPFqXl5n0aFBdxzbw4XxNANbjTzYWLDh3uiCnuEd0aVJF8ydWhunD1jj&#10;jQhq/xM5L0uIwDjPIjlV8+Jxc3qeyEDMDhXg89PM8swBG7p2PKYOboorPLvMIaMhry+R74H/5kyq&#10;FyXEDn1rj1mh88JgWI5rhk8yw2FMaiNyXgQmr4/E0gNS8JvdNGuOSLPtZQf0CCOXNBi6RlbXEKuT&#10;hAx9IpDQ/i9G3muo3YuEvMSSL5HokAmDyIS+J1YmHDfh749jQgv3RGHYigix1qVcViSKZobBfWoj&#10;pK/wwZEL1aSFhjzZUCpNMUHQPM//k9LIITL44bNaNLnIEtv5ij3bOe7FC1FzPsHZIxaitD7XNout&#10;0RPZp8zo9Q9x86IJOjfuJtaS8E6OvMGW2GmS4zPi3HQd7h/6/UsmMrruClIvXPrf2ygtt99rxwBv&#10;QNZTrFxn9662qY2nvxsKfzMQyN8WZO8fPEN6j6+Fv1cUQ9QLlle3IvKoxIOyPa6e5QFLg5kHowz9&#10;QUlGgbehHdK9lViHIa1KT0VdpyT0i2uLJXODcDu7Em5fNkKfqA5itz9+fHSnkkQK+ucTxFAaD7ON&#10;kfOCDAErGTYIfJx8LLs2SHHwivBlh2wR+V2oSLvlBX0uk8PRcyG7qKJEii3HNDhwvPKQMqisMJKq&#10;hKEkjfclC9mw6xt7LVYJdFBA/399KF+X3q92XgnKa0v3pHbPEnQJRVIn+lB8RwRZlaw83Ep8n0zI&#10;q0nNcYpwq/kRMBsbLtKezcY2Ra9fA7DvjBleyosVZSJR/ob8+KqYiHP1a8XB9REID+yNn76sLkrz&#10;s7uSdyXkqgNc+VcUaaTJCE8WMrrGiIrLYqsAUskTBjbX7k/Pkwpez8NKVe43ct+Sr8txG5oU7V7n&#10;KtaLcH+vaatLIqxG/E17i4KM30xdibeFZq1I4W8GAvlbgsbO3ccY1PlLiTxEWRLtgOG/gywGwosG&#10;05AeMbh/k11RmngHD0yudcRkws/puyhoVnfmoJW0DSkNaM7i4lXH7HawKz4cDd37YUpGE3w1ujHq&#10;06yPn+dV5K+4fPpLGuj6g5zPr5zB8usMVkF0/IMH5fD7QTsR1C0xNIwQgaAZ4UhbFikW8bHLhclD&#10;rMMQ/n1ZbSjII4/BVBLG+5CG0ngroSQAGR3/TdBeQ7523vvR3rPa55GgJZS86kRJJNrvkRMMOKuL&#10;CZrBhN2DiNtpchgpwAhUGdUMPRYFYfcZc7yWA+6cbaf8rflvmiBcu2iMDF5gWDlDlIh3q5gpimby&#10;ZKMe9aNfNCVu3tKEg5Mx3MploL5Lkihr41ohA9+MqytcqDwheXKnAr4Z20Ds7/KS+5F+X5Wv+4j6&#10;Ep3zxH5boXI8eNGhSoZWIJGIv3FPzJ6wHK9fv6H3cFMbX38XFP5mIJC/HYC7tx8hueMXYo0HZ1zp&#10;kwcvtuJtUiektMQT3p+c1cE9GmhkyJ/drYBFM2vgu8m1sW21K55xJpZs3BmsGmgw7t3gLFaUu1VM&#10;x4C2bfHj5zXRM6q9WB1u+fFIseivDimTYKsBCDBJw9fj60p1muSMnfzAxxBxcArnisM2iJhXE8WG&#10;hIkU3NqzwjBiVSSWHYgRsQ3JRcVGTkkcMmnIeH/SyJ8w3pccOuuhkwL6/+tD+braOdSup4U6oTAK&#10;IhQlmegRSS6ZaImEFzdysJ1dW5vp+/95TzSSl0TA47MwfDg4koikOfr8SkRyntQsTwo4NVf527Ix&#10;J7Xw6kkZrF/ijWE9I9GlSWfEt+iICQNa4sBWR+pbPHn5CEvnBcKHJih+pqlEKqEY1KGVWJT4+zdB&#10;1M0/JRTDt5PqivL8zb374hq7vJhYlNdTXlfTby+dMUXPiI4SieitXGcS4RpavkY9MGv874VAiRT+&#10;ZiCQvxWIB+48RkrX2XAv31VDHroxDy6F7V8tDTNHNMKLZzSweNWwZlXvE5rtT0ptTgSTiupWKZiS&#10;1gKvn9JrSkPAg5EJhRTKb3NDRJZLDZuBWL/YB8+JHHZvcMLnQ5sgrk48XStF+K5tiw9FM69EXDpq&#10;JbmplINbCbFavCQ2nzJHux+ro0xWS3ySIaWYjlkTQUYtGlvJcLFbRblSW0saSrKQXVP8qCUM2ZgW&#10;TBT6hCEbcQmrj3T+20D33pSkov0ceclF93vQJRPt96ZDKvJ3LIiEv3NSJEQkTOSL9kZj4NII4VL8&#10;ID0SFuOaIXW5L05dMZLUCKta+TfmvsbBd1a49FtzMcaHNyvQcZrnNMF0ViMcD5k1siEe3KyIdvW7&#10;iFpsO5bz3vX/wPpffEU/5nUlX4+rj6e8ZkQOyhcEIpGbl0yQTJMejv3lWSvCCw4FiSTgq8kr6Hi5&#10;qY23/28U/mYgkL8NaPL+8CnS47+GBysP67zkEWg2SCgE3qf8tXAp0eDmAc0D61Vx3L5SBQ3dktAr&#10;oj3OHq+GA+tdcOaANc3saHBzRgwbAp7JcXCbjMAbep6zrtj9wNkz+zbzDJK6BD1/I7sqti7zQFbv&#10;SPRo2RnrFvviOWfkKNUMg58T7qoSOJ1thH6/BcB4dHN8lBEB3+nhGLkykowVZ1PFYi0ZLBEUzyUN&#10;etRTGpLxk0EG8aAueegTh9LQqpGFDDXjrYY1uejyF0D9GmpQu2cJaoSiTia64O9NzcWl/e6VRLKJ&#10;iWRPFPr9GgGrceH4Z3oEXCc3xuSN7jSpYYKg/iPX3eI+xxMR7k8cv+BJDPeBFyVw9pAVWoUmwOLj&#10;4UjpEIeXT0vh9oWqwh3KtbJOHzKjYyxEhV+bYlkYmxxOfZnOy/EXsZiU/maoubNkEFGx25ZrdXFM&#10;hOMr+iQSaNYb/iY9MXfaajG2pKY27v4/UfibgUD+FqDJ3LOXGNb3W7HKllfb6pCHI+/YJtW0+n56&#10;LeQwIfCA40EsDyoavA9ul8eAtm0wb1I9nNhji1a14sVMcHRyGI7tcBClt0V8hImHByud49Wjshjc&#10;LVYUw4sM7I1zRzi75iPpmBx2V5TGEw6icykUHtjKazKZ0Dke3K2AqZvd4DCpMRFHOBwnhSOFZrS/&#10;75diHLz4TWuw2HhpDJmOcSMcJIMnCKMtVh1pjzXHO2D9qY7YeLYzNp/vjA2nOwmjqQ1Yy8ZV1+iq&#10;GWhdqBn7rvmg25+A2nkY2uvxPUhQuz8t9D+bLpkoiUQik7wk8i4ikYLuHINi1xYTyU+7o9HppwgY&#10;jZKC7aGz6mLJARu84HUfrDLZuHM/UIL6xstH5TC4SytU/WCMKNKYrdkk7NQOO1IbqUQs8Ti82Rk9&#10;I9uLdOC+se3w6Bb1Lc7k4v4m0slLiHRyMeGRFyEq+5yMt0XEYlYuxcLxGN66tw6Nk9wxo4mJcIHR&#10;H2atl4cZNf2x9/+Jwt8MBPL/DrLBz19hbOpPNBDkfTy0A4EHBa8uZ+Xx04xaNHBoUPEg1h9UNDt8&#10;caccrp40x8OrxugZ0UHs4cCLsBxKDCVZn0oztmjsWOmOh3e4NAURCQ9Qms3dvFhNLBKzpEHdK7ID&#10;rp0zoWsQYbC64Mqv7LJg5aK8Ht3D22elsOaoFep/VUcsWuM9MzqT4WHfOvvY2VXFAVyJOGSQ0cpV&#10;HEwYEnGsONwWa092FESx9WIXbDnfBRvo/+V72+LnDbH44ueW+GpJhGRAj/wx0lAabq0xVzP8/0mo&#10;EYv6/cvQ/cwyeUpQkoi6KpEUnW7gXSIQ7W8jBdy5jhgTPxeibDqHy9+Ho8TQlui+MBhHLxlLxl7p&#10;1mKwoae+sv5XL/SJ7ojdYhOxT6m/FsX2ZW7wMUoTbtHE2PbULzMQGdwb54/KqcDFcPOyEdb85IeZ&#10;WY3EnvZrfvSXNqXifsoTFf3+zv9zIP5+BYzoEyUpESs9JUIkElCtF0Is++LX7/6O60QKfzMQyP8r&#10;aML16g0+H/mbqGvFHV2sss0dAKw8BiHINFUqp83kwcZcbUYmQ0MKs0Y3EIsLwwN7YnDXWNS0T4b5&#10;P0eKgczbl/4+PxA3s6uIY9knfXyPDRq6JcKEZo9fjmpEN0YGghWH8tx8XR7MZEAu3KiC1N/9UW54&#10;CxShWWqTr8PwxeYosTKas6p0A+NK4tCQBxEHG7T1pzti2+UuRBpdsepQe/ywOhqTv2qC5CGhiOvi&#10;i/rhrvCtZQ8jUyNEtPEiUiGDe6yLxoiqEYc0s9clCxlqhlyLtUe7E+THvxZq19OF/r3mr1B0iUQG&#10;E0le95YuiTBUSESPSJjwOSOOF3Cyehy1OhK+08Pwj/RI2E1sQsTiKtXaYiJRTiz475cl8JYTO1jt&#10;cl8hJfH7t4FCgXB/5sw/rliwZy3HQj4RimPNIh+0IcXiWj5TTGIYnOHFBTu3LvOkoULXyY9EXhfD&#10;YyKR4b0jiUQyUMMmL4nwOhEuf7JmyT66ptzUxuN/GoW/GQjk/w1S+37mOlHXKtC8j17HlwLmgUQe&#10;30+rTW95D/JgcDbWm2K4RLO7hq6JqGU3ADtWuWH/DmuM7BuJJp59xQZCXC+rPamOedNq4tIpUhw0&#10;E1y3wE8UUzy1z4auRQSirzr4+qQ6fjlgh8DPG+CDVN5rI0wsVOMKuKw6uBCgVnHIhMGQDBbPhNcc&#10;b4etF0hpXOiCJdvjMHlOE/RMDkGTcDd4hdrCJsAa5tVtYd7QERaNnWBNMKLnu6XUwJYzZJCJQNiQ&#10;6sYrZMOb1zirGXQtUcSLx3W5iFf8rf/8u5Dfe6T/lddTR9571yeV/FSKLpHIqkQmFDlupFQmWveW&#10;NuCu+a00ZMK/I5dL2XoiBr/ui0LCIql4I8e3or+riT1nTYXrVMQ/cvslKxF6jhUJg/rirJENRKl2&#10;Tj0PICLhkjmCPIhcFs0ORRCpa6tPs9DYvZ8oBT9rVAOxS6VjSVLOZiliIaFYoKrfHxl8XboG7+s+&#10;JCEGnpVVUnx5xbpRAhq4DcLuzSfEuJOa2rj8T6LwNwOB/L9AaisW7Rb7ePBeBzwrU5IHF5HjrWd5&#10;G1GpsCERiBwwV4JVApeFUNY2EgO3BEb0DRdFDYf1DKer/QNvSZ2M7h8hVAirE87fdyufgSYe/fDt&#10;5Lp4+6wM3vDKZA6MsiGQjQIHT18WQ/bNSui/JABlszgtNxyt5odjwa4oESDnlFwpTVRDHLnkIRmn&#10;VUfbYP2p9oI4VhxoiylzmqJ9d18E1raHLRNGqB2smjvDvo0HXBP84J0YCM9uvvBs7w2fvgGwb+2O&#10;9IkNsfUszeaPygpDJg5do6tunLXQNfo9FH8naP6XH5Xg594F/ffI4NfUrlcQmUjQ/2xaIslPneiT&#10;iX7gPT/3lkwiGiJRKBJWk1wRmFe3f7GZs+pIjQzmDbCaYsZmdzx7RP2S+6e+geeYCfXd6UOaikQN&#10;Xok+fWgT6s90LE1Y9qx1E/uj8wLE7i06iZInbzi2R2TB8bw54+vTezJEHO8Ib4SmtvulDI6J3K6I&#10;1E6tRbYXp/jK40kmES4FFBE8DCePXBbjL++4/E+j8DcDgfzHITWeCdV3HQRfo7zkwQFBH6N0sRDr&#10;Ddcs0g+YM/h/UgS8h/gzXkjIaZQ8gOXjUBR717nS+dNEGYhDWxzx06wQBJCiqe+chB9n1sSX4+qL&#10;wVnHYQBW/+wnBcrlEhPyeViJPC9Bxs4awTPr4R/pEaQ6wsWufmLPjaMc51BTHXH0XBxWHmmDDWc7&#10;YtPZTvh5QwwGDAlFaH0HWPlYwqKOPREDEUa8L7yIJHz7B8JvYBC8e/nDLcYDbnEe8OpJZELPO0a4&#10;YvxXzYlA2OjKM3INYTBUjK8ENtQyaegb9Xdj/bE/BrVzqEN5L4z3IJRcEpGJRIa6MtESCeNdRKJU&#10;I7KLS0sk/PvyYkQOsvPmV30W8wJEKcje+ocaOJOtSfllV5PcR0X/KYUb56ohrXNrkZX15I5UnJGr&#10;+w5oHydK5rStE4/zXPaf4yGc0cV4UxQ5L0vTMa1EAcexpEy44Gcet6oM7q85RXDnWmUktm6ruk6E&#10;wQtzOzUbj+vZ93gYUlMbo/8pFP5mIJD/OIDzJ68hqnoWyfoe1MGV5JEklXyolIFxA1riBW/yw+mT&#10;agPmSUk8eVgWn2c1otlbZ1HPSrgF5BXEZPhf0iBNiOggFAevBOY1H3WJrDbKezmQ9D+zzwZn9tpK&#10;xKEkIP6biOsRXWP8Ok9UHC6VH4n8llTHbnZXSdVgdYhDBhsfIo/1pzsIxbFgXQwS+gfB3d8KJkQc&#10;dpGu8GBiSAyAD6OfFh4dvOES7gaPTpLy8OnjDw9GlBu+/jUGW870IGOpIQ41I0uQjbEuaeQ14moE&#10;oEXPvwBq5817HxLykglD7fNpSUQJdVWiSyL6AXd9IlHJ2lL+ruJ3luIi/PtzaZSgGWH4kFN+pzTG&#10;4gP2pGJpwiGXjZdB/ejFvfJS8U5+nRTI+QNW1Bf7i4nS6h+59An1R5oQ5Twpg1ccQ2ESoUnQyKQw&#10;mPxjFPpGt8Nr3jCL+6ncR9WAIrh63hjdmnUW5eC50oIyrshb43Ka/MBOX4oipVJTG6f/CRT+ZiCQ&#10;/yiAu7ceIT5iCpFEfG6nlshD2kWQO316l1Z4yJv4sCspv8FCcp4LGTZwGoBqH4xEq5rxOLjFia5Q&#10;RPJJ8zE5RfHbnBCNyyoNcbV7YP8mzTFMNDwYOWWXB6+y4i67wIi4Tl8xQhzNLtlAWI4Nw+BlEWKn&#10;vPXH9IPkusTBGVVbL3XGiv1tMSCzBjz8rWFMxGEf5wmfpCChNHz6BMCbiMG7t79EHn0l1eES5gqv&#10;Hr70XKD0Gh3jHO+D6vTeXza1x2YiECl+oSQQNrRKwpANsq6R1hpxpZHvpff3vwtq12PkRyrKzyF9&#10;Pt34ifQd6JKIVpHoB+D1SURSI7qKRFeNcLBdQyI6RCKRCGdrcczrt/3R6PxTOEoPC0eprDAMXemD&#10;+1xtl1Wz3J8Y3Cc5hsZ/08Tl4HpHEa9o6dcbF05xuu8neHa3PGYNb4ShPWLwQJTn+QRzSCW7lR+C&#10;YQmR1CfpHDrxlnyQ8ynOHrOkMZFA10jTS0xJRnWrRHiREpk8ZBFevXxN1+GmNl7/3Sj8zUAg/zHQ&#10;+HnKaz3mkbzuLkpQ68yM7JKF77ZXREfc5nLbXJ5ELeYh43FpvHhUFqt+9kNTr34iCMmLCNcu8qMr&#10;EfHwYH1ZAtfPmyA6pCfsSw7D91Pq0msfS4PwubQL4ar5wXiQTdfj43lgsovgZXEiChv4TGuED9Ii&#10;hM/7661RYhW5VnVojIlwV2nJY/Xxdth2qQu++KkFatd3gJGrGWxJPfgOCCbiCBKkoIRPYiC8ehJJ&#10;tHCBa6SbIBUmFPl1X/rbroMnWsYHYs3Brth8ig2qFJTWJQwJWpJQQjbcSvRWPP47oXYN5fVl6BKK&#10;DOVnk6D8/DKZaJGXUKREA3UykQklP9eWSpBdMWHgfsCVf7lY46jVEbCdGCb6S8x3NcVGVrnrOPT7&#10;Lk2MLhywRA3rgahDY+AUqRFeL/KAJizt6neH8Qej0b9NW1wjJfHmBW9w5Y3DPPFhF5n+uVRB16RJ&#10;0tEdjmjm3Q8+xlIGmJJEeHtczs5a8PVGOlZuauP234nC3wwE8h+B1OZ+tho+mnRdfd+sV9V0oRCu&#10;nMqnfDpD41aSUhqJXNjY07GHtjsgrlYPsVd1iOUg/DijJnJeEUmQSuG90GcObSz8yF2bd8Kti0ZE&#10;Tp/iyb2KyOweC8uiIzGmfzhePqbzvyqGN09LYcZmN1Qdxem5EWj/YziW0ixz8wlSHTprOjSkIcDr&#10;OdqIlNyNZzph4JAasHauhmq17eBJSsN/ABEHq41eeuSRFAjP7r5waOgIt1j3XHeW8hhfOsYm1g3x&#10;g2tjy8kEbCQUTByyIdYnDX0jnh/6iMcNx/v8y1Ce791Q3itD+Tn0yYQ/O0NWXXldXWqqpGAi0V+Y&#10;qFQkTCLs1so/NsIlUbhIY+0vmUQi4f1ZI6w5Zi2UbJ64BU1WXtLkJ71zK7GgcGz/MMldSyRy+ZQJ&#10;Elu1FROeTg274ehOW3r+E+r31J+V53gXeKzQ2Njyuxdq2w8QC3F1SMQxGf7VetFryf+PuxoW/mYg&#10;kH87pLZxxSGEWidKnVYvaO5nkoLGHok4KIrR6bmTZPBM7llJ3Dpritds7DnrhUuSsCuK3sP7dvSK&#10;kEqwc6xj1qhGeCUG5cc0CO0FsbhXyMRezQKv189KY+bIhgg0S8M3E+oT2RTHAxrU/Zf649Mh4agy&#10;Kgzpv4dj/ZEYbBDrOthYyIaDyYOhmZ0SeWw6x0aoPdp09EZVOxPYESH4DgyCL5GCPnEIYugfKOIc&#10;9nXs4RrnIZQIxzz0j+M4CcdMhk9vhh1nydAe70kGMz/SkI2vbJCVBloXeQ1+33zQT2Aj/c1QO0b7&#10;Gh+b93UttNdTuyddKD8HQ0smWiJR4l1EIpOJLonoEol+1paSRCQi0U4atH2B+4Xk0ooVm1m1+yEc&#10;RTPDYTK6OWZvd8FbXoyqXHjIGYM0ueFqCU3cE0U2YHq3GBwhsuCV6WOTwuBaPgNOpYfi+8+4ei+p&#10;Y/3g/Lsg1DRdE0Wx6MsaCKiWJoqQ6isR3tUwJnQ4Lp+7ScdyUxvD/y4U/mYgkH87gHMnriI8aIhY&#10;LKibcZUkVorXIOO+ZgEHEotKhKA/GGg2xRs9bfjVC2H+ffDl6Pp4yam7uTESabZ151oVUZbEpWwm&#10;PCpm4OuxDfD2dVE8f1QGQ2iAThncFM95m1GeET4tgae3y+P8fhuRBpxNAzdmfk18kB4BlylhmLYh&#10;Svi45U2dtKqDIRkRMTMl8th4thNW7G+HFmToKzuZwq27H/xk1aFPCATf5CC4tfOCbagt3Nt5CjJR&#10;O9aH4NbTD57R7pjza2vsOM+GV584ZAMrQ98QS1Aab3XjriUJCfy/GpTHKI/Vf9Q9Nn9yeR9C0f+M&#10;EpHI0JKIVpXoxkv0iaQgNaIfaNfP1pLViJJIZFUqbWbFE47U33nNSBiKDgnDkBU+eMqBca5uoOjT&#10;HKPjfT64T/M+6rwepIV/bwTRmPCuMhifDWmGJxxPYQJSjof3BY8NmmixGv8so7koeaJfN4vBmVnJ&#10;Hb7As6f/6aB64W8GAvm3gmz1o2dIbPO5qHGl7LRyxhWXZed899xih2qDgJ7nHQOH944Wq8k5VjIp&#10;vRke8+B6q3F3MWhAPrpfThRA5MWCNW0G4th2KX/+4eWqYoOf3FgHLzjk65FCOXbZBDVn1hf+61qz&#10;wvDDLmkrWZ5Vao2DLnlIbqu2olbV6iPtEBbphsoupvDqw+m4UiquPiEwBHnEecImyBru7fMnD3Fs&#10;vwDYd/JC3Q6+WL6jC7af70sGSp6JKw2qmtEtmCy0hCEb+/yQ+Aehdg5dyNdXJxWZUPIjFeXnlr8L&#10;rSpTkknBJCK5tnSC7bkkIhGJ7kJEJYnorWYXSkTqJ+zS4jgZ959J6yNhN4FXsEcg/ucQ3OIUXjm4&#10;zn1QqOeiuHDcAqNIdTQmNcLVeVkpT0pvjpdcbbqgEu/8yMqcIY8BteNoosVJKYM6xIn0Xs7MUpII&#10;Fy7lNSJfjF2qGbb64/jfhcLfDATyb4PUZo5ZKjqnCJrnkkd/hHLQnFTC0B7ReMZlHzjgqDYAZNAs&#10;7OoFY2T1iRSbPDmVHoL0rq1wkwPgstuLXVpECNfpuKigXnAoMQyLvw6m54hkePbHykMeaDx4XxXD&#10;lhNWcJvSWAzyqHlhIquGy5HIxkBLHOymYNUhlSBZfrAdVh9rj83nuqBjNx9Usq8GTzb6SUQIBZFH&#10;G09Y+VmSAvGEH/2vdpwMjpHYtHZHx4Gh2HqiFzaf7kOGMa9R3XCcHgWUhMHGWk0VyJCNvcbwn2Ak&#10;qUB+LRGbCoD2uALOoUMy8qMapPuXCYU/F38+8Tn1PrsEmUyU6kxLJBIURCKgJBNdRbKKoaNIZDUi&#10;kYmSSKQAuzyxYCLRFmfkFexztkXBf7oUFwn/thYuXK8ixUXYjSX3d14gSCrhzBEL/DonCL9Rn316&#10;t4Lon6pjggmDJ1zcr5lg3hD47/yC7HwOmmhdPVcNberE03hMy6NCAsx6i+0TNq04ROeSm9q4/itR&#10;+JuBQP4tkNqmlYdEZd0g8946GVcMrgnUuVE33OU9F3gAsSJQ6/w80HjACMlfROybMGNEI/gapcOu&#10;+DD0aNkJZ0UFXSIRsf3nR+J/LlniVXkwdq92k86vHIhMHjTYlh2yg+W45vgkIxxdFoSToZDiHXn2&#10;IBfGQeOyEkZDMiDbs7sic2xdGFkbw6WLj6Qm8iEPJgt2W1l6mZMCcYcvu7hUjpMhr/9wiHLDyM9b&#10;Ys+lJIkkFIZTnq3nJQ0ZskFWGm8GGXWdRwIZ+E0n+muQpPj7XwWfKy/4mpuU18+FlkS0RKJUKu9S&#10;JrIqUaoRdSLRVSVSoD1XjQgSkYlEcmupx0bU1AiD+w8pESIRLq5Zd7aUoVX3y3pC8Qpjz32a+6Oc&#10;EMJVeZkI2JXL6lg/C5H7ME+E3pTAmUNW+H56KMYltxDb5P76bRDuXCFy4pInPF6U75NBY2T/RhfU&#10;c04WBUqV41GKh8QjJjQLF8/eoGO5qY3tvxKFvxkI5N8CiKBcbK0R8K4cLzqnsrP6VUsRKbeH5KC5&#10;2iyLiUMMFhoQPCgYHPMghfGGZl0LZoUi1GYgrItmie1pt6x0xwsadJdOmIky2TZFskRZhxdc9E5e&#10;F8LgYOSLEvhpjyOMRrVAiaHh6PdruFhVzkUQdcqR5M4sdYmDXVdcMfe7ldFwdDWDVUsX+A0IViUC&#10;JhTf5EB4dPaGhbsZnCNdJPLIx20lgwPqTt294RfjgR+Xd8Suy/3p/thA6hOHZGB1CUPChmOJBP6b&#10;yUEy3JtPJmHLqWRsOd0fW08nY+uZAdimwNbTjGQ6rj82EwFsPkF//2HI780LXVLRJZi8RKJLKLpk&#10;In0H+ROJDPU4iZJECiQSvdIo6kqEwSQiE4lMIBKJsKJlZRs2V3JnBXzeAHvPmeqSCEMmDOVzua8R&#10;SJGwMpk1uiEaufcTSlxsp0twLZuJtvW6Y88mZxorKrFEfr/GZbZoVg3wZlYhetV72bXFG7llJMzB&#10;8/9IPKTwNwOB/OUgm//6jVjvwVvS8spXuYNyZw2xHCAqky7+iveOptnWQ+rUSgLhQcQDiCT6Yxos&#10;u0hB/DitJhbMCMXeNS54yFvU8loOIp71v/qIPHdO0eWc+s7NOqKJV18RkOTy7FdO0yBlApLPzbM8&#10;Io+5O51RYUQLlMsKR/rvESKP/53BcoWxWHuC03U7I4KMexUfS/jwwkC1DCoCqxKvHn6CPBybOErx&#10;kb55j9MHp/PatfNERHwwNh3pgy1n+pEhVFMbGgOrIQsmDTbGW8/0x84LA7H7cgr2XknFvitp2HeV&#10;wH9nEy6nYe/lVOy9mIo9F1Ow5wI/0v+X6PFSGracHEgGf4DAlpPvB/l4XeRPMAUpFV2Xlwx9MpG/&#10;i4JUiVaR6Lq18mZt6ZKIVolIakRJImoLEPXWjOSqEHaFxoq92Fceikbr+eH4MD0c7lMbYdcZc8lN&#10;xf1dbRIlg197SePhViWReu5cZohw4UYF98S41KaYmtUQnRp3gV2xYWjonogDW3mxLJGIfjYjn+d5&#10;cbx6Vhqj+kXAXRMPkb0DPD55OwUfox5Y+M0mOofc1Mb5X4HC3wwE8pcD+O37bWKRUrBY76GrPjgA&#10;PjoxHG9fUOfmsg76HZyVBxHLyX026B3TXqxM582emCT8TFKREN4Bm3/zIoJhv+9HogBdn+j28DNK&#10;hyMNKk7h7d+mDS6fNqPbIYLiQcTn1SiPOTtcUHZ4GCqOCMPQFZEi00q3JAlBQx76Lis2Foxtl7th&#10;yjfNYOZQDc6dSCWoLBAUJJDIAfIAWHpbwibURpBJfkSjDw+CfaQrhkxsRoZ/ABkgreLQGlImDHok&#10;0mDC2JM9CAdvpOPA9XTsvjiIZr79sWJXb/y8qhu+XtAOU2fHYtTkcGSMbIaBGQ2RlNIAvZLqIiGp&#10;NhL610GvgXXRd1B9DBjSGEu39cbOcymqRPFn8C5i0SUTLaGIGIoqkUjkWTCRKJWImmurICLJ69LS&#10;EonSndU+t39oiURWIbokwhlaqw/HoOOP4fhocLjY8XDHaYt3kwhNfF6/LIFpmU1Fai8XAh3dPxzX&#10;zptIfZzw8E4FTBjYQlrv1KQL7l6tqh5D4f/fFsWty0ZiksXb4nJCizw+xfoQk15o7JGKU//2oouF&#10;vxkI5C+FVOeqpX+G2JNZud6jjmOSKCfSgWT2beq80kpzvc7NIPl97rAVIoN6iUVW4QG9MahTLOLD&#10;OiDYYpAoPhdonoKvxjTAS806D56ZrfvFGz9Or4ENSz3xXGRn8QyMzsexFZbuL4rjWw15VBoZhuGr&#10;IkSmDC8C05KHrDqkmWRe8miPdSc7Yf3xzmgR6Q7jYBv4D8zHddWH1UcQbGrYwMLDjFRHgEQo+cRI&#10;lOAyJy7xPvCjayxc0wW7LicTUUgxgVzyINJgN9S+qyk4eDMdO84PJKOfgBnzWiOVCKBdxyA0aOyO&#10;gGA7OHsRgbmaw9zVDNVICZl4ErzNYeJvCZNgS5jWsEa1ICuY+FqivJ0JHW+NZdv7YPcFViKD/kUM&#10;1ECdVHIfdYhF392l/VuXRGRIxKpLJEoyYQKRH/XViAQlgUgkoiUSZaaWVokwmEQY+llaClcWP2qI&#10;hPsZkwjX0uryczj+mREOl8lNsfuMgkT0xwODxsSxXXZo4JIEJ1IfU9Ob4dVz6tOcgchuXp4c5XxK&#10;6pz3Xu8Kh5JD8fvcIHqOzqkfD5HHHCn4PetcRSFR/2qDhPqQx2ot+2SR2pvYdsa/uV5W4W8GAvnL&#10;QGPg5Rtk9JgDj4rddDokk0eA2SBpb441vJGORhnod2xSCA/vVUBym7ZiU52MbjE4f8JMxDbu3qyA&#10;Tcs90K15Z6E0PEmZzJtcl4hIUiK8ilcKQH4qziMysvi8QnkUxw+7nFB+eEtUGBGOESsjRXBzpZI8&#10;8risdMlDbCN7pCO2nO+GrxZFkEE2gwupD9XAOZNHchCcmrugmq0xPLrycaRS3oM8BPr6wy7OHe36&#10;hGLXOZ6ds5GUDCcb0R3nB+DAtTTsODcQ85d3xsDMRmja3BPunlYwJwIwciQwQYRaw6KpI+xiXOHU&#10;wQvu3X3gyffQL0DEYfgefXuRIurmB5/OfvDrHQTbaDf0GtwI+y+lY9uZFGw9NehfBxGJElpSKZhc&#10;tAolvxiKGqHIZMJQi5Pkp0jkIDsrEg2J6GRq6SqSvESiHxeRXFpyn5IUiUwiUryt6wJWIhHwmNoE&#10;B86SYhbZWXrjgic/RCALZ9YQxMCbTN29Ulkij2ekTB6Ux9uH1NdJofA4GdIjEtU+HIXJg5ojh2tn&#10;cTBeeT4Gu4kF6RTFnIl1RUFH/fUhnJHlU7UHvv9iHY0puamN+38Fhb8ZCOQvgdSWLdgp5G91K8W2&#10;tPTIu6RxRhTv9JfDAT6RYaLXqXng0Ixp2+8eIhc+ukYCrl0gpcLxDs6dFzsNfoK716ogrUsMHEsN&#10;QROPRJw5ZCEC5yd32iFHBMvpPPK5efb1sjiW7Lcn1dFC7OORtUJfeTBx6JOHljgk8B7kHbHmWGds&#10;PdcNCf1DUNXLQlosqEIAHBPx6OgNE6uqcI5whR+rlPclD4InEYhDUydSE62wN3uQcFNtOpmEnRcG&#10;YP/VVKze1xfDJrRA/QZusLQxQRUbY6EmrJs5wam9Jzx7+ol0Yg7sc/YXgwlMuNA4zZgUjldnIpM4&#10;L3i28YZnF1949/SHB13XpaUrvv21C/ZnZ2DbqRQNUv8AtO/ZSo9aaMhEJhTNY16loksoEpHkJROJ&#10;QLRkkj+RSIpEl0hkElFTJBKRaNWILonIBJKXSPKPi6iTSKwozNnpp3B8ODgcftMa4thFE6mvK8cF&#10;G/o3xfDdpFqkyEdiWM9IvGW18rYYTu2xQ0JYJ1LetcTYuHe1MuJqxQsC+WpUA2lvdX6/8nwyWJkT&#10;YT1/WA6JrdrR+EzPJQ8Gj192QzfxSsOJQ5d4eFNTG/v/Cgp/MxDIXwLgysXbiKw+TOzvoeyIDPaz&#10;cuzi4a1KitXjeuAAN3X4L0c2gBkNgPEDWopBIuIkPGMSZUuIEPAP3Lxggpb+vUl6p6BTk85C2XRu&#10;0hVPb1fUxlWYkGiArD1qA9OxzVFqGFfTDdfEPDjbqmDlIROHRB5c3qIj1p3sglUHOiG0riOsyMCL&#10;bCo9YuAquhznsHAxhXWItZjlvyvjSgkOntu390DTtv7YdDQRW04lYTupkAPXU7Fqbx8Ru/AkpVHJ&#10;tDJMAizhEOMmSsPLVX6ZOEQ9LUWgnv/ne/KK94N7Gy+4RXkQcXjBuzsRBx8j3G2BsIlzQ1jnYGw/&#10;noo9FwYrSIGR9h5QHq+OgkjlfVxfSjeX1rUlE4lMIvkTia4aUZKJTCAyiRQUYNdP92UCyS8uokci&#10;CncWZ/6tob4YN1/Kzqo1qz4ucSFRJYlwP0ZRbPjFCy5lh4hg+dP75ei5D7F5qbdYiBtkniJ23QSp&#10;74WzqyOuZgL2b3SSxg+fQ06D1x93/D+p9hNERI09eGM33XpZvA0uexNSu87G61f/jqq9hb8ZCORf&#10;Bk2Q3rzF6IE/EFHE58m64j3NOe/84GbODOGUXY1rSR9EILxhzoyhjWH+0QikdGgt6lWJVEd+Dw2C&#10;Nw/L4OAmR7FHQmPPvgg2Hwg/ozREBvXE7HH18IwJhImIz0fksfesGRwmNRH7eCT/RuRxTC1griQP&#10;pfLQJQ82EpvPdsecJdGwczeHWxcfyVBrjLQMnvXb1bKDqZ0RvBNICXDcQ++YguCVFADrhg4YPzMS&#10;ey4Pwt4rKSIgPmZqOLy9rFGuWmVY1LWDR7yvICdWFOI+9EmKiE0UZ6TzccFG1xgPuIa5wZ1UB2eF&#10;5b5H8z4vOtaGSHHcjFgcujoU28+kk8FXI4k/iz9AKEQgWkLJq0zUVImsRGToEomSRPoSWai5tfRd&#10;WhKR6JBIrhrJLy6S/1oRLYlIBCKRSKwgEc7OCp8rrRNp+W0t3OUV61zrjfsxG3madN26YoT29bqJ&#10;tN3vJtXB6xdEDkQiv8wOEfvnNPXsh0Nb7cUk7P4lI7y8SyTDxMFkxLEQLv2jVOcyBEEVwU/Ta4q1&#10;VTUUOxlyAkywRR8EVOuFpT9u56FOTc0G/FkU/mYgkH8ZwLa1RwVx8GpW5Qwm1LY/vKukY/boBnSU&#10;Sm66EtzZaca0+gd/eFQeLHYlXP2zZqMdHgRPS+LV/fIiPlLHcQBqUefmdODpWQ1x91oFuhUaJHx+&#10;Vip0/DkacAEzGoj9q7v/HC7SKNccUSgPMROU1IeSPCQCUZKHZBzYUGy/2ANDxzdANSIQjiPoGGwC&#10;KxJeaW5M6sCFS7iz+tA7Jl+Qwffjledt3NEg1gcbD/XDsXuZWLWnD2Ji/VCxSkWYBFvBi48bGKxK&#10;XjJYbfDaEy8iGddwNzg3cRYEIoiDXVh6mWBMcnYdPFAnxhfrdpPauTqEjHsatp9O12Cw4u/3hRqJ&#10;KCGTiPb/PGSSSyL6ZELkwdAhEqVri9Ffj0QkyCSSvxrJSyI6q9hzlQhDu4JdSyKM/EhEqUJkJSKR&#10;yNIDUagrKvlGoOvP1cVGZrlld0RmYlGhOLgoIpfpmZDaEvu2WmPe1JqkwJNhQZOuxNbt8eYxve9N&#10;EZpIEWEQMdy/URkLP6+Fw7zmijO29AmEQWTFiSf9eSfDyukiZimP4TqO/cUCw1a1RuDa5Tt0Tm5q&#10;duDPoPA3A4H8SyB7ffsREiKnqNS64t3W0tClaRfJdfWuUiX8GqmNB9crIyG8o1gI2NA1Eb9+E4xX&#10;XBOIS1oTLp6ywDfjG8GbZkuRgX1w6xKXMvlIOgf7dWnQXacZXPNv6ojBGDs/DGsPx2Ct2LNcQxw6&#10;bise2LpuKxEw16gOmTxWH+0iCKRLzyCYBluLOIfSCAuD3jcQ5s7VYOlvIZUp0TPUBYEzrzzoeOt6&#10;dpjyVQzOPs3Cj8u6wNfHBmUsq8C5nRf8B4UIVZFvPEXjiuLXeWMqxzoOgkDYdSXuV+V++LqsPqya&#10;OSFzTASOXsvCrrMZRACDseMvgEQ++REQk5SSVJTIR6EQkUjEoqZKZEWSV5VoyYShVCQcH9EnEX0i&#10;keIiSreWlkTyC66/b0yES59I+60v3BMNv+mSOytzhS9ecRFFVtQi6E2E8LYEls4LQXWrFJGNWNth&#10;gMhM5Mq98S07ic3ScrgsELuJc4pj90Yn9IpuD/viWTSmOuE+K3SOi6iNQyKbIzulTK8AsxQdEmF4&#10;lO+Gz7IWC2+D1NTswR9F4W8GAvnTkNoPs9aLWldcskRWH/wYbDlQLO7buYqzrkhF6HdYVVDn55TF&#10;PXaICukF22LD4Gechv7t4vDrd/7YtNwNcyfXEatw2fe79DtOVSRlI/t3ucLuozLo+UuwqD1Uf3aY&#10;2L+aZ3g8SHNnfrnkkZ/bSo88COuOdcWmk/FoHuEBy4YOIuaQa4jJcHNA3bGxE4zNq8Cjq49QAEpD&#10;/S5wkNu8pROiOwXh2I1MfLekI+ztqqGKl5QCnF/AXoCJg1QEwzXaHbbBtnBs4AhPdrOxi6sANxq/&#10;Zt/RE9XDPLFmRzIOE4FsP8XGP+MvQF5CYaiTihqJMLTuLg7O51UnukSiSyZyfEQik4IViZJEZCJR&#10;c2mpkYheLa0/QiIaJcKLWDk+9822KNhPDEORzHDM3uoqubJYnTOJcPIJEcOBLU5IbNMG3jQG2H01&#10;KjECt3ndh2Z3TV7j8dnQJiI2yJlbnpXShWr5elx9ej+RC6sTfRIRiqUY5oxtIBJeeHdQmTzYlRVo&#10;3kc8Htp9lo6Tm5pd+CMo/M1AIH8awKWzN0WZdl+jHjprPhi8YHD8gBZ4m18qoRq4U2uChqcOWyEp&#10;rq3ozFwUkSuU8hagDsWHkYxPxfxpNfGW90ngGRorD842eV4CE9Z54p+DI+D9WRgW7I6imZ28/axM&#10;HhKBKNd56JKHrttKxoYT3bHqQFfUqOcIuwhXSQkojLBXdz+YWFSFXX17+A3KZ21IPuDAt0NnL7jU&#10;tsfvm3pi6eaesLc3hQkpHSYOUaBR5X0MVj7sKmOysKtuCxt/a7jz1rkc/2Di0MQ4VEGvefbzh3Vj&#10;B2SMDMfxm6Ow80wmGfkCwK/rQ+24XOgTSl5iUSOTvISiJZJcEsmjSLQkoiUSLYHkVSK68RFdAsmP&#10;RJhA1ElE2V+kPqQbWNclEV0VwiTC1Z9518sp6yPBpeArj2xB5+VNqaify+NDk377/GFZ7KLJ2Yaf&#10;ffGCq0zjQ7x8VgqrF/mide14OBJxuJQZij6xbTF/ek3UF8oiFYfkbZ/ZLaY/9t4UJSKqgi5Nuoix&#10;VtteN57J2+AO6DgLL1+84uFPTc0u/BEU/mYgkD8FqU0Z+ovYoF9JHOwz9SHVEBXYC9mneDV4PgsG&#10;CwKTyFsaJPfLY9kPAUjp2ApxNePRmjC4awy2r3YjKU6DKtdHTMeLdF0HlMlqCfOxYZi1WdrPQ1ue&#10;hKAZtJLyyI88uDy71hBIs8uu2HiqB37b0Ql+1e3g0Jo3gNIQCKsPUg+2oXYwsTYSz/2RwDnHK9iI&#10;m4ZaYzjNPLefGAg/P1tU9beUguQFxDp86bp8H45NnWDhbAqH+g70PAfOmTjyf58MPrdde3fUbOGF&#10;jftTcSB7OBluMvBqJCEwJB+oHauHfElFl1DyqpN3EUn+ikQ/RqJOJAXFRpTuLH2X1vu6s3RJRCIQ&#10;PSWSq0JaYRWRCKeZpyyNQLEhXPKkMU5z8UX9zCyelInacKw6PsG5Q1YY2iuKxl66WI3ewC0RX02o&#10;h8d3KtDrH+Ob8fVJ0WehZ0QHPOHneAGicszJoHNtXOKN6pYpCDLX3YCK0/ODzHpjzZK9dBw3Ndvw&#10;R1D4m4FA/hSA4wcuoq7TAOpkkrTlDsadjRckcTbHgpmhdBTNdDiw/UcJhMHv4ZRcDr4/LY372VXx&#10;gGZHYmtPEZCnQSQf96IYjl4wgcPEpiJdV15lzjM6naB5LoFI5CERiC55KJUHuyWEUTjcDZvP9MCi&#10;je3hGWgL5/ZeuUF0NuAeNPs3NqsCx+ZOIgtL31AXBB8iAdPG9ojpEIj9F9PRum0gyjuZCPWQL3mw&#10;y2ogqY6uvrDytoC5sxnc4jyEWimIcPTBxGVVyxbjp7fG8dujyYDnJYedOv8PzQf5Ha+EhkhUSeV9&#10;iEQ/K0xLJJJrS0kiukQikUlBJMLQKpGC1owo3Vn5k4iSQPRJRCYQhjIzSyIR7q+rj0iB9fY/hOMf&#10;pKYj5tXCXU7d5WrTyrH0uDRuXDbCd9NqobkP14DLEkkraZ1b4fAu3gqXxh8vqqXJ2B0aPx3qdxOp&#10;wLzHem6KrxLsJqNJ2evnJZERHy3WhtS00/Us8OLCTs0m4NH9p3R+bmr24X1R+JuBQP4wqO+9fYvM&#10;nt+QpI3X6VwM7nQ9wzviIQfseMHTu8q0syTnGZXaMQweMOyf5XNxIJ6PlwcRP9JM7M7dCmg6pzY+&#10;pMHW9edwURxRbaGgUnnI5KEkDpk8JNUhKQ82CquPdMfWcwlYsLY93AJs4NLBK9dQs0qwqWELU3tj&#10;oSYY+oY6P/B7rWNc4F/HCZsPJ2P6N61RybwKXLv6SEF4lffwdX0HBsM5yhUmVkaw9reCd4IUg1E7&#10;XhW9+NqBsAxzQnjrQOw9Nwx7Lw4n4z+UMEwD/lv6f8+FLHp9RO7/7wf5WPk8WryTXPIhFYlYClIm&#10;CkVCKIhIClYkshqRSURJJvkrES2RvDuwriURZTl4iUi4364jEvl9fwxqzpKC6hnLffGWJ1QcTOd+&#10;z2MmpzgWzqoJVyIF1/KD0b5hN/z2XSBecCYWxx25UClnJbLaeFscmd2iYf3pcMweW4/eS+NJbdzx&#10;eM0pglN7bdHIPRGBXEFCMb5ZhfgZ98RPszcIWyA1NTvxPij8zUAgfxjAzo3HEWqTKIolyh2L1UeQ&#10;hRQ438jFDjlrSjlbUoIHAndgjo88o07OmSEiV506uggYqryHn9N//hG/vyTSlvmLmVq92eE0CKPF&#10;4MurPPTJQyYQXfLQEohEHhKYQHoKAnH1t8lVICL20c0XxhZV4dTSWRCCqsFWARt8u7bucAiwxg+/&#10;dcHuc2kICLaHaX07+KeEqL6Hr+ebFAT7uvYwMq4M+wYOwo2lWk6lAHBMxamLF5xC7LFgWW8cvTGG&#10;DLseAZwm4jg/HMdujqV7G44VO1Po+SzsOsdZWvmDj5Ggdz4d5Eco70ck73ZxaYlEV5EoSaRgt5ZE&#10;IPyY35oRmUQY6kpEfa1IfkpE150lZWbF4NvtUbAeH4bSpKwX73UQrlph+Fkt0N9XT1dDO1IWjqWG&#10;YtboRjTuPtJM3Oh1Hi9MOPgYJ/fbIMy/tyjGuGSOnHyiN55yxxWTUzHMGN4I3lV1VQh7G3hr6tZ1&#10;RuLqv5zWW/ibgUD+EKRFg7x/shcvGrTTBtm4LDRXCU3rEou3z6kD6sttBv9Pnfv53fJYOi+IZHIU&#10;BrRvjfEpzbH+Fx88ulGZrkAdmwlG/7364M5PA2jxPnuUyQqDzYRwzNsZLQadLnko1YcueXAhPH3y&#10;kAhESx7CMBCBbDvXCws3dIQ7KRCJQCQSsK9jh2r2JsIwv4/64H3OxWJDIg9rbwtM/bIVzj8dhaFj&#10;WqKSnTGdV911JVaZ9w6AlY+lIA+XSDdxnj/ismLwNrmctmvsb4H0oWE4TgTBRKFPAoevjsGRG2Px&#10;/fLeCIsOxOQvO+DgldHYrXfsH8G7iESVTHLdXDKZKElESyS6BCJBPT6iDLDrkkheFVKQS0tfieir&#10;EIZ6YF1WIVoSUcRD9ILqHMcbuSoSxYeGi50zT1xSxEN4jNBEbdc6V5q8paCRWyKO7rKj5zTlf94W&#10;Rc7rIji83QEdG3WDXYlhiArpietnqklEpD+mZPB5XxfDzfPVxPF+1VJ1YyGaLXC/mbqKTYKmqdmL&#10;d6HwNwOB/CEAG1ccEoXWpNiHtlOx+qjrmIzDW3iTKJUFS/w/deondyoig/c0oJmQXbEsMXPi4J5n&#10;pcHo1LgrVvzkj1dMQDwA8nN/ac51OtsInlMb0eCKwIhVEXpBc4k48iMPyXWlRh4K4tCAZ5hbz/bG&#10;r1s6ixiIY5wHfAeQoe/pj2o2xrBv5Cipj4IynghMMH4DJbeVlZc5xk+Lwom7Wdh+MgU167rAvKG9&#10;VN1XT02Ic9O1zJ1NYWxaBe5tPSWX1XsEypXgXQ55saNJHZqNRgdgz+ksHLo6mgy3xsjTI6uNk3cn&#10;YPPRIeiV3BiVKpVFACmVbceG4hATyNnh7wV98lBFgYTyLlWipkiUSkRCbqCdCERLJPokIpeT11ci&#10;uiSiJZL8SCQ/JZKXRPIqESWJsBKRJkFcOYHjIVwzi1PT234fime8yFBOxdUUW5w5oqHY9qBTo644&#10;c9gSD+6WwqXj5pg9pj4aErHYFs1CqO0grF+siX8U5DZmaM67YEZNseZKJ62Xxrl31R6IqpElNo6T&#10;mpq9eBcKfzMQyHuDRMWTF+hP6oNLPcudSQbXuxrTP0xyR6kVcOPnaEb0xciGYmET+1enDW2Mr8bV&#10;Rf+2cdLugp9mibTdzzKb4hn7cdmlpU9EjCcl8OJRWXRdUF0sFmz/YxjWH4nG6kOKlF2N8lC6rrTK&#10;Q3Zd6Wdc6SkPAa7O2gNbTvfGit3dEVDDAfZRrvBPC4FTc2ciECN4dPOVMp9UjLYAEQLXyGLjbdbE&#10;Hg7elvhsdmscuTkEh25kYvYP7QU5eMglRhTvFeSR4A9TW2MRqOedDf9QvEMBXsFu2dIRPoH2WLF1&#10;II7fGS9IQzLmZPjPjMDpexOxYHUiGjTxRExLd/h6WGAiqY/TdycRMYzIB3kJRA15CEQBXSJRkolM&#10;JPqqRNe1pSSR7bkEolQj+nERiUS0RKLmzlIqEX13lpZEtK4s7ToRLYEw1DKztEpEntzk58ribZZ/&#10;2xeN4BktRQn4Lza7SxMs4cqi8UB/P6KJWf+4trAkEmngmoiEyHZo7N2Xxtow2LPyCO6FDb8ReYh1&#10;IDQW1caVPrgsyrUq6Niwq9iKQbm4kD0ObAe+mboSOW8l+5DXZrwLhb8ZCOS9ILWNKw6iulXfPJlX&#10;geaDxCzn7AFrQRJ5OiL7a/EpTuy2Qy3bAQgyS8GuNVLxN3ZZPScy2E7/J8W1gVuFwSJT5MdptZHD&#10;pdrl2lYyNK6reTtc8ElmBHyns2+Y9zJXxD00szhprYekPrTKQxH3OCIHzeW4h5Y82CUhzSoZCdh0&#10;kozF0Z6oXd8ZNi2dhTG2cDeHdXVrEYcoSH1wQJzLqFcNsoA/EdDcRZ2IPIZi+9lUHLyaiYR+dWHi&#10;Z5EnhiJiG0LlGInyKF5dfYXbSnnM+0LEXFq5wcrFDHO+7y6IQhh2Ig3JuDN5TMacX3rCy8sGX0xt&#10;icXft0Z4VCAppOE4cnUsHTcCe86NfG/sPstQEoyScEjtCEh/q5GKrkJREoqGSHQIRV+R6CoRHSLJ&#10;V43kLRuvpka0JCITyfum+GpIhPqdlkj03VncX3VJhLHleCymb4pE1dHhMB/XDId4S1wmEXlcvCmG&#10;W9nGGNEnEsHmKULZc0pvRFAvTBncDBdOmouxppOE8i5wLARF8Pu3QfAzSUN16+RcrwOrEA6mRwQP&#10;xbVLfzYWUvibgUDeC6Q+Hj/HoC5fim1qZfKQCYQXDU5Jb0adWMXgc2clJfHqWSkMS4gW7qo54+rR&#10;GYk8eB0HH8P+WHyCB3cqYHJac812nb1w47yxFBBUno/OdeayMRwmNkH5EeGYtI739lCs9dBxXekG&#10;zdUyriQCyas82AjI5MHGYeOJXth2th9aRnnBqrG0yptVgSunz7Kh1zPY7K4SlXGJXGyiXGDkYoLo&#10;1gFYvq0PDhN5bDudIghk20ma2TVwg3ULJ53yKGIFOT2aOpjAyLgSPDv7SGXhNa+/L7z4MTEALh29&#10;YOZkitETWwk1sff8SKE62NDvOjMSZ4g8flyZCA8PK8yZEYmXz8agbSsfZI5thfOPpmpIYdR7QHmc&#10;RCT60BKJTCbyY16VkjcgLxFJHvdWQYpEh0x0FyIqSUQikveJi+gH1hm6JCL3I10S+SNBde7DTCBS&#10;VpYcD+m5KFzUd4ucVxNPH2hcWfI4e10Mr56UxdEd9ti82BO7V7riEq/FekXHiImdRrEox1NB0JyT&#10;SxHFN+8svAxKtzXHQD0rxePb6auFjZCamv3ID4W/GQjkvQDs3nxClCvh6py5sxB65BLQXAr6zEFS&#10;H5zZod8JSWbnUOfdsNgHvsZpgnxO7HKgM34ikQPPiOSMEXws9gDhbBG/amk4zbnsyj3N6Viu9dNt&#10;QYhIbez4E6fsxtIgVC4WlAhEmsnpuq7U4h76ykOfPCQC6UlGoxd2X+qPLj1DYFbDBg5NnMROgyJ1&#10;V+F2YleV2OI2MRAObdxR1dcM7n7WGDkxXGRaHSDFwQZsy8kU7M/OxC/resHZxwrOZODl8/Ajl0qx&#10;8DRHlUoV4N7e80+RB4PfZ0/3Ua5aJQwZEYULRAb7L3IsQ1IT/Hj85kSsPzAEgcFOmDiqMf0O07B2&#10;WWfUqOmCbceH49j18dhzdhT2Ein8EeQlFn0oiURLIhKYQHQJJa8a0SMS1UC7fmxEL8BeIImoZWdJ&#10;KuTd7iz19F6532lJRD2oLk+CJBKR1ofwToa/H4hB8IwwfJoRjllbXKXJl+zKYnDVXSYLHosM/psX&#10;Hf4R4lCCFT+pkGXzAxBomipKFClJxM+kF2JCh+POjQd0HDc1+5EfCn8zEMg7QZOQV68xtM9csepc&#10;qT4Y7qQ+JqU0Rw7PctQ66rOSIi99aHyMWCHra5yK2Jo9MG9qbdy4yBtGEUEwSfAgoM5+5Ww1ER/h&#10;Fe2Xj9PsSSYQPu/LYli0z14sFvScGoZFe6KwPtd1Jc3WJPLQqg+ZPCQCkdSHchDL6kM52JXKQ5pZ&#10;SgZi9+X+SB/VCMYupmKfc4dGDsJA82JCdhGxC8q9px+sI0lx+JrDwd0C3XvVEqrj0PUh2HUhDVuJ&#10;OIQBO5mKwzeGYfqctsIV5p7gKwobipXt7G6qZYdK5crDJcpdIo93BOh1wOs8iIRc6T1BCQEYMb4F&#10;GtV2RIf4OmSYRxFhTKBHNuCjcPDyWCKIiWjVoSa6tfNDzuux9LOPRc8uQeg1sDnOP/yMyGC0hLOj&#10;BZHsocd958dg/4Ux2td0oE4oMtQIRZdItGSiJJCCiURJIn+QSHLdWfpZWloloiUSmUQkItElEIlE&#10;tEpEjUTePzNLl0S0RRc/2xCJcsN5O9wmOE5qnBfS5o47+ZHHU35pukoox6v+2BXP0eSOJnoPblZC&#10;16Zd4F01TWwSJ49/Tuf3NU7Agq82ClshNTU7oobC3wwE8k4AJw5eQh0nrvyZV31w6uBxkTqYT6lo&#10;Qs6j0jh9yBLThjdCS98+IqjHYCL5cUYtXBVEwtV2P8b8KXVg9ekIDCHCef6E3s8pvZyN9awEblIn&#10;DpnZACWGhmOkZrW5btaVTCBqWVfqrqvVh7sJyHtgrz3C6kMijw3HJeXBYEOx81ISpn0Xi6pVK8HU&#10;yZSMdQACUqvDg4y/bYwLjGtYwdi1GjxIcXTvWRMLV8fj4LUh2HN5cO5slw2WRCBpOHprODKGt4Sp&#10;l4XYhVCQB5EFp+hWJvJw4HUeHPP4I9lWTB5JgSKbi7O6ipUshTlfROPuzSx0aO2DBk18sP0kqY4b&#10;EwQZnLo9GTPnx6NGsB1On0ym32ASzpOhrBnqhF/WD8KJW5Ox54xEGEevTcDZe1Nx/sE0nLw9VTzH&#10;hMGP0t9qyJ9c8lcoeYlEn0y0JKIlkvdRI1oCkUgkV4mokoicnZUfieSnRGQCUYuH8IRFLaie15Wl&#10;TyDc11ce4nhftJSVlR6JPr8E4QW7jfVdx2pgMhDgvzUQ7mMauwz+O58xzK//8nV1UYcuxHpALoEw&#10;OBbSuel4PH3ynI7jpmZH1FD4m4FACoTUJmYshFdl3cwrXlzEBddG9YvAG7EgMB+ZzJlUvCaEpTSp&#10;jdOHLTF9aGM09eorSrbzwqZ2dbtj6dwg7NvsiCb0fKBZKvZt0hR943NwMI/OM2K1t1ht3uKbcLEd&#10;KNcNyhv3YOgqj5V5yKMLDeiuWH8iHlvOJmDn5d7YfaUP9l7thz1XEiVkJ2LX5SShOvYwriTj2P00&#10;um5fONmborKtEexaOsPYzwLGziZw8rRE83AvZI1tid+39ibFkYkD1zKEgWLDJBMHGy55JnzkxnD0&#10;6FMXpoFWouKub/8gUZTRyKQyLH0speC8YmfBd0KjXrx6BaCiuwk8vW3Ro29jNGzoivNkJJ89Hov2&#10;sV6IaFWdyGAikcgk7LswFs0jAjF+ZBP+pQljMHt6GFpEBtIxk7D/4jicuDkZ5+5Pw/YTo7BwVTLG&#10;T2+HxLQW+Gl5fxzOnkBKZGwuiTD2K/7eq4HydS2x6CoTGVpC0ScR7d9KMpEIRatGdALtqkQi/QZa&#10;RaJ1ZzGULi1tcJ0JRLnHSF8BiUhkAnlfEpGViEQkct/UkghnZrGCZsgkQhB9nXcyjCX1HQ3XyWGi&#10;9tuKw7YaV5be2JPB45K9AyJphcBjkdN0XxXH3Wwj/EZjb+m3QbidXVVyK+uPYw3RPLhWVYxVP5MU&#10;HVsQYsmu7b5YtXgPnV9uavZEH4W/GQikQEBsItPSP4OMeu/cDsPqI8BskFj3sXejMx1FnZJnNspO&#10;x3hcGncvmuDFXc2GT6+ZRLgDFyciscK0IU1E0TfrIsPhUzUdTTz7wbV8JsYlt8TrXJcYnfdFcRw6&#10;awrLcc1gMjoc32yPEhtE5ZZo1ygPtZRdHpSrj3bC2mOdseF0N2y9EE+E0RPbzvekAd0Ni7d0wJzF&#10;MZj4VQsMGdcQSYNro0diCDolBKJ9twC06xaIjt2D0K1vdSRn1EPmmMZwdTVHKZrZe/tYo1O36vjs&#10;q1is2dMXB69n4OT9YUQeGdh2ehAZnYEao6QlD5lAdp5Nx8GrWYhrxzEVa/gkB8IvORiWXuYwNq8K&#10;rwRJSagShT6IOPhYVi8O0W4oY1yRFIUzfl2TjGuvvkBUm1CMyuTEhcm4TaRWv6Y9Mse1xvXXszDv&#10;t36oXdMRNy6l0OtjyICMQPvWvhg2Pg7ZT2fizN1pWLo5DQmJTdEizA8uztVQpnRJxPdphK1HRuDw&#10;5YlEGOPywdhc7MtFfmSSnzqRVYnSzaWmSGRVoiUSXUXCJCIRSX4urVw1IkhEfdGhlkAkJSKRiJoS&#10;UbqyGPmRiJJAtEpEViGSK0s3K2sF9fvNx2MxdEUEPskIR6Ov6uLBPRpjPF70xyCDjP+L++Wxc40r&#10;lv/oJ8qUcEbWDSKMxNj2cKRJnG1RmsyEdcLVCyYifVd1Mkjvmf9ZbbELKG8WJ9sDTunl1em8wPjV&#10;H6rUW/ibgUDyhdTmz1wLX5KovHhQp8NUTcOg9q3x5impA1Yf+p2Nnnt8ozJ6R3YQCwQXzQkRK1vf&#10;cuqhmAl9RERSDKcOWmNiagsR8+Bd1ZqIgLwVvU7qg4PrT0riJRFRwkLe4yNCZKHwavOVueqDoJmh&#10;ieyVg9LAW32sA9af4m1ouxJpdMfGU0QW29pi+vyWGDCkNqLbeSO0jj1cPc1hZWcCE0sjVLUwQhUr&#10;erQ2RlUbE1S1qybB1gRV6P8qVsYwpte46i6rBCcnMzRs4oZuvclATw3D/GVdsO4AqZeL6SJYvjd7&#10;MHae1xink1r1wcZr57lM7Ls0FGERfjCrZSPWlTiHu6JqlUpwjeWFiropvWoQmV79mXiC4NrRE6b+&#10;FrC1N0PSgGbYd3Y0Tt+ZggsPp+HzefFo1sQdt66l0fc6Fb8uaIMaoc7YeWoMBmRGILF3DXp+LGEU&#10;ss8ko1EDd2w4MBwHLk5Az+RmCAywR+qAuhiX1RAOtsYYOrYVTt+ehmPXJxMJjCeCkKFGInmhRiZ5&#10;XV76akQmEZlIZFWSf6BdKvSoVCIMmUD0SUQvuK7nztp0PJkek7GNvp8tp4hIjmmViG48JD8SYSWi&#10;TiDqKkTrytKm9UoqhGN+XK5nxcEY1Jsdhn8ODsfX21xpokVKn2MfynH4qgSunzfBwI6t4V8tDe40&#10;QatjPwCTM5piVGI4nMsMQWRIAgZ1ihFJLrwFg4hnytldOucqjhtnqyE8sJfYqlq2B5I7uzfqOg3E&#10;3q2nqB9xU7Mp+ij8zUAg+YImNE+eo2uLifA16pnbWRghVgNErvm6RT50FKsPvY7GqoFk8qm9Nmjm&#10;yatgh8Op1FDhnho7sAX2rnXF/dtcZpqJ5J+EIji+2xZDe0Tj24l1pXRgdlvxuYhw1h+xQWmS6u5T&#10;wrBob5SQ8Fry0KgPGlw8W1t3siO2XuyCLRe6YtWhDvj61wgMyKqFZpFucPOyQDWLqqhsWhVViBhM&#10;3S1hFWAL2xqOsK/jDMf6LnBu7ArXpnRscw+4t2B4wr2lJ9zob5fm7nAmwnBt5k7HuMOxrjO93wZG&#10;jqaoZFEFpjZG8Au0RdtOwZgwMxrLd/TF/ssZOHwjC/suD8k1Vmy8dhOB7LkwBE2b+8Cyob3IvDIl&#10;krKtbiMFzYkc8pCGZoW6HLT36x8M5/aeMCHiqGRSEcWLFkdkVBBW78rAkeuTiECm4tStydh6bAQa&#10;NPLEjvVd6bsehzcvR6JDnC/6Z0YhMjYEK5e0p+dJfdBrv/7cFq3b18R3vyWjdl13tIr0xMG9/XD1&#10;0mA0beSKrPFtcenxFzh6dQr2ndOSx4ELExSg52S8g1jyJxM1ItGSyR9TI/ourfyC67okwq4sSUUO&#10;wN7Ladh3NR17Lqdi35VU7Dg/QEMgShLRT+9VurIKViFaElGLh7CqZhJhBSKpECYRjgFO3RCJCiPC&#10;4PFZI1y7XkXECnPHISkSTp8fN6ClSJ+vZZ+M7mEdROwxyHwQ/IxTUd2KjP4a3vTtn0hu2xr1nfrj&#10;8ulqYvzm8SpwxiSpk2mZTYX7WmkTQm2llN5JmQvx9r0XFhb+ZiCQfAFsWH4AodZS2RJl5oW/SYpQ&#10;FU94q9r8VosTAby6Vw4n91tjzuQ66NykM70vDZYfjaTOl4FuLTrhpxmhOH3EQsySgH9Q5yyBtw/K&#10;Sf5ZPifNgp49KCty3j/OiMDgZVK5Es6JlwlkGQ0o9hNvPNsR2y93xVpSHl8vCUdfmtHXqmcHS1IL&#10;FYyroLJNNVj42sKhtjNcyBC6ERG4NSWCaOYBDyIJzzCGlyALVyIKF3rdsaErHBq4wp6IxamxGzzC&#10;veAR4QW3cDo22hvesT7wInhEecM9zAOOjV1gEWiDSvYmqEyE4u5jjQ5dq+OL79ph2/EUHL8zEoeu&#10;DRfGa9dZIpDzRKrNvWHZyB4OTRyJQIzh3dNPcl1pyCKXNIhgmDREqZO+gbCLdEElV2OUr1wewYGO&#10;mDyjA4aMiUHVyhVhRUoqunUIJn7ZGceuTUL2s5mIiquO776Kou95NGECFi9sB2dXKxEsv3c1lUh7&#10;BD0/HhPHNSeidUAgnXPq+KZ4/XIUPT8FfXuEoFWH2jhz93M65xQcIwI5dWsazt77HCdvfoaDFyfq&#10;kYgW+3Mhk4oakeQlk3cpEi2JSESiQyKCSApyZ+UXXJdJhAiEyGPHWc6Wy8TqfYkY9VkEuvWthYyx&#10;zbH2UD/svDBQo0Te15WltqOhNrVX6crKX4VoCYTT19cfjUbUPGltyMg13pIK4fUePAZp8nUnuwrC&#10;A3qRQkjFsvn+IsZx51oV9IpsD9dyGaQkUjBzZEPs3ugM3oiqtt0AnDtiTiaAk2L0CITVzZtiOLHT&#10;HvWcpV1HZZvA2Zlc6j26ehayz9+iPsNNza4oUfibgUBUQROQN2+R1W+e2FC/Js0u5I4SatefFEka&#10;fphWi46iWUpBgTvucNwRSWk8vlMO29Y4YXpWI1E91N8kVZQtae7bB1m9I7FusTee3yXyYEKSz/G8&#10;OJbut0exoS0RMjMMSw9E0yDUFEs80AorDsdh0/kO2HqpExZta4WM8bXRsJkjLMkQlyfSqGJnBpsg&#10;e7g2dIM7KQa3xoRGRBxEIPy/R3Mii0busKvpBFNva1RxMkNljcuqmn01mDuZio2a7L0s4ehvAwsX&#10;c1h7WcGG/jZys4CJrzWsajrAiRSLR7SXIBOvGG8B13APWNSwQyUHY1SzM0YdIqKsceFYv38gTtwe&#10;jSM3yAheGIamLX1gGmgJcxdTOIe5SOpDQxi8sJBrZ/kTcfj0DoBTKzcYB1qgrFlFmFSrgvr1PDBu&#10;alvsODECFx5Nx0XCBCISB7r//j2C0ZxIMCw6GNtPjEZ8vyaYNa0l/R5EIISH9zLh6WaKxg1ckPNq&#10;pEQgb0ejFRGjqXEFLP+tA/1u4wX2bOuBWrVcsevUeNzOmUvE8TkOX5qMbUdHYfG6VCzdlE5qZAIO&#10;XZ5MhDGJwGTCjxKBHNQ85iGU8ww1ImHou7ZkMlGSiPSoVSK6RKKvRHJdWrnuLGVMRCYQCbxOZ/fF&#10;NCL8TEya3QrO7qb44IOPCP/Ahx8UQXiML5FGEradTdaokESNCumnRyAStCpEu8hQViGr85CIWlqv&#10;nJWlVCGx2HQ8FrO3RsFkdBgcJzXGWU7r5W1wNbHD+9cqIYwIpL5zEq5eIIVCJu/CUXM08+mDEFIf&#10;MTUS4GM0GPbFh8OhRJZQKy8e09hTS8lncFr+k9IY3CVWLCCu7SDZBnZj1aDJpq9RApZ8v42uw03N&#10;tihR+JuBQFQBnDlxFS38M0WOd+7aD+okXLakBRn9qyd5hSt1VP0Oxp2OFcQbDpgzeRSTXFJ07Et6&#10;Pfu4pdjDoF297qRsBlLnTYNVkSxEBPXGnYuc064hkCel8Ox+OTT6ujZKDgvH8JURYsU5k8fKw62x&#10;6Vx7bCbymLs8HF36+MHN0wyVjCqjoqWJUBouZLDdSWEwabg2cCMSIdVBKsKNiMOJFIWFn41QJZXN&#10;qsLKoRoCqtuiRYwnzTBrIG1EQ4ye3gJT5kThm1/a4JuFbVGP3lP8kxKoXLYcWrUNQFJGQzSP9oFf&#10;qANsPCxhTORSzc8Kdg2d4BbhCY9YUihxvvCJ84Fjc1ciGytUtTeGb5AdUjKbYdOhNJx9PAGRrYNQ&#10;rlJ52NSwgV9qiFi57tUnAB7xvnCK84BVQztUca+G8qaVYGJaFUGBDujVpyHmL+6N/RfH4twDjkVM&#10;FKm2By6NxcXHMzBoWBQG9KuFa9npGJgYipAa9F2Qqli+mF1VRCDPs+hxPBJ716TXa+Pta1YZo3Ht&#10;Ugp6dAnG2tXs6ppAvwUfNw7DhzRAXMd6WLAqFSlZMegU3wD1G3rB2dkSkbE1MHdhPxwiQjl8eQop&#10;kUn5YGIulGSiJRV1dZK/eyuva0upRnSIRJCJTCSsRDRqJA+JSO6srSdSsfdSBvZnD0HP5PooWrQI&#10;7G2qILFfTXTrHIyypcvgn/8oiqwpYThwLS2XQJRKREsiakpEq0IkIlFP7c1LIoq1IRoSWX6oldj/&#10;pu33kgoZvNxXEIeYvJGC5wxJjmtw/bm5E+vgDY0v/t/m0ywM6R6N7HNGWP69H0b0isQP02vi/o1K&#10;0hjUVx8y+Lw0rtcv8kGgWYrYQE6b2p8MjwrdkdRuBp48ep+U3sLfDASSB1L76auNYjbBq89l9cEd&#10;xZNmHaMTw6W9ztVyzx+XwpsHZXF6rw3WLPLGt1NrY3RyS/SOaoeo4J6i0Bufi6UzKxmui8V1dj4f&#10;1hhvntP5+JxMQi+LY+FeByKPMIR+EU6DJQarD8dg1bE4bDjdDl/+2hyxHdxhZV0V5Yk4TJwsYF/D&#10;UVIYRBRMGi71XYX6YBJxof9tAu1RxbYaqtDs3c3THFFx3hgyvhHmLmmNFXu6Y/OpPthxXpO6mz0A&#10;x+4NxqHrqegzqC5MzKrA1NUMVnXs4Btoi3mLOuLIzQys2t0X3yzqhMyxLRDdLgCeRBCmbuYwC7KF&#10;QxMirWhPIhIf+LT1h0uUJ8xr2sHIqRr8gh0w4fM4RMcGoXTJUrCobg2zOjao6mmKyqRaqlobwZrU&#10;kI+PHcIjApA2JBzf/dIb249l4cRNjm9MEam4wqiKhX1jyYBPwGUikF1nxopV5Tu3JJCSnIrPJrWA&#10;Oymp4/v70C9LZPFkGD2Oxpb18Vi3rDPeviL18XI47l1Px/WLnI2lIZlXw+l3Ho7oME9YWJmiaVMv&#10;DEyqjc7tfFHNuBL60Wx1y8HRgjgOXWLymKwAk4b8qAZ1Msl1demQiC6R6JOIRCSsSAogEUVJlLzr&#10;RbTurG2n0ok8MnHw6lB06FETn35SFH17huDSxVT6Lsfi2dOxGJxan5TIJ2jUwgO7LqRIQXUdAtEP&#10;qstKRCYQhpJAdF1ZeUlESSAaV5aGRHhCxTFB3jeEMxQdJzbB8Us8EWMVQuPobTGcPmCDhi5JYrfC&#10;QR3jUJ/GYHWrQfhldij97kQWOUWRw+OZq/TKE7j8wOekyeGt7Kro2KCbKLIoqxAGrxWr45iMo/su&#10;sBmhpmZjZBT+ZiCQPCD78vAZ+rX5HB4Vu2vVB4FnGyGWg7BzhTsdSp1NP+PjUWnkvCmGFfMDEWoz&#10;SJAD+159iSCC6X1MQE08+6J9/W5I6xaNmaMaYOm8AOzf6ITnNxVpiEQiz0l98C6DvGhQLtW++ngc&#10;flgfgWgiDpNqlVG+ahWYe9rAqbYz3IgoXEl1uNRzgUtdF0Egbk1IbdRzhamnNSrS7N3KxhjNI91J&#10;XTTFb9s7YdvZPth1qR92XEzE9vP9sPVMP2w61RcbT/Sl5wdg2+kktOkQiCpupjAndeFYzwF+g6QF&#10;evZO5pjzcweceTwSB65m4MCVTOy9MBgrtvfDhBkxiG4bCBd/G5j6WMKmriNciTx82vnBm4yvW6wX&#10;rOlclhzUJ2IyJ0ILiwxAl/g66NG7AdKHRWD6V52waFUiNh8agsPZY3Hy1kScIPBivoOkNLRGdAyO&#10;Xp2Ic/emCYM895e+6JzQEC4uFvhuTgz9mqQkckbi+KG+eHJ7sEQMT4lAng9DDj2+eTQUeEb/i+fo&#10;tbcj6X96ZJJ5PQIPb2fgu69jsfL3jrh1MxPZ9Bnr1LBFk/AaOHltJm6//RZn78zEgYtTiACUBJIf&#10;1MlEn0gkMtFVIxKZSESi/fz6bi0mEaVbSz/ArnRp5Y2L7LmQiWO3RqBH/3ooWbwEpk9tScQxjr7H&#10;sYJkWbldPDUAZkSgDs7mWLVPEws5rl1kqB5U1ycR7foQ2ZXFKkR3O1z1gLq+K4tjglyxt8OP0ha4&#10;w1d5I4dLmvD45GSUt8WxaamXcBfzjqHBlrwoeCBN3NIxkyZukoeAxvP7Flrk44hsZo9uIPYAUpZ6&#10;Z7Dd+HLCMjYlmqZmZxiFvxkIJA+Aw7vPoZ7zAJKoyqq7SWK20bVpZ5K5FYVC0OlU3PGelxD+07RO&#10;rWHx0Si4VxwsFh01cE3C+EFhOLzZCU9ukkTmtF/ONecZD8dIOONDWRSOzv3rfnuUzQpD0OfhWHEw&#10;mgZSDDafb49xXzVA6TJlhOIQCoPdU0QSTBoCRCDurECIUKq5Wwl14uRcDV37BOK7FXFEFL2wO7sv&#10;tpzpjY0n5VXmDGmgrztKs/zz/bHjbDLadQoS5OHe3RdWXpZwbukiZT/xKu9G9rB1MMU3P3fE0Vs8&#10;q5XWduyh2evRG8NwIHsYfl3XG8mDGyO4jgvMiCwsatvDrZU3EYkvvNp4w50UkF0jJ9h4W6JzfG1s&#10;2peBa69n4NzDKaLcyNHr43HoylgiDC4bwipDIgxJdYwhoz0e5x9Mx6HLE/HZnO5oHhGEWqTC+vcL&#10;xQ5SHy+ZHIgoJJcVKQ+ZPGTw/+ymUj6nBJMIP77lwDtnaY3GAyKUKZPC0KKZJxo28UPWxA7Yc2YS&#10;sp9+jePXppPhnyzUiKRIlHhfItElk3e5tZRqREkiDHUlIqkQLYloCWTnmQycvDsKwydHoUzpUvhy&#10;egR9ZiLgN0Sq8ndCai2Hvrd6NR1EKveiTQnYm50qCERtpbqWQGQSUaoQfQLRurIkAmEoFxfqqxCN&#10;G+ugtGfIXFIhRqPC4TqlkdgrR0pwKUtEQgYfn+Lodkc08+4j3NBR1XsQofTGtPRm1E9ozOUX81AD&#10;n5POd2iHHSmbRFGRQuvGklamd2g8Dg/vP6HjuKnZGUbhbwYC0ftBubb/nKkr8+z5Ie84OJcr6bLh&#10;V3NfPSqFNw/LYv82B3zOwfJ63cWqcg8ikqbUcYf1isDKhT7C7yoUDKfxio6r8bdyB6bzPn1YBnHz&#10;a+LTzAgMWRGJzcekkiXrT7fFN8tbwsbWGFZ+doJAnMk4y+ThSv+7k+qwDrRDWSIOO3tjxCcGY+HG&#10;dthztQ92XOpNg1oqVcLgwawkj/VEHlvO8Er0QeiZWAuV6f0e/QLg0cEbZg4mcO/oLdZdcM0qf1Ii&#10;pvXs4OFlhd829sbBa0NFZV0OwLIvfefZDBy+PlwEzNfvT0HWuAiEEtlV8zKHVQNHeAkS8YFPBz8i&#10;Ei8YB1jCh4z/pBntRPHC46Q2RN0pMoryTFtpNI/fmIJz9z/H3MX90KSFP+qQQRs7sjHOnxlI3ysH&#10;v2nWXBA5/BHICuUJEZJmFn6fiOTLmRFo2sgZtep6YsrsHjhzexYuPJhN5PEZYaoCMqFM1YAJRCYV&#10;NSKRA/FKIiHokAhD+j60RCKTiEQkkhKRCERZMj4viXCKNRP/SPy0uhep24rIyqxPn5PIg917/Lnl&#10;74K/07ejEBfjg0pVy+PH1d2w/0p6HgJRVyH6JKK2NkQtK0ttcaHsxpKyEXnjKU4wafN9GD5Ij8DU&#10;9Z5EdEQgrEB4PRU+xr7N9jSuM0VRxENbHHDnejk8oclgDlf1fZ+6WTJ4vPJk8WE5JLdpI7a9VdoK&#10;Dqbz3um7Np2g63JTszWMwt8MBKL3g/KsoVv4JLFlpVJ9+JtKSuLwdns6ilP81DoWgTuiqARaDNcu&#10;GmHtQl9kxEfTeZJh8fFIUbokIrA3xg1qga2rXfHwGikSec2HRn1sOmGJSiObw2NqOJbsj6ZBJaXt&#10;rj4Wh193x8DH3wKmrhbCZSUTiFtDdzjVdUYlKy5/XhlxZOx/XN0au7J7Y8fFXlh7jAbqEf1Cibrq&#10;Y9PJfth/PQVDRjeBkZ0xnLt4IyAtBA5k8C3czXLXYHBqLZMIKxHe46NxE09sJ/LYezFDBGHZly58&#10;6qf4MROHro3AiTtjsPlQOoaPj0JgbReY+FjAMcJduLQEOvvBilN5Pc3RoXttbD4wBGfuTibDKRlH&#10;YSjp8cDFcUQc07Ht2Ch07FEfQYG2GDm0AS6c5dgFGTxWCmzwlUbvLwedm4wolz65e3sIZn8Rjtqh&#10;9giLqo6V24Yj+/EcUiOcqSURyGFBKPmRir46URJJ3jhJXkXCakTfraUbF1GWRJFJZNdZLYkwgey7&#10;nCV+K98gB8RFe+L5M1Jdr0l56H+PTCA5o9GpvT+qmlTEwrXx2Jedhk3H+2PLqWTsODdArBHZeprI&#10;5ISsRN6V2qtPImor1JVuLIbu4kIGV6b+YjOvCwmH3/QGonZcrlv4ZTGxLmtg+zikd47FayaVnE8k&#10;laIcw+8LoUKKYMGsGmQbUsXaMJlApJXp8ZiY8TMdIzd1e1PYm4FA9H7QQ7vPUQdIEjMIuUMweC+A&#10;pFZtRWaUcF/lJ3dZmbCLioNx7JpCUZH2d+aQFeZNqYP2DbuSIsmA5ccjSOoOxoof/OnSdBznrj8u&#10;hdf0/qTFgcKX2/+3CJFhIq/7WHkkDmuOt0X9Zo5k4E1JgbgReUiBcktfW5StVBHBNWwwbX4LbLvQ&#10;Q5QsWUfEseawvEmUUn3wIFaoDwKTx+wf4mDpWA22MW7wT5Eq7dr4W8Em2Fp321omEVInXoQqrtWQ&#10;nNIIR2+SETojkYfkU5fcIzy7ZUN16NooHL89Duv3pqF/WlORGmxWyxZupEC825MaIRJxifOESbAV&#10;QokQf1jcG2fvkAG+Mp6MoBTrOHtvOmb/1AtBwU7o0MYXB/f1pe+YFcd/gjgUkN1bnBZMxHXh7CCk&#10;JdeEjw8R2uTOpEZm071/SeQxnTBNg880ZKIkEolM/hiR5M3Y0lUiDK0SYUgEok8ikhphMjlxdyx6&#10;JDeEu5MpropEgrHq36UgkFFo28oX1cyrYuk2Up/XB2PflTTspvet2tcHS7YmCCWy+/JAbD7J6b3K&#10;9SHypEW99Pu7VIgyFqK/uHANqRBONGn+TRg+zgjHDzud6H5prMqxShqHz2my9uBWBUl18HP5jWMZ&#10;+b3OBPK2CC4csUALn74iKUZpL/yr9UKb+qPf4cYq/M1AIHo/5uyJy+FVKV6nM3Dw3M84Dd9/VpOO&#10;IPWhHzyX8bIEcl6UxMPbFUQJd7FAMDell1ecf4Sn98phx0p3DKJZULu68TjBdXnkVa/PSuD4JRNY&#10;T2gCq/E0AHZFYb1GfTDEuo+zHRDX1QuVLUzg1tgDzkQgVWxMRVC9R1IQVh7oiJ3ZPbDhJFfZ1S3V&#10;rqs+mEAk4uC4x85LyVixuycCQ+xhWt9eqAvfJFIbPf1g4WIGx0aOIv4hyEMB3vvDoa0H7Nwt8NOy&#10;BBy9MSJXeeT612mGy4Zqx+mh2H1+OI5cZxfUOCxa2Q8RrYNh7mcJu5Yu8OzoC59OfuLRookDHINt&#10;MWZSHI5fnYQLDz/HkSuTkJgWDm8vK3w1IxzPntAMmQ3di+H/OeLQB1+Xg+5EYG9fj8GyJR1RM4RX&#10;4zfA/rPTkf1oLo5cZjUynR4lyESiSybvp0i0SkRfjbw7LqIWE9lxehiO3xqHH1b2hqWVERb/1JY+&#10;CxGy7LbTB7vwXo1AiyaucHAxJ8WRhoPXMjDtuziEE6m4e1rB3sEUwaEOGP9lFHZdGCBIZP2xglSI&#10;PoFoVYiWRN69uJDBOxeOWRMpUt+bflNLLMQVY5DHJ49bVhw8udN3WfFrPPFjb4DsUhaxymL0uRVu&#10;ZiU4mP68FFJpLPsYpQrlIduMYMu+otT7trVH6fvkpm9vtDanMDcDgSh+zOfPXiA+YopI35U7AgfF&#10;xKZR7ok4tpuLsLH7Sq8zCddTCdy8YIKpg5uiQ6MuGNShNQ5tlgotvn1WCtnnTHDrKi9k4rUhH+Pt&#10;09J4lG1EMyF6L3deAmeOfLbBQ/hwOaNk/ZEYrFZU3GUC2XK+I/oPqY6q1iawD3VCuaqV4eVjgc++&#10;a4Edl3sQwfAgpMGXhzzU1IekQDaf7oddFwegc3x1VPE0J6VBykOzo6BHJy+Y2ZrANdpd1JzSJxBW&#10;JLzgrxopiRgig4PZw8QKcy2BMHmwr53dJdqZL+8IeOzmBDKKozF6cmt4hjrCrLYt3IUS8YdXFz/Y&#10;x7rDLMASAzLDsHF/Flp3qI0GdRywa3sv+g7JyL1m/7yKkfv/AhMZ3del8ylo18oLtev6YN3ucbj+&#10;bD6OZc8g8piBowQmFIlIlKpEJhN9IlESiC6JSETCJKIlEjV3Vr4kQr/H/ssjcejqGNRq4IHuHQPw&#10;5hUpKo57qH0+Bn3nLx4MQYi/NRq28MLKPUloGeuDDz4oIhYZfvDBx/j042Io8lFxVChXDpO/jiYl&#10;MkBk9ukSiFKFaGMhWhL5AwSiUSGc0subTv22PxpBM8JQfngLIhQrGth6CS8qyKHx95YJg0uhiKKn&#10;RcVk8Malqnh0vTKRBROLyntpPC/+OggBZCNq2GizsWrYJgk7MjVrMR3DTd/eSDansDcDgSh+zFOH&#10;L6O+y0CE0OxB7gg8q+DFfv1i2tHA0awU1ycQmqE8f1Aegzq2hk3R4bArlgXzf45EdPUE7N/siOmZ&#10;jRHuT5K2TjzmTqiHJ3c1WVx8LiYP7phPSuLenQoI/aIedfxwfL4pUqTuilXnGgJZzgrkXEeM+6oR&#10;ylasiNIVKqJ5pAuWbG9DqiMBa45Jg07KZuG9PbSDsqDYx+7sAfjyx9YwdzSFaxef3FIiHDB3JSPO&#10;W9d6dOIAunqBQ9/EQDh384atjxW+WdAVx++MxnaR1SOTx1DhJpHJQzZgbMwOZo/B2ftT8fv6gYiI&#10;Cxal3Z1ae8CbCMSnky88u/vBnMjJzNwYXdv742r2YPqlCpgh/x1AqujF85EYmBQKHz9H/LZhOJHI&#10;90QiXxBmEonMFGQiEYmkTphMtGpESSRqakSXRASR5CqRgkhkFH3nChI5Mxxn7k/EqOlt4OFshjNH&#10;k+jex6h/JgarrZzRuHMtDe6kSn2C7GHnZI5iRYqgcQMnJPapifZt/MQamVIlS+NTIpHaDVyw+VQi&#10;tpxmV9b7qRDut5IbS59E3p3Sy8kmrEISf41Akcxw9FniLykJubyJEjzuePy9+RR3LhhjSkoL7N/k&#10;hOwLVbB2ka9YcNiqRgJ+/oKLbbKbWe/9DFIo2Uct0My7L4IstKVNGEwg3cImie2wpZbX5hT2ZiAQ&#10;xQ/5w6z18DPpSdJTuzCI3VdcdmQOFzlU60TcCUllbFvuLkqTtPTrjSVzqmN0/5aiUFtTz35wK58J&#10;l7JDYV9iKD0OwYxhTaRFgzyr4XOwnKZZ0upDNig+NExUGF1+MJoGkmK3QRokPOPaeLojvvilJczM&#10;KqMrqYSNp7uIarurDvEgkwZbLoGokodu7IPVx9YzSWja0hOmpABEKRGuP8Ul0olAnJo7w8y+GrwS&#10;yKBzAF2FQMSxyYEwrWOLDl1qEikMx56LkstKIhCt8lCSh2zU2MCdvkvGkgzf4OGRsA+xgXVLZ/j1&#10;CIBzWy+Us6mKxIQQPH7IM/yxZMz+n9xV7ws2tG9GISdnPMaPagxPTzv8snqYIJHj2bM0RCKByUSr&#10;StRiJbIaUZKJkkgkMtF3aeUfWJfUyK4zI3Dk2lhsPTEMPv72mDSK90MhYtZPdVaCU6IxEb/81BYl&#10;S5QitfEp6td2xMrlXfHgvuTGe/1yLL6Z3QpVKpXHJx8Xh5OzOX7bnoDt5/rnE1CXCUSXRCQVor+4&#10;kFWIPonkVSEcTJ+3IwqW48LgMrkRsq9UpfunyZpyzPLkjbMgaUw/p+d47Za/STqia/RAq9rx8Koy&#10;WGzsZvHxCCS3icMLTvUVk0fNOWQ8KYU3T8pgQPvWYqIp2w32XASY9qYJ6SDs3XaarsNNaXO0dqcw&#10;NwOBKH7IlK6zqRMk6PgyeVZRz7E/Dm5xpCNUsq94BpNTDOMHNYdjyWGYM573nfgAt0j6RgUlwLbY&#10;MIxMDMOejc4Y0S9cVPFs6tkXt89qVsvyOR6VRs7TUoj/JUjMmtJ+l3YblPb7IALhwUGDhAfL6qPt&#10;8POWVpg6vxk2nO6MjWe6YOXBjrmDjKW/LnkoCUTXdcXYe2UgPp8XC3OaUbr38IWPvIGT2GMjCA71&#10;HGDhagZfIit2a+UhDw38iGzs2nnAM9QBSzck4siNURoC0VceUjBXcqlIRm0vp+ueGSVKkpy5MxVz&#10;f+qJ2hE+sGzkgPLWVTFkYF28fkEzYw5Y/3/FOv4o+D7ZFURGeeqEpvDxdsCyTaNx/ekPgkSOZ3+p&#10;SyY6qkR2bxWkSGQS0VUkaiQiEYmeO+v8SCLtiRiYFYHaIXa4dzOTvl/6jgtyCdJn2bW9D6wtq+DD&#10;fxTF4JT6pJr5+QkQa2WEC28cXjwbifDm7sKd5eJqjqU7mECSNASi78pSBtO1riyZQN7tylKk9AoS&#10;0SwsPBKDsLnhKEETsq+2O5PiL6Ydr4Rb50yw4Xd3TB3SWKzt4u0UuEKvr6ZGXQu/PkjtEiv26+Fd&#10;R0/u5y0WuPK2nvdBjP+iojCqj1G6ju2obt1PrAn5bsYaeq/c8tqdwtwMBKL5Ia9fvovIkKEIqNYr&#10;twMwOP7RpUlnPOfKu0IKKzoPk8nL4nh8oxLa1o1HDetBOHeAO9oHOH3QUhRwa07S9gHvdCaes0AD&#10;lyTUo+dvnqomubH4PE9L4soVIzhOagS7CWH4bke0mEUp1YdEINJmUauPtsems52x9jgNpkPSboNa&#10;AlGLfegTiDSAN57kFecDEdPGX7iJOJaRSwqCQIgUQm3FinEfdmsVtLUsHc8ZWWYh1hgzJRZHr48m&#10;0pBSRfWVh0wg8qxYMm6SkTtwaTyuPvsCS9amoKpJFST1qoHX7JfP4RIkhYQ8ZPD9cpwmZxzGj2yE&#10;gEBXbDkwFdee/EiEMRsnrswWRHJMEAqTieze0o2RaEmE15DIJKIkEG3hxvxIRN+ddeTaOGw4mAlf&#10;Uh/fzOYqxROpf+f3/dLzRAznTqXAz9sC//jgIyJFXqHOe6jQbyNnvz2mR/68b0ehZ9dgIpAPJRfW&#10;yf7YcpoJRKqTlb8K4X6ad3GhOoHkr0KYRHjPnFGrI0Ulh9j5oXjLCoKD3qwYnpfElLTmoio27+vj&#10;XHYIQm0GoplPX9SyGyCyJe9eq4xnj0oiq1cEHGhiuHh2dfqsREJMGEobwHhTHCd32qGuEwfPdbe7&#10;5RLvKd1m49XL1/R+brp2p7A3A4Fofsh1Sw+ITaO4lo384/O2tT7UwSamNaVBodJ5eDZCs5J9mx3E&#10;/iBdm3WmAUQkQ1/rr3OC4VhiGMb0b0EdjBcNfoK9dBwvLOzStBNecDpwbo56cczd4STcV+E0a+Lt&#10;arUbRuUlEB44q45Iuw3qkodEIDJ5SAQikYdEILrqY9elZPyyoSvc/Kzh2NZDpOXmEgIrDk7hDbKB&#10;tb+VcGcxSeiQhhK9pO1kzRrbo3332mTERmDfpZEFqA+ZQCTykIycVM/q1K3P0CG+ATrF+eHpI3aN&#10;FCLloYY3I/Dm9WikJNVAnXr+OHZpDrIfsjvrKyIRhpZImEQkIpHUiJZE9F1aau4smUD0SUSZnUXf&#10;+flROHlnElKHR6FhHSc8ecD3qLLmQwbG4P6doWjWyAX//MeHGD28MY2HcQTFCnUGqxdSIg/uDkXz&#10;Rq6CQAYMa4w9lwdh0wleYJhfiRNdFSL3Xa0KkQlEcmPljYXkJRBeO7V4bzScJ0fAanxT7D9nKil+&#10;zrKisfzbnBA4laHPRBO8L0bXx7FdNti7wZnGfypmj+FFlB8RPsbaBb5wKJWFwZ1j8YozK9XcWPQc&#10;pwZ3a95REJJ2VTrbjwREVR+GC2eu0/m46dqdwt4MBKJp00cuybPzIGdVBPHGUQt96Ygiup2GwZ2R&#10;yGHm8IbUGaWdzeZOqoMd610wsF1reFbMwAH6W/qaP8a3E2uLjW1mjmiIHLFpFM2ICG8fl0ab72ug&#10;lKi6GymCgLnBcw15SNvVSgNGnoFJg0kaXBKB6LuvCl73ceBGKkZOagFzHwu495TWdciEwO4qn36B&#10;sAm0hm2IjbQGREkY+mACIZKxbe2KWi28sPnAYBy6yiqECeTd5MGLBNnYXXw0Q1S8rRVih+wLqfS9&#10;sVvlLyIP2T3Dfv7/dBCeFNSjh8PRJsoDbTo2xdVHC3Dh9nc4eeVrASYS2a11XBEfUQbZdeMiMoGo&#10;k4ggklwCUZLIaBy6Mg5bj2YhMMhJWy9M7Tvm7+vNKLx8PgpdOwUSIXyAlOTaeMnuRH3yEKBzYDx2&#10;bu2JCuVKwcHZTGyFe+JBJnZc4A2oiDyOySpE2w+lvikTCENJIAzJjSURiDKYnn95kxUE3va57Q/h&#10;+DQzHNM3uWldxjRmL50wE4qhpV8f3LtaUYzRZw9K07hti7FJYcKlzGP2zC5bIoXBaF27O25mVxFB&#10;8zwEIqr+lsBng5vqlXhPJkLqK9aUbVp1iM7HzUAg/yVN+yO+ePYSfeOmw6eKNn2XEWg+EC38euPa&#10;cTOtu0kGdyKSwm8el8GI3pHwqpJBUjgTtkWzEEQqo7rVAOFX/ZpmM4d3W+LmpSoik8utQib2rSFS&#10;YVXC56HZy6lLxnCY2JgQjgW7peC5Vn3woJDiH7L6kMiD1Yc29sEZK3ndV7LrSlYf2kG76UQ/7Mke&#10;iE7dQ2AeSoOEyEJHYWhiHrYBVrCraae6BkQfHD9xifeBRz3ejzwRR66NVlEestuKoSEPdrOQ+rjw&#10;YDrmLUmEp4cVNq/vTr/MeBUj9SfBC+BYyfA5ZbeL2nH/LrCBxjhkXxyEGqTqxkzthVsvfsHp63Nx&#10;6uo3OHmViOSqpEZOXGE1IpEJx0Z0U3+VLi1ZjTBkEtGWQclb/kQqQnn67lQMn9wGdWs54ulDui+1&#10;FedMHiKGMxbDMxsQefwD8V0D8eTxKCIPVoSKY2UQqbx8MRpd2vmhVJmSGP9FDFbs6YN5yzph5T5S&#10;vBcHYpOCRLT9UVIhWhKR+q+WRLQZWbIbSyYRmUC0KoQgVEisIJBJ6yNJ2UcgZl4oHrPq55pzNOak&#10;mnWtYFc8C5sXe9Pn/FQktdy7XBUPuDqECLB/ih+n1RbHdG7cBXevE9Fw0cV84qAbF/mICWd16+Rc&#10;FcIxEXZjzZ60nM4nNwOB/Bc07Y945vgVtAzgvT96ilmDTCDeRqno17otXj4k6cozEmWn0XSct/R4&#10;5Ywpti33wGySwr2i2qGuc3+SrumiRo4nzUjqu/RHu/pdRUXeVjV74A7HRJiQNDGUOTucRLAv4tsI&#10;UVV0hV7wXCKQtrnkIRGIeuxDJpCC1UcfbD3bX5AIl+TmEiIixqEkBFmB+FvDJpQUyHsQCMOTSMSh&#10;rgNm/9CNCGQMEUZ+5CHXtpLI4+TNqdh1aixCQt3w2YRm9KvQrPivqGUlalfRjJlI4xTNhieNb4kh&#10;KfVw5SKpGy5H8j7qRrN4Tjz+S8TDJDIRK39rD19fB6zeNgnXnvxMBPItQSaSOThBZCIRiRxkVyMR&#10;rRrRKhKtEpHViHBlaar68nd96LL0f2gdd3z1eRjdzziV+ySwSiOy/XpWFD7+58eIjfDEwwf0+fML&#10;tAuymYA5s6JRtEhxODqbo3ELT9g7VENVo4rw8rXGtO9aiZhb3hIn3DcZMoG8X3kTaSzIbixlMF1S&#10;7+zG+nVfNFynhsNiXFP6DqoJ8hAGH0Wx9Jtg2JXIQu+o9nh6j7eY/pjwEX1GSaHMHldfuLEdSg3F&#10;7FEN8fYNvZcrTejbAR7Hb4vi3FFzkYXpJ4oralUIV+ft334mnjx6RufnZiCQ/4Km/RHXLt0vMiaC&#10;LLj6rlaBeFZJx5cjG5JaIGPPATi1jsMzGi5Fwi6u18Xx+F45XDpkiWXfBWJU/5ZoXac7AkxT4VJm&#10;CCw/GY7RJI9f894DHP/g7KsnpdH952AUo1lS1opIEfyT1IeWQCT1oSUQWX3IBCK5rgpSH3kJZOfF&#10;ZKza0xMhdZ1hHeEirf1QkoEgkADYBFr9IQLhQLxNfQdMnNEOR6+NzYdAFK4rNmqXJogSJfFJzdAq&#10;wgMvnpChEsZdxVC9D/h9YnX4aLE6fNe2XojvVh02Vkb48MOPRZnytau70etkPAsiED4PkQbvCfLk&#10;URbecjCfyUhZnfaPgM+nMcxpA2oiIqoOLt5dgPO3vsepa0wijG8Ic3TcWlJsROnSUouL5O/OkuMh&#10;HGM6d38aps3tjprVHXDnapr6ZxHf3QQs+60zypQujro17XH7RiY9x+VN9I5liLpg47Hwh3YwMaqE&#10;4sVKoVy5skQ8xfDpx8VRSqT8fgIvPyss392LlEgy9UFlMF0mEK0KeffWt7IK0RKIbixE2vKW44nt&#10;fojARxnhmLOVlD+Xeeex+6YYrl8wRlyteNgVG4ZEmih++1kovhhTT6TkNvFIFGOWA+jJbdvg7lWa&#10;9LELTF99yHaAJoKP75ZHYqu2ouyRkkB4aUBE8BBcOneTviduBgL5L2jaH/Arkpe8n3GorSL+Ycv+&#10;y0HYusSTBohaAF165FXmojQ7rxHBJxrwTOYT5DChXKuMA5sc8c3kOugb0w6bf/WSjufzPSuB89eq&#10;wPuzhjAfGyFKl+i6r2QC0QbPtQQizcQkAtEqEIk81AhESx4MXh3825Zu8K1hD7sYt3wJhOMfdjVt&#10;1Vehq4AJxKqRA0ZMaoWjV4lAzksL15hA1NQHl+A4e3ca5v+ejAA/WzL2CfTdsevqPZSBGtjAaVaE&#10;X76QhgFJtVG6VGnhgmEj9g+xYvojjB/RhLoAl0HJT+XQ9V9Kwe/xo5qgYX0nJPerhRW/d8ajh2xg&#10;6b3yviGq788HfHzOKNy5kY46oQ6YNjsZt18sIQL5jjBPQySsRrRKRJnyeyQPiUjurLwEopeZRQRy&#10;6NJ4nLr9GZpHBWP00AZ0H0SG+us+WGEReeze0RemxuXg7WGmKVSpt/5G/txEqC+ejcLnn4WjSuUK&#10;9N0WEes/ihUthbJlyqB48VIoT2RSumRpVK5YAbMWtsW+K4M0AfWC3FjvIhCGkkAY6nGQcWsiUWRI&#10;JDr9WF3UwsqdDNK43rnGFc19+sKmWJZQI7xzoT2RBter4717uKr2fRqjotwQr2gXZU0UdkAGTyRp&#10;XH9Bx3tWGZxrRxg8OeWN6Xbnqc5b+Nv/PIG8eP4KqV1nw1OxeZRYBGQ2SATYLh0zl/ye+h2GOtKL&#10;B2WxcEZNTElrilU/BGA/EcW5E6a4f7MidTbqpKJsiVQDS6iUJ2U0Rdw0ZEQzmt8P2qBsVgvU/yoC&#10;qw/zvh/6az+UBKLrvtIuHJSC51oCUbqvGPIMj8u5M4H0xZ7LA7Fkc3f4VreHfawKgfQhAkkMgH1t&#10;Ipgaf4xArJs6ImtCrCAQLlmiTx5a9TGOjOFEHMmehBZRIRiSWoe+qwl5jdr7gtXEK4k8Nm+Ih6+3&#10;ORm0D1CSjFf1EHvEdw3BiKGNMDSjAZYtao8cJho1AmHjKJTCBCz8sR3Kli6Nf374qTCORYuURHSk&#10;F44c5FXbpGCYRPTf/z6g9y76vhWqh3ri6MV5yL6/EKevfofTgkgULi2NEpGIRFYiuu4sab2IHAvR&#10;JRItgYzHOVJ5P68aiOAgBxzey7szkqJSua/L59Pg5mICa8vKOH64v+ZzKo5RfD9XLg9Gr/gQ/OPD&#10;ovT9/BNVq1REVIQXpkwJx08/dcCwzIYwNamEYvS9GdFrs35ui71XUnIJRBtMl/uoTCCsQnTdWNo4&#10;iEwiyjiIrEI0biwxCSMCORqLn2hiZjshAs6TG+EClxOSSYAncUQipw5Y4/NhjTCgbRz6t26DMYlh&#10;WPh1CC4ct6DXiTS4dhYRz4tH5fCK4yj6tkCAzkXjfc3PvmLTuWBL5ar0JHhXjsd3M9cqaMNAIIW8&#10;ST/glYu3EVd3FLyr9FAQSBLJ0DT0jm6Hh3fKC0Ov01m4870uhhvZVYTULffBBLHanFeeh/n3QnzL&#10;jsjqGYlvxtfFxt89cP86dVoOmnPHlWc/PBN6WgojVvqIvZz7L1HGP5TqQ3JfyQSS132lJRB5wOXn&#10;vmLykGZ9Uu2rFbt7Ibi2E2wiXaU0XSUZ8DqQxEBRRNGWK/HmU8ZEH0KBNHNA1kQikGvjsO+CtHBN&#10;zXXFs+Izd6Zh5nc9UYuU0PUr7FLhAO2fVB9k1N6+Honvv42j2W4pFPm0CLp3CcKKFd1w/WoG/drs&#10;auG1C5oU1Pyuw6SQMxo7NifA2sJIEMenn5QQs2p+ZFJycjDB/t1cCZiViMo53gUiuldPsxAX7YXB&#10;WV3x4M1ynLk2H2euf09gIiESEUTCLi2ZRFiJfImjuUqEiYQLNMplUPInkYMXJ+DCg8/RrW8T9Owc&#10;QKphhBS3kO9HKKPRuH93GOrWcoCJcVns3dmbPh8Ruj558FoPen7bFvrdaALC6o5VR1ysH9as7i6d&#10;m1UkJhHGoXWsLx3zERydTfHr1h4irXcD9cH8FhZKJMJ9WOrPWhLRX1QoZ2MpCYRVCCsQSYX8H3tv&#10;AVZF971/41N2K6KodHeHICgqGKDSoQiiKEiHIiB2YXd3d3d3d3d3K3bc71p7zpEj4vN9Qt//D3nm&#10;utYFnDNnmDOzZ332vdbea3MehCv0ek31EcPk1x/VpXYiy4PIlQSri08l8PFFObx/xtW26X3u/HHk&#10;gUdK0t97VpsjqlkbrJrmJMJV4HklX/gE6hh+KobTh7XE0GBeSE5xOC+vL9QtbhrevnlHx+btP4AU&#10;8E26gcf2X0QDk05wVIv7fMPZeDje0AwvfHxDTp8dv2JjYXtVGk9vKYvEeWJwS4S4tYObIX8uSwzV&#10;1S7WG4ZleoglbXl+yNFdhgI6UmMjo2M+fVwBzabWRbmevhi73U+s7SzvOUlS/NvhK/mDlFd9fAkQ&#10;OTwUAUIPLSmQ3ZdSsf1UMho1tYCmlyE5/q8nCXJi3djbBDoO2tIsdLY8++Q1kQPxMkL2yJY4RQA5&#10;KACSPzyOXR+EEzeHwdPbESMGNaW7Qc5K7qj+thEMyJlvIgemXLEMbKzVsHZVJN69YWjQcbm3LU+C&#10;yy3f45CxKvnYFxPH+KFMmXIoVbIMvJtZYsqEQKxY0hqpSW6kSIrBwUYb9+8QmHiSY37H+V9G57tx&#10;VThq17bA4bNTcTdnKUGEATJbKJHzn0NaEkTko7RylUjupEN5PkRasEoOETlABou5NTtP9oVrXTMs&#10;XdCS/nceVUHf4f3bvggPtUOFcmWwYS3niAZLSkMRtHwd0R/TJgcKZcEw1dNRxcypQXj+TAYOkVeh&#10;z9B1/PShP6LaOQvI+AbbiuVvd11MFUN65fNCciv1yttqbpHFLwGSOxpLDpFvljaRAWTNMZ5UGITU&#10;5b74gzpq3ddaS0UTuQMnf5blaoQLKTJcuJPHr/GaIfw+imLx5FqortQf6W0D8ZGrbOfNifL+70rg&#10;yV1ltPOKEPNB5L6E/Ypt9Ri05lUKHyuWdy/4WyEGiLStWbhP1O7n0svyG87zP+xqZGDlFOptcO9E&#10;sbEpNhhqdB9flxYrCD4kNXLlqCb2rDHDggkuGJTuiWjfMFIlaQSTnmjn2RYPb5ISkY++ooZ64koN&#10;aA1sAjOS+0sOKQ7flQNEUX20ogfm2wDJhYcUvsqrPnIBkiAe3m1nk6kn2BlhbZ2h7pbPMF6GAQHE&#10;LMRCjMSyirH7Yp7INy3ZAfoEkFFTIySAXM4NXUnwkABy6JKU+5g4Px716hh9O6H7d4zUx/mTyRjU&#10;rwkuX5StTMhDVPm9v6tqyLk+e9Id+3bFYM3ScDy8142OR06X7P27gQSTIJQsURxd0hvgU365hL9i&#10;9H1fPuuB8GArdO0dhWcf1uLSvXm4eGcOGUHkziwFiHBIS4LI6esTcOq6BBAOZ528wUZK5OZIYcdv&#10;SBA5ckU2pJcgcuXZWAwaF4lmjU1x73YX8l+y8BUrCtlw3az0+qhYrhTmzWbAyEKJ8usmQlbZ4jqk&#10;JtbBb79KuaQAXyscP8ZhLrrWnEyXH5N/ksp7SdfQ1koTZcuWwfh5oThyJ4PaIE8qlC99ywpEDpBc&#10;FSIHyJcqhPN8/1uFSHNCJIDwfKptp4NEcdLKvX3QeHJdOidSGV8BgGAhjH7n551HWzFMuAOJX3D6&#10;oBZctTuJ9XzePq5I3y+fTiXnQd6UQe94X1hXy/iirAnPB2lskY4r527T8X6erVAD5BN1Asb0Xy6G&#10;2clvNPcWeP5HfZKdh7dy/SsCSN6GIjdubNwQuUfDcVJOjrPsJeh8elcSb1+VwY4VVuKYtWp2xu4N&#10;pnQ82YREapzLD+qjeDdv+M3wwcbjAWJBHAkg+YWvGCBfhq/+PkAYHhJAtpxKwtG7megxoCnUbDVh&#10;EUuAyKMwGCAWra0FQCwjbb4e6puPWSTYw7SpCWYujRUhrPwAwuqDF0U6/3Ak/EJcMaBXQ7ou2f/M&#10;CSsaOy5WGezQWRUIB5hnn79jwrFKPW4BNz4e99rFqKNBiI12QRXlCjh3gh0oh97yfP5/GR+LHO/i&#10;OYHwaOSIU9fm4u6LZQSPuQIiikrk7M3pZFMIJpNx6f40XHsyEzefs03H9Wf097PJuPJkIi4/mYAr&#10;T9nG0+/jcP7BaFIfowjmIxDQog56i6VqydnL4SAGHAzG2JG+qFKpNMaP9pHefyu7drzPO/ru9Nrh&#10;g0lo7G4kVEdZUmbZ/bzw8gV/Xn7vFCAtvtsQzJ4WjF+UiiKcrtXhG5nYeT41n6Vv/wwgisn0vwYQ&#10;xTAWA4SV/aID/rAc7g1t6rBdvV6NzlEGAIYGP8McHRAriUrhLH6WXxFIHt5Wxo1LNbBuoS0amiYT&#10;BBJx/7xCGSJF46Ko5C9mDKsLLsDqoq1Q3l1W5WLbmqO0z8+zFWqAvMx5g/R2EwVAFBPoNqoZCKzd&#10;AVfPUUNhBcKg+KqxUC9F3uAYHqJHo6BUuBdDkvYjNcQon3BRoI3zIQIgrFyoAfdYI+U/Oq/4cuVB&#10;sUznZ4BID0YuQPihUQTInw3fzYVHLkD4oU0SAOFk5oL17WBspw3j1pZfKQybJEdYRdmJkVhmoZZf&#10;50nymA0pGOMoazj4WWL19jQCyMBvqo8LD0Zi+dZMuLoY4cxRziXIesTfw/4tiPKaYqiHjR0rQeX8&#10;iWR4ehjj6P54aicMkL+pcnh/UgL372TCx8sME6Z3xZP3a3H53nxcujsPF27PwflbnBeZhRtP5+P+&#10;2yV48HoRrj6aiYNnR2P5pl4YOyMJPQZGIKVLMGJTfRDb0QcduwWh/8g2mLksFTtO9MftN5Ox+XAf&#10;uNUxwd5d0XTuBAj+33ydCB7LF7eGqgoBoU9j+ptUFuc4xDlK58ej1RbNDYWutoqAh42lJtaulg2D&#10;lquOz99J9pMAe+lMKnQ0qqJuQxNSAR2x70o6tT3FtdMVVUhuO80FCNv/Hs77NUCk50cexuKBKZwH&#10;8Z7ugzI9mmPVEVkeRDzH5UhRVMCDW1Vw8ZQaDm4ywarptTC2twcyIwMQ3rAtPEyTYFstE7aq6XDT&#10;p47lFmPpuZc/63KTlTbavNxS1NaqRR3RurKwOK9yalMtGtNHrqd9fp6tUAPk/p2nCGvUXwzh/TKB&#10;non4gFZ48bASQUAWclJsKASH99TozhzSwaWTanj5gCQtz+3gYmtiBitBgkdu4Xe8omP4OcUI+Xt0&#10;j5703vMyeEYyuvm0Oijf0xejt/qL4okSPDh8xaXb88t/fKk+pNnnufDgsfMMkG+rD4aHBBCuTbTj&#10;XAr2X02HX5AdNDz0SWHkSZRzZd54B+jXM4Cpn9n/LGdim+gIvXBzNAmvhd0neuDELVIgFxkgcuUh&#10;5T7Yrj0fh+RMX3SIrIU3r6gXq5jQLQjGUCG7cbkzPr0kR5wXMn/VRIn0gejXqwFat22Om09W4ubj&#10;pQSQ+bjxeBEev1uJh6+X4+TVqZi7vDtS0luikVdtWFobwdREC9bkzGvX0oVHPUM0bWQCL3LWPG/D&#10;wVYLJsYaMLPQQ1B4PfiG1EVMe2f6X4PI6fO1JjjQ7/t3x0K9eiV0Sq6Dj1zfSsxKp3MSCiIbjx/1&#10;QNcMd5QsXkKErCJaOeDieS4xQ8fJO4Lts6IZghNHUsQw5UbeVthyIhUHSX1sO52K7Wd4AitDRA4Q&#10;+WisvCpEDhDOg8gLLEoq5C/nQWRhLJ6Vvp2er8SlfqT4fdBznTVdd5kCeV8cBzaaonXDdmLYrqN6&#10;ZxiW7Q6N3/sI498d1TrDxzEWniI5no4lHNqWRxIUTZZIP8eJdCtpmVvFvCr7md7JM+mzP89WqAFy&#10;+fxtNLHKoEaTm0CvQ8YTCEU9nDekKvKLdZJ8vXehBoJcYoSk7eAdhl5xPpg0sAFWz7fF0V16uHtJ&#10;FbevVMW4Xo3EGiDh7u3wlMeTM5BySuMm/W40pCEMh0jlS3i4oWL13bzhq/wA8rX6+GvhKwkg9BBT&#10;b/Do7S4YNjEIaubqIoz1VR6EF4tqagIjT2MphJXnfUVjhaIVaIzI1EY4eqU/jt3g0hny5LkEj0OX&#10;BuDU7aEiNt/IyxaLZwfTnehPDus7qwZF4572B4VwFP/8u8DKDxDCycpCZXnf+6vGTpd68nt3RaGh&#10;uzX2HJuKV9iMJ+/W4vzNuZi1qAfCI5vDwsoIBgZqYrRaXFQtTBjZHBvWtcHxI4m4cS0Djx92Q86z&#10;nnjxrAce3MvChfNp2L4tCuNHeSPY3wrKlSrCku7xmpWR9P94JNpgXDjXCebGNRER5oA3r+mavKfv&#10;8kIOgYE4cyoV3l5cll0JFSuUw7DB3nj5gq8jgSa/70LX4tOHfpg2ORiNPEzQsYcn9l/JxKEbXURN&#10;rB1nO8oAIkEkFyD5j8bKq0IkBZLfaKxvzUqXhbGOSEvdDtrkLxZrC5rtQp04eo45ikAg2LfBFCbl&#10;esCkQjdRvp3zHBltg+jZbUhqxBGHNhnjyrmqmJBdH2YVuor8pghz8ecV/QJ3NMk3PL1VFa092sG+&#10;+pfrpHNp95jAEXj/7gP9359jK9QA4Yk9XOgsbwFFXhNg1rC6tAfJ1LyNhO19CZzfrwd3k1QBBx5t&#10;xTNWjct1E4XXWL42t48TxqO5eIjv7JFu1POTNbpXpbHnjAYq9GoGj4k+WHM0kB6KvArk3wKEH0I5&#10;QKTRV18BhB7k3RfSsIsebA9PC6g3NvhqxjlDwbyFJQwaGNLfX+dJvrBkB+j6GKPvyJY4fXsQDl1h&#10;eJDJQlcSQLJx+elozFqRiiaNzHHxtCx/kJ9D+h7GuQs6/r2bnbB2eQimTmiGzWtD8eIJz6z+H+Bi&#10;MHAuRYBHZp/DO9/JuLdPx3xPTpuH9I6elIkDJ6ahY0Y4rGxMoKtbHU2bmGL4IC8c3BONezwjnMNl&#10;AgJyo7/5PHloMps4ZwYlvzcAr1/2wcljSYiPqYOaqpWRllqP4NEZzb3M4NfcAi955r8oUULw4JDU&#10;pwFYsSQChvrVBTy4hPuGdVHiWFxc8YtcB/8uQmEDxKCDmPZOMLfQxKjZ4Tj5sCcOXMskaHQU8JAA&#10;wjkQRYAwPH4kQKREOnfQZu7xh84gH9iNcsfje8r0faUO4vObVbB2tgP2rTHH9VPqeHhHGa8YMDza&#10;SgzxJSNXuXudsVgYrq1nG3x6znW1OGydxzfQa59yyqFzeLAIeSkm0nmkZ2CdXnh47xkd7+fYCjVA&#10;ls3aJepfcXySbzCrEJ4AVFszDesX2tAeRb9uIGzPy+L1vcq4eFgb21eaY9YoV/RLbY7YgFbwd+6A&#10;egapcKiRAWsxI7Ujhmd54g2P3OBhgvz516UwZZcJipGcbjPPF5tPfl2+/cv8Bz8c3wKIPHz1Z/kP&#10;OUBk8FAACD/cR25nYvS0llAzVReLSvH8D7EqIUGBJxNatbeFEQHEihPp31iVkPMfJh1sYOVnjvmr&#10;EnH23mCCR27+Qx6+OnJlAAFkDNJ6BiK+vTPecvjqeztlNtGz74ec5z0wdmRjNGpoCV/v5mgdFgHP&#10;xh4I9DXHyeM8z4GcbH7qgh0lvXftSgq2rGuB5Qv8sX9HBB2PR2ORs827/781DMLI4c1JZehAT08T&#10;To7a6EPq9dTReLySJ6oZFOzgxXBkGfhEojs/kzl53k/M28jGh3fZWLuqDexttFGZFIVfc0u8fM7H&#10;pmPyWiC0Tw793a93E5QoVlKErMJb2eO6qIpM8OD/Kz+uMPpdHHsQjh9OFPkgpzpGWLwlHifv98Tu&#10;ixkEjTSZdfoKINwOuT1+DRA2RYBIw3mlENafAUSxOm+uAuHnav1xUvhHAuE01gc1+hOML6hJzyOr&#10;Bp7rwZ07nqvFoWeeB8I5EgYE5zI5NEXvXT2hLpa47diyJV7drUKfL/11eJs7iHSsoZlNBEBcdXMT&#10;6ZxEb2iehjPHrtE1+zm2QgsQHoE1tv9yWFWJ+nyDGSD2NdNIWSTj4A4D2qvY1w1EbtyweOQG78P2&#10;oST1Ssrh0fVqOHNAFzvXmGHDYmucIaUiZqVzg+RjUQP7RL2eTitsUaKbL7qs4rXPFdSHAEhuAl2u&#10;PjjO+yU8JIDkwuPbAFEcvquoPjicwADZcykNB69mIiyiNqo5aoplbW3ki0dxyIpUh3ETY5i1tBIh&#10;rbzwYGPo6IabwbONM3Yf64FTdwbiwMUvR16xnbg1FMeuD0VgaB0RhhGO6UeErz71w6OHWYiMsEIj&#10;jyZYtmwt3spCBy+ev0J6515oQg7v1vU0ySkrfpYcKYeCRg3xQGMPCzRv1gQtWoSQYnJDZGtbXDyX&#10;KJ33Fz3xf2ECdtnYuTUaVuZqmDU9iBw7vc7/g6HBjvvfhMnkxschZ3/+XDqcHXXQsIExnjyi435k&#10;tTIAVy51RotgnvSnhMoVy4rCk2/fMkjzAJPPl+8ZBop5NpPG+cPKQgMhbV2w80wmjt/pgV3nMrCT&#10;VM7Oc2nYmQcg+Yex8uZBOASbCxD5cF4JINxxkgOEjQHyZR7kc3l3GUB4gAp31Pxm+KJcz+aYe1Af&#10;X0wQ5uc5v2iD3Oi9948q4u6FGnhxWxmfZK/luy/5g9ljXMmXpIuIhty/OGsmiGjH1p9oJFahBcg7&#10;cibd4qd/BRDb6p3hVysGV7iEO0tX7n3k10jyGjdA7rFw74Vlr0imk/HvimPOab93BBrfGS6o3NsX&#10;w7cwQHj52rwA+TJ89TVAOIGuCBApgS4B5NvzP+SjYNjkcWm2wzezsHpnPGxq6UPT21haG53hQEqE&#10;JweaBlnAxMdMJNXzwkMYF14MNEUn+k5nbnEBPyl8JR95Jc9/nLs/Euv390BjT2ts3fQXChr+E3vf&#10;By9zeqJda0v4+bbEvXuP+JZ/tYW2bIOBvevhI6sNdtB8HuRM75IiaxVsKsAzb95yPH7yXOx/8eI1&#10;JMRniJ72tcupkuPl3n5+5/B3jI/xoTce3ExH65YOuM6Vgn+EymGTJcevXc6Ao60mIsPt8PHdQAEv&#10;G0up9IudjZaYkClGa+WdmyM+z8AZJJa3bd3CDtZ2usgeG0Kqow+O3OxO8EgXAOGfXwNEngeR2iC3&#10;RymMlV8i/evhvLkAkVTItwDyOZEuA4hIpNNzFr/YV6xS2HejxZcA+V8mlAo945zDFJGEb8CD9yOA&#10;bFlqLSpT1NbOXaGwtlaSWCd93sSttM/PsRVagLx6+RaxQSPEGujyG8zGC+O39YzA0zvKUmP5lgL5&#10;lvH+wgg8whTeY8spjaf3lWE/yh26A32k5WvzJNC/BIgkzfMPX/1Z/kMODymBLoWwpJCBBA9JfUgP&#10;NT3c9KCfuN8do6e0hIaZGgxbW0nDdjmURXCwbGcLEy8TMaEw74x0Vism0daw8LfA7KXxuPBwKKmP&#10;vp/VB9e8EgrkykB6bxQmL0yEd1NL3LzGRfqoh/09nLDcxKim/hg6sAEaunvi/n05PHjmr6IB69Zu&#10;gZ+PDV48ypB65wyeFz3QIsAEgf6tcO/uA7Gf4vbhwydEto1HWqIj3r0l58qfy+88/q7xeRPIoto6&#10;YdEcnshH1yW//b6HCQiQQtwbBwtTNTEZUEuDh+j+gjata+HqFboePMpKDlXen+eF8DkR8C9Qm8no&#10;VA+OjnoIi3LDuoNpOPe4P/Zf7krQyMTu85kKAJFUiBTGkgMkdzSW1CZz8yBf1sZSVCF58yDScF4p&#10;hMUmB8i3w1is9Huv80fZnj6IXuRI14JDVAqdu79if8UffCyBU7v1xPLVijWxeLIyh8xH91lG1/Hn&#10;2AotQF48e4WW7v1IZuaugc4JLwZIWliwCEflG+P8t0a9l3NXqkNzQBM4jPbBMtkM9FyAcKPPbwiv&#10;9KB8GyDfCl9JAJGHrySTAMK9wl0XOmHPxc7YezEdB693wbknfdC1TzNo2GvBPNZOFFnk+SFiVrqf&#10;OSwjbAgoufAQRkDRa20B7/Z1cOBMbxzn4bt51AfbkauDcP7BKPQc0grtwx2p59ubnPZ3csBy+9QP&#10;Z47FwNXZDPv3fytUIAHk3t2H8PWuhwsnYuglDtUMRN8eddGkUVMCz2OxTy5wcsGzb/8xeDZywOnj&#10;XDn4Ozl6mTLgYo+9uvF8DOrl82v57fs9TDaBkMuzcBHE6tUqYdxoP7zK4UEH2RI8GI7iumSLUvZn&#10;TySja1ZDuLuboVU7NyzanIyLzwfhxN0+2H0ui6wLwYMtFyBfqpDcRPqXKoTb5r8FyLcS6bkqhGvN&#10;jdvhD5W+vmg6pS5eP5YtMJXfc/pv7G1J3D5bA76OMXBUT8v1L7o8F6QDeqfMomv6c2yFFiD3bz9G&#10;c/uuqKWeuwY6J7w48cVDeMUIjLzlDr6HvS5FDVkLlXo3Q5MpPtTwA8kUE+jc6PPmPyQFkgsPKXwl&#10;B8iX4au8AOGwAAMkgVRGsqhFxCVMDt1Ix+GbmThEdvB6Jg5cycSeCxk4eK0rDl/tjnbRbtBy0RGj&#10;ruySHKUVCdvawqKFtajMy+pEwIXe49nn+v6m6DuiJc7dHyLUR966V2zHrw/B6bsjENuxGbpncOXd&#10;bySw/6nJnHBaihM6pnIvWtpevHiOe/fu4eGDB/j4MXcI5avXb9Ei2Bt7t4XTX8NweH8UnB1NsXfv&#10;EWmHrzYJIO/ff0BYaCiWzvOlvwgg3+s70LnPmRGC9m2dpdDR98h7fMtE2KwvXj7vjQZuBmgZxKvy&#10;cfFDWd0wAtgHgsa9O12wenlrRLdzgaurCfxb1sbQyRFYti0VM5fHkJpsRz37TFIf3bCH4MH2NUBI&#10;hfxpHoQBIqnk3DBWXoDkt1a6PIylCBA5RL4GyMYTgZi3P0BU5rUf5YGbdzgRzuGofJ7Tf2N0zJe3&#10;lcUkRPuauUN5uYNqSwDpGDGeru/PsRVagFw6cwvupmkisSW/waIGFgFkXB8P8hXF/zyp9k/tTUlM&#10;32uAMj28xUI3ogKvfASWLHyVFyDyEiZ/ByCbTsaRxWL7+UTsv94Jh2+niSqo28+mYuWeOExdGoEB&#10;4wLQsVsTRHRwhU+IHdy9zFG7vhHqNjKBvbMuylcqB2VdFdSwqEmKRAPatXWg46gDUx8zWIRawTrS&#10;FjZxDjDpYIuGkbVx6FwfXM0ZgaPXpKVTpTkguQA5eXMojhJEWkbUw5gRnEAfmL9z+yfGDvFjX9y9&#10;lgrPhtY4deoCnj59gulTpyDQ3w+ODnZwdXFGp46pOHfurGgDOS9fIySoKQ7sbEt/DUVqoh2Skzis&#10;Jm2fPn7Ew4cP8OjRQ9kruVtqSmeRZMen7+jo0Re7t7VHsL8NXj/pRp2Y76zO2Pg6cVhKnnciaKxb&#10;1Q62lpo4cjAJb14NwPlznbBqSTjSUuvTddNF2dLlULp0eVjbGqCeuwVs7PSgqamKYr+XhKOTIXac&#10;7oIjN3oJFfIlQBTCWAIgimGs7w+QL8uaKABEhLGkGekrjwTAZqQvdAZ64givUMh5kO8dZcgpg49P&#10;yyMhKFRMCZD7FzYGSHvfIXjzuSpvwd4KLUCO7LsgJKWLVu4cEE54OVKPYc5YF9rjT0Zg/RujBttv&#10;o4VI5CUs8ZUl0L8HQKQHbfNJKYG++3ISQaOTWHlw+Z4OGDY1CNEpbqjX2ATa+tVQqmxJKBX5RSRN&#10;JfsVRYoURdHfi6NE0RIoXaoMKlWsgPKly6B08VIo/kdx/Pb7H/jl999RhOyPUsVRRqUcqupXRTXz&#10;GmjsY4fZy+nhP5SF4zcG4uKTEcJO3hoi4MF5kFO3hmLvuQHwDaiFRfM4zi8rqZHXyf0T4+PQ8eYT&#10;lGM7ROHokZPw822O334tgl+KKKHoH7/h99+k72tlaY6zZ0/j6ZMc+HnXxZ2rKbhFkPVsaIEtW/fS&#10;cT5hxfJliI2JRuOGHmjSuBFSkhNImeym96QtvXNXDOzTgKBFAPnmolR/0whGl04nw6+ZBa5zMUiG&#10;0/fOD4kJlZwEp2svRnkNwIPb3dGwvjHc3YxIWdnD0LAGihbnYbx8vX7Fr0WL4rfiRRXayy8oU6o0&#10;/vilOPxbOOHIzd6kQLpjz2eAdPmbAFHMgygChO3fAOTLGek8VJ7X3HGf6IuqfZpi/SlNEW767s/5&#10;8zJiEnLXaH8RElcECE8mbNmgLx4/+DnmghRagGxfdwxO6vFfTCKU5oB0wuq5drTHDwAIK5pXpZG4&#10;zF4k8rqvlobwfh6BJQNI3iG80sORdwSWFAvOC5A9VxJx8FYq1hzsgP5jveHbwgY6hqrkEHhBpCIo&#10;ovQHqldShpOBEYJcXdCRnOygNmGYkhCLRZ07YnXXTGzo0RWbenbD+m5ZWJ2VgYWdUjElLob2C0cn&#10;P1JO9eqivoU5DGqooVKZcuSY/0CRP35H6XIlYWCshqZ+9sjo5Ye5KxNx4Hy2WMjo0uPRuPhoFLYe&#10;7YOmzWyx/UeMwKLjDezfCInxyeT0GwtnV6F8WahUqYwqypXET+XKFcTrSYkJ2L37AEJb1Man972w&#10;ekUg2oS3wJnTF5CSlICyZUqL/YoQfNj4d3X1mli8aAE3H1IqHTF6aENy8rIRXPmdz981cu4Pb6aL&#10;yX0H98bSf+n3zwHCw2xFWXo5MBgW/fHqWTecOJaMhQvD0KdPI7RoaQUXFw1UrsrLzkrf85dfi4mZ&#10;6zrqNWCup41aJkaoZ2UJL0d7BNd1RXMnByhXrIiSxUsjq58vzjzKJmh0JXhIAJEgkgsQCSLfyoPI&#10;83J5AZKrQuRtO7ekidT2vwQI25cA+TwSSwYQLu3OQ3mDZkpDeeccMJAAkt+z+m+MR2t9KInB6V6w&#10;rpr5eTKhmCYglrftjhtX7tP9KPhboQXIqvl74ZCnjHstjU6iWNrOtbKquX91CO9fNQbIi3IIneOM&#10;Sr18MGSTv6jR8+0RWH8dINxT23omBrPXhSOmY11Y2miiZCmuX/Q71JSrwdexFvqFUa+MAHF61HDc&#10;njEVOQvm4tOShcDyJZKtWAqsXCb9zM+WLRb7v6TP3Zs5DRfGjsK2Pj0wITYacU09UdvYBBVLl6f/&#10;ST3VIkVQtmJZ2Djoo318Q0yZH4fj14di+4n+8Pa2xdnjsrkU3wsg7MTJ4XbP8EDNGvTdSxRH5UoV&#10;BDjKlyuDcmVLi78ZIkUJds5OjmgXGYP+vZqI85g1qRkplzhEt2+PXwkY/Hk5dNgqV64onKuluRku&#10;XryEmA7RWDrXmz77HZPd73rhyaMsBPlbY91qDqtl//Xrw9+fByV8noU+QCyu9fBOOrZvbY+hw5qj&#10;dVt7ONTSgLZmRVSqUBbK5StDT1UTbqaWiCaV1T+8pehIrMpKx57+fXBqxFBcHD8aN6ZMxN0Z0/Bw&#10;9gy8WLoYZ8aMhHqVqqhQqRxmrIjB6Qf9ZQBhywsQuQr5diJdDpCv54N8Gcb6ewBhUwRIiFisjYuW&#10;Ri/0Q4nu3hizzYwg+ydDcv+pMUA+FsekAfWFAvkCIORzvGy64NyJ63SPCv5WaAEyb+IW0RtQXAe9&#10;lnqaGHp3dKc+7fEDAELS9sOTCvCaUheqfX0wbrtURPF/D+HlEJYEDwkgueEryaKw4wI9cCdj0LCZ&#10;KX4pUhS//14CvrVqYUF6J1wZP4ZgMS8XFAQCEAg+LZqPDwvn4d38OXg7bzbezJ2F1/kYv87v834f&#10;CB4f6XP8eSxdJB2L7B39/oQczInhgzE1MQ6RDT1gpqmF4kUZYkooSg7Z2l4Pfi1c0dDdFBdO8Xod&#10;nLSlXra8LtW/Cddwb5uOlRLvKlRWhfLloEIAKE0QZYAwPEqWKCZ+VqpYDlWqqEBfVwuH98bQ5wZh&#10;0hhfaGvpibAdw6aqirKo/8Sf558MEX5dmUDC+Y9WLZvi6EGeK/GdRmGxEUCePe2OlsG2WDA3lI79&#10;DcDKX/s8SoqBkY23r/vizq0MbNnYBv2yG8EnwAImZjWgrloJGlVVUcvQFGFu7ugfGoYlndJwdNBA&#10;3CE4POf7z+2B76e8fbDx32x8r9n4vq9dhWPDh6Jy2QowtdbC9pNdcfhGbwWAyMNY3wLI1/NBvgbI&#10;lwokL0ByISIHiBwieYfy5g+QtBUEkG4+6MNFFXmk5ffOdfLxPhXHgnG1YafKAMmt9M3zQBqadcah&#10;3efpnhX8rdACZOLg1bATAJHKmLDxkDsv63hcOKwlGsB3B0hOaTx7UAku4+pDc6APpu8JIKf/7+eA&#10;8IO17Wws9lxJQNuE2vitSHHhsKclxQOb1gsnIAfFGwJBfpD4pybgQsd9z2qG/odwNKRWPpEDuj9t&#10;MlZ3y0Inf184GhqiTAmOqyvhD3LkjRsZY8r4QJwnx8IF+ISz5HwCz+7+J6pEKJD+yOxUD3/8UZKc&#10;fgWUKknQsjTHrJnTsWb1KjT1aoJSpUhZVK4klFlYiBXekNPlfMC44d745ZeiBBsp5MU/S5YoSsAp&#10;jxLF//gMj6r0nnLlmoiLqiNmq3810e7fGAGBjxne0h7TpoRI10R+LfgnG0NDAINzGNl4eL879hEE&#10;R47wQlCIJYzNa6B6VWWY1FRHU9tayAoMweL0dJwdORwvZs/ERwYCq0kGxVIJCh/pvvH9+9yR+FYb&#10;oQ4CVi3H+NgY/P7r7whuXRun7vbH3ovdsedCXoDkkwehe/01QFK+A0DyKpBvA4QHrfRe54eS3X2R&#10;usyBrinPBfkxAFk9ixRfTa6HlQsQrodVz5DU1/rjdP8K/lZoATKs2+KvAaKWJsZu3zyjJpUp+d45&#10;kJelcft2FViP8BBVeHlI4cbPRRQlePxdgOSWMInGgRtJGDM3iHrX5CB/+RVpAb7CkbNjyNch/CBj&#10;qLwjJ4TFC6SQGNnDGVOxolsXpPg2h5W+LpSK/CZgoqungtTEutiyOVpW84kcI/eqhdNUcK7/y3hf&#10;+uzYkT5iCdrixYujbJmSmDFtirjfvJ09cxr6etr4/bffxXKsB/dwnoFzA9mYPyMYJUqUJuVSXuRN&#10;GBzJSQlYsngR0jqlQpmUS8UKZVGmNIGleAksX9yKPvcdR5GxERxynvdE61B7jB8bIJ1bTrfP4TlW&#10;SnyuN65lYuXK1kjt5AJnF01UVa0MTRVVuJvZIMs/GCu7ZuHaxPHS9SeHL+4BgZ3VY36AeMU2Z6b0&#10;U2aK78v34U7IWwKOn7OzGEyRPboFzjwcQMDo9h0AIs+D5A1hsUkA4VDtnwMkb00sOUDI+PkigHAO&#10;ZMhmP7GMdOR8J3xkeHzv4fq8sNTH4ti6xApOGmm59bAIILU04sXgnXVLDtK9LPhboQVIn9TZBJBY&#10;6h3kAoTr94fUjcKDK6pScu17AoSP9boULlyvCqMhjWE1whdLDwWIIm/5jcCSA0QKXykCJO8ILAkg&#10;G09ECwWy9lA0bB11hHMOdnPFG+5d/v8MkC+MHBMDRSiTVStEz/fSpPGY0ykZLerWQaWynDNRQrly&#10;JeHd1BzTp4bg/t0sukPcwyan+VfrZHHvnJzrkf1xUK9RhY75m4DAqpX0P2Xbq1evYGVhhT9+K4Jx&#10;owiun7Jloa9s7N0ZgxqqygSe0kJx+Hg3w/v3sqGWnz4hpkMUihX9XSiXlkE2eMFlzbn8+fccJSVT&#10;IKHBtjKADCVjwPXHjasZmDM3FO3a2cPCspoIxRnV0Eabuu6YGpeIE6NG4h0rwFUEC4YGKY3P953u&#10;Af/8HIok4/dEOJI/w6Epho2CcXjzI73P+72bT9ChYzCIdmf3hXKFilCpXhkrtqfi2K2+BAxWIHKI&#10;5AJEMZGeP0Ckwoq5AMlPgfwZQL5eXIqflzWfcyCKI7G4kxZMxwjC2O3+qNTbD0EzXfD6aXm69j9g&#10;MuGHEti/zgSuOh3holDOxFkrkYw6JjN2cssq8FuhBUiXDlNgnwcgPOknzD0ST3nt8u89PlwApCSO&#10;Xa4ultV0HO2LVUf+CkDyKpD8AcIPGIex9l1LRni0s3CgzmbGeEI9fw4tfeHU/x+Y6OGSsRoS4RNy&#10;Ri/pvA4NHYReoSEw1dCicy6C337/FXa2mhjQvymuXuY5GbIqtBy6yc/pKhrt8+FdX8RG1aZj/YFf&#10;ivyKoMAA3L93n2DwESNHjkXZ0qXRvUt9vH1Lx+SlWhk8H/vi+ZPu8PIwFZ8rVvQ3RLaNEO1Evs2c&#10;MZ3eU4KOpgqOH0miV8ixf69iinJ73xuvcnohNMQOC+aG4cXzvpg/PxStI+xhbFgFFcuXg7mmHlK8&#10;mmNVZhdcnzYZWLZIUhh0TT8unC8gIRSgDBACDhy24msuHwxBfzM4+L48nTkND6ZOwt3JE3B3Ehn9&#10;vD9lIh5Pn4Kc2TNEaEuCP0Fp41pkBPiJ69DQywon72bj2O2+OHi1F/Zf7oG9F3kyIUPkfwNEgsi3&#10;APJXFUh+ACH1kS9AJAWyiRTI5F3+UOnjJ2ajP3lUga79jwBIcRzbZgheqO6LeljaiWLy8pzxm6WG&#10;VcC3QguQ1IhxYkSEYr1++xqdRR2sl3crS8m1/BrGPzUGCEFp7/maUOvvBddxvlhzNADr8kwiZNn9&#10;JUC+VCDSCKz8AcJ26HYqBk3yQ8lSpaFRtRoujBkhHEBeh/7/0hgk7OQ+cW+XHNsnsttTJ2NGcgIa&#10;2tjgj99LiFFcmtpVkJHeAGdPpeLjO477k/2vhaA+9cXdW5nw97FE0T+KkbP7FeZm1qjn5gFzUy2M&#10;HknK4g0pB16qVYSFGFB87KFYPL8VypXh4ay/QEtTHevWrsbr169x//5DeHn6QkW5NJ1ua9qX4PE9&#10;Rl7J1YvIa/C5DMSDhz3QqLEx6tTVg52DJlSVy8NMUweJBI11WVm4P2MaXa/FBAICAt1XkbsgRcHh&#10;JeHoZQnwDwSJFwSROwSEI0MGYmVWBsaSisoMDkRk44bwdXFGfRsrOJgYw9xAD8a62jDSIaOfpno6&#10;sDY2hLOlBRrXckCLBvWQFhyAfgRVM3pP6ZffERzmgg0HM7HtRBYOXulFIOmD43fIbvcmoHT7WwBR&#10;HMorQeSvzwX5GiBfKpAv8yBBYjb6jD3+qN7fDw0m1MP9B5XoXv6A2ejvS+LMHl00ME4mxZFbD4un&#10;DTjUjMXUEevofhf8rdACJKHFKDGMt64CQOwIIFHNI/DmwY8DyLYz6lDt54X6E3yx9ljedUByAZI7&#10;hPevAUT+kO29loTlu9tD36gGShYrjS29yUGRQ5ErgH9l7Pxllh8Y/qm9414uw4R60q/o9w29uqO1&#10;ewOoVKgseruVq5ZDSmIdHDuUhI/v2dGSA2eQyBPMXzhlDmX1w4uH3TBxXADahtshOMAU3bvWxenj&#10;8fQeA0MCyJnzydiwvTX2Ho7Cg0e8zsdQjB7uQ6CQ5opUKFcFXl5+cKrlgtqO2ti4Traa3+u/oIb+&#10;zOTnzWXkRYhqAC6R2po62ReNvAxRqXJ5GKiqoa17IyzvkoGH00lFyhLfHFpidcGhJQEMoSqW4C1d&#10;v5ukSA4MysaMpHgxcKEpOX9jbS2Ur0jfpzjB9LdfofTrL1AiladU9A/8VqIYSpQugTLlSpO6KYMq&#10;Fcuhqsyq8DBffr1MSZQrVRyl6fNFaf/fy5VB0fLlUbJKJVTWqAZ9K23U87RCZHwDDBgdjCWbE7Dr&#10;LA/lzfpuAJF3jv4qQHKH8SoARJYDYYDM2RcAjQF+qD22AW7e42f9xwDk4gEdNDRLgnOegoqce50w&#10;eBXd94K/FVqARPsNFz0B+Y2VAyTGL1zU/f/uslYGkA0nNVG1b1M0nOQLXuh/rSw2+/cAwg9PLkA4&#10;/7HxhPSQbT0Th/3XUuAbaoNfi/xBvfokkOeTwhjcO+XeK4cz/pfJerLic+yoZHFxDodxaISd2Odk&#10;LMFF0eSwyQuK/2V8PBF24ZAM/e8DQwcjIzAAhjVqCodesVJpxHVwwd49BAJeQY+dLxcFzAsS7tnz&#10;2t7COSsoDZ7ZzQsgfcrGOLr+poZqsKmmAytNbdRtqI/5SzgxPhTbNscgKaY2mjYyhG9TPQzK9sD9&#10;O5nS8Xg2t+L/+jvG5ymrFsyFDF/l9MaGTZGIjXMk4FeDmnJVNLNxwvSUZNwk5YDlBAe6FhxuekvX&#10;5908ggbfDw4n0T16MGsa9hAwJsR2QGQjD9iRkihLDl7pF2lCoNJvv6B0mVLQqFYFdroaaGpphEgn&#10;a2Q2cMIQTzdM83HH4sBGWBfUBFtDPLE7pAn2BTXCfn937PWph51ertjU0AnL69ljlrMlRtoYo5uZ&#10;PtobaKG5enU4VKkMjdJlJcX4S1H8XqIUatSogphUD1Ih3bHvkjyR/mcAkQoqbjmVRJZIJgFkC7Xj&#10;refisf18PHZejMeuS/T7uVhq5wSPfwQQ6TnbeCJILCGtPdAPjqPdcfWu8o8ByLuSuHJYG00sE7+s&#10;yKubDLtqMRjTl+7hT7AVWoC08x4ixmTLbyyHsuxqpCM+MBQfefgul3rOr2H8U5MBZO0JTVTp0xSe&#10;U3xFb4hnx/5TgGw61R5bz0Zj1+V47L+RhEO3U3DgZgrOvegiZqGXKlUMHX19cY8c8/WJ43Flwlhc&#10;GDcG58aOwunRI3Fq9AicGjUcJ0eNwEn+nYxfP0vvXxw3GlcmjsP1yeNxZ9ok6gVPwfNZ00XoSSRe&#10;5eES7gGzQ5OP9mH4sJMj2HB45c/ml3zTCEAiV8LHIztL5zw4MoKcoK5wjFWqlEFslDP27JIrCrJv&#10;lRPhEUzy90TCfBAmz/CHWvkqGFbOH2c0MrGzehI6lmoI9YoqyOhTn/bh+SkjCTbs6KXQ0ueRYf/U&#10;RJiKgTYQV6+kY+To5nD30EX1aspw1DZGr6CWBEz6v0tIia1eIa4hXzsGh1BnfH3pet8gsCzLykDn&#10;AF/UMTeFcvlyEizISpUqAVONGmhuZ41OjRtgfKg/1sa0xqHUaFzPSsCzHkl415M6FD0SgW5xnAgE&#10;MtoBHdvgU3I4PiS0wPuYILxr74d3bbzxrpUX3rdojPdBDfHBtz7eNauLN01q45m7I+672eGKixUO&#10;2JtiDkNFuybUKrBy+x0hrZ1x/E4v7L2oWFQxH4CcTcWOcynYc6kjdXrScOhWGo7c6oyD11Ox70IS&#10;dp2Ow7YjMdi0vz1W74nEqgO569/8U4Dw0tELDwZAd7Af7Ea64/LtKtRGfgxArh/TENMCamkoVOTV&#10;kyryjuxFz81PsBVagLRtNvgLBSIAUj0difQgcyE0MT48v4bxT40B8rYkVh/XgnLvZmiaFyB5ciDf&#10;AsjGk5HYcjYKu6/GYu91LpgYhYVbW2P03EB0H+KJmM5uCI12Rp2GxihfuTxqqFaDjZEhTPR0oK+t&#10;CT11Neiq1YR2jRrQrl6drBp0qqt+Nl0y/RrVYUD7GGuowURTA+Y62rDS14ODiRHcrCzgxXFxN1d0&#10;8GyM9AA/ZEeEY2J8DJZkdsau7D44RyB6OG2ymB8iIKMAFlYwAiysYPKCI4+xkhHH4M/SMW4QxDg8&#10;U9fMjBzVb6hWrSyi2jlh/z45SMjh55dsZ0UiVtAbhHVb2kK9ZhWMrhwEGA3HW91BeKdHgDAaihXV&#10;2sO0jDo8Ag0xeV4LXL0uW6+Ej/1Plt1lYPHcFgLHx7e9sWNHNKLjnWFqQte4pjrauTXCyowsPJg9&#10;UwIEwVioDQKHmFMjEt6LcZNHraWlol3jhjCl+1G6JPX4fy0i1IaTsQHimnhgclQEdmR1wsWBPfF0&#10;ZDY+jSZYjabzHknnPbg7PmZn4k3vjiSCCCQZHfAkrR0epbbBo8RWeBQXiocdQvCgfQAeRPrifuvm&#10;uB/qhXvBjXAvwB13CR53m9bBnca1cc+jFh40cMBjAsjTOrZ45WKNd06WeOVggUhqSyXKlMWAsSE4&#10;/bCvDB65ANl1vjN2X+yMfZc74/CNDBwh20sQ2bA7BvOWhmP0hAB07++FuIz6aJngiqbRteDW3gFO&#10;pKbNXAyQlFUfOy7EkDqJ+vsAkT1nDJBFBBB9AojNSA9c+oEAuXFCDU1t4r4CiLVKNIb3oDb9E2z/&#10;AeT/EUC8/gFAtp5vh93XOoiHZ9QsP0SQM3Koq4/qOqooVbkifi1ZBkWKlYLSbyXwR4nSKF+pIsqW&#10;L4vyZUtBjWBiqqqM2hqq8NTXQLCpLiKtjRHvaIGOta2RUdcBXes7obuHC7p6uCLDow46ubsivn5t&#10;tK1TC8G17OBpYwEXE0NY6GhBg5xFpUoVUKp0SZQqVgylipOVKI5y5csQtKrCQk8XDe1t0b5JIwwg&#10;wCzNSMOJYYPxiCDwRpY8F3AhJcMJYBEO4xDYN0AiFAkrG3Kqj+m1ZXS8JrZ2KPZbcVSqXBpt2zni&#10;yKF4fBDJdnKcn2e3d/8Mj8MnEqBvqYrO5alHbTAYT3T74olOH9zX6UnWC+/1B+OoZhqiK9SFrbI2&#10;zE000DTIHFNmB+KFWGKWYJIXEoom/hf9FOEzOo+P/XH7ZjqmTAtAY09j6NC197C0w5jIaFwYMwYf&#10;BFwJEnQNGKocIuRr8pGuzX0C8OL0NIQ3dIeWek2UL0XXma61OXUCojwaYEZCLF3PQaQMCdRzpwOz&#10;pwAzxgNTRuL9uCF4M7wfXgzugWfZXfC0dxqe9uyIJ92T8LRrHJ7IAPKYAPI4KQyP40PxKCYED6MC&#10;8JAA8oAA8oAAcp8Acp8Aco8Aco8AcpcAcpcAcqe+PW7XtcUtgsctgsddakPP7M3ho1wFVTSqYdHm&#10;eKFAdp3NwE6yvZcycehGFo5e74JDF9Kxfmc8xk1pgZQuDdE0shYsQqyhGmKOMmHmKBZliV9SbaCU&#10;ZQelTHsU6WAFpShrKPmbIH1QY+y/FItNp/8DyP+VrdACJLJ5PgCpkY4EOUB+UAhrzQktVOnT7O+F&#10;sI61poemLdYdjUCPoQ1h76qHP8qXF6AoSsBQLVcBNlWqwIccTbyBNvpZGmESPdhz3eyxsqEz9vjU&#10;w5mQJrgZ4Y1H5CRexLfE69TWeNc5Eu+7ROND11h87JlEneVO+JSdjk+DsvBxKPVaR/TFhzEDyCFR&#10;L33CcLyZNAovJ47Cw/EjcW30MBwbMhAbunXB9LgO6BMSgKgGdclBmpFyqYnKFcujGEHlc+K2WFEo&#10;K1eGvbEhWnvUx4j2bbGrXy/cmjoZ7+TJYHKcDBN5HuUrmLAiIdCIoam0/1vad1OvHmhZpy6qla+A&#10;igSSqCgJJB8/sCJh5cDOfBBOnUuGlYsawso44Zl+f7zWHYA9uikYp9sCF3W74AEB5C7Zc11yvLrZ&#10;uKjeBSuqRyGlvDsMy6ihWZAZ7t7tQsdiiOTNuXBugyHF8BqInJye2HsgGplZ9eDgoA0bPeo9e/li&#10;V59+eDlvLp07KTKCKENDlIVhmNL3eUDfjwcQJHo3hwFBumLZ0tCoUhme1uYYGOKHnaQwHo8fgfdz&#10;Z0ihLrJP82bh3YzJeD1pDHLGDUfOmEF4TgrkxdA+eD6oO54TQJ716YxnvTri6XcEyB0CyG0CyG1q&#10;Z48IIOesTWBUtjxs3Yyx90IWqYyuBI4uOHanB45f64pNuxIxdHQgQqJdYOJvidIhpigSYwmlrvZQ&#10;GlwbSqNcoTShLpSm1oPS6Doo2sURpeLsULybE5RGuqJaJ0fMWBKC/VfjCAL/PoSlRwCx/cEhrBvH&#10;1eFlk08Iq2oHjPgvhFWwtyjfYV/kQNhYgcT6h/3QJPr6E5pQ6dMUjSb7UmP+awDZej4SKw+Ew8vP&#10;DL/8XhK/kVmQM47WUsNkc33scjTHFTdbPGnohNdernjnXQ/vAjzwLqQx3pIjeNW6GXLa+uB5O388&#10;jQ7Es9gQPE1shWcprfGsU1s869wez7rE4nm3RDzvlYIXfdKQ0z8DOQO7IWdIL7wa0Q+vxw7Gmwkj&#10;8G7KWLwnh4V5M0XPWdhCUgfzqBc8YwJejxuKmwN7YF9GEuZEhqJnUw8EO1jBVkcDVbgSLoFExOx/&#10;KYLSFcoJoCQ088KCtFScHz+WjidLEtNx5erjK5CQfU64y8I8+wcPRLxXU+hWVUVF5bJo194O+w/E&#10;4e3rbGzbGg1re3W0LOuAB3p98FSnLx6R8jipl44MXS9s1ovHM3rtLikRNlYjT3T74JXOAHzQG4wz&#10;mpmoXdQAfq0s8fIlKRv5/BE2Vjpi0uMAXLnWGTNmBSA01AaOdF8CatXB1PgU3J9K6oChQaCQT8wT&#10;8zdWr8B7Ask+Uma9WoXSZ0xFuRQzVRWE17LG9NZBONezE94RFDCdrs308fgwbRzeTp+E17OmS4MV&#10;Zk7Fq6kTCOyjPwPkxf+PAGEFklPLEltNDVCleBm0iquHk3d74+jtnjh5qyeWr+mA5LSGsPKxQNFA&#10;YyilkKIY4gylyW5QmkQ2rg6UxpIxOCa4oViGI8pGWKJMvB1+G+wivT7IGfYJtbBxVxvsuBQjg8c/&#10;A8hGTqIfkJLovKz0FV5U6gcB5OoRKYnORVoVAcJrgozuQ238J9gKLUDig78xjNc7Am8fVv5hANl8&#10;RkOMwuI1Cdb/hWG8a4+FY8fldli8IxQahqrQpod0krEOztma4IWzFd7Sg/yqnh2eNLDHA/dauNvI&#10;GXe96uCetxvu+7tLTiDUEw/Cm+NhW1/hJB7FBONRQigeJ4fjScc2wpk8yYwh55KApz2T8ax3Jzzv&#10;l47nA7ri+eCeeDG8L3JGU8963DChQF5OGU+Oa4rkwNiRTZuIl9QDfkWAeTt+GD6OHwqMHwKMI8c6&#10;og/eDugikrjbOrTCeL/G6FDbFrX1NEV5EKFQCChFShSHma424gkmK7p2wWM6rpi5TnBg1ZEfROQm&#10;wlsMErLTY0ehR0hLmNfUgoZmFTRrbggNDWV0rOCBDwbD8FZ3IG7r9MAdsscEkWd6/XBbt8dneCja&#10;HZm91x2EkxrpMC6thj6DeblZcuhiHslAfHzXC1t2tkdWzwZo2sgCzRwc0TugFfYNGCyF3NasEPNd&#10;OBkujTCj81y5DNcmT8SEpAQ0d3URZdPNalZFpIM5Fob54Xq3ZGAYKZsx2fhECvD1qGy6/oOQM344&#10;XefRBIyJdP2n/Z8ByBtnS0wn5Vue8x8TW+L2hyHYsicFSSke0GtC0AgzgVJfRyhNIRiwMTBIZSiN&#10;IhsnqY4/ejujbEszlA0zp99JdTBcxtN7ZEW6OqB11/rYfy4Wm09Lkwn/PkDo+ZIN453Lw3iz/eA0&#10;pgFuiDlfPwAg70vi0kEdNDLPZxivagzGD1wp/FBB3wotQFLCx+Y7kTDSKwKvxNjwHwOQXefUUKO/&#10;F+qO98XavzCRkAGy5VxbemjawsbDAA3LVcJrO3O8cbTA3VoWuFXbCrfr2OA2QeRuA0cBkHv/LwAy&#10;eQxejh+BnLFDRAjl+dDeeCZzYK+zM/FxQCaQnQ7064S33RJwM6UtdkT4YZRnXbSyNoFBdRVSJ3+I&#10;CYSlypaBi6UZBrVtgwvjRktw4N47OeDPQ4fzGJ+LCG/xvquX48a0KZjcIQ71TaxQjhybZ0VzTK8Z&#10;hms63UTiPEc3Gw91egvj8NU9AgVbXojco/f4fegPxRKVdjAl1bd7fzRu3snAqHHeaB3mAL/6Dkj3&#10;DsTK9G64P53AR/+fQSEKWPI5sUpbtQwv6fe1vXsi2rs5bIwMYKtZA21tjDEvoDGudWqPT/3TgMFZ&#10;+DgoCy/Z8fP1H0LXf2S//7MA4RDWa7IsjZqoqlUNK3amYNr01tRWTaEUbASlAbWgNK0+AUEKTQlo&#10;8M8xZJProcjYuigdaYGKnkYokWyHX+hvoU7EPvT7GFdSI7YYOt4bB28kEDT+/UTCmXv9UbO/H9zG&#10;18Pd+z9uIuHZvbpwN/l6IiH7nSnD18o8UcHeCi1A0qMm5VvKhNcxfnaLZC05e+H082sc/8T4WK9L&#10;4tClGtAc0AS1xviK5TU/r4cuA0h+pUw2noog6d4eTVpZwahUBZy1MMIje3PcJojcJoDcIYDc+T8E&#10;EOHAhpEDG9xDcmB90/GUHNiT7ol41jUer7Ji8Y7sU2Y0PnSOxAtyYufb+mFx8/pItDeDVQ0V/F6i&#10;GH4tVhRqajUQ590U+wZli5LjIl+weL6kSuj/5wsSViSy0V/P6Ped/fugnXdj6OmowaaiJtJVPLBF&#10;PQ53tXviJYFE0RgsL3T708/+9Hd/vKK/n+n0w13Nntijlgi7UlowsyXH718XHX18sCQ1HRfHTMDH&#10;RbI8Dp2jmBVO58jnkEPq4/jI4ejfri0aOtjCUUcdrS30MYsc8qUOIXhP1wA9EvC+ZxJyeiTTdUrF&#10;U77+/TPxfGA3AkGv/9MAuUfq4ym1wxY1qkHPTBPto+qhckN9KGXaSiAgSHwBDjZWFqQ6inavhYoe&#10;+ijnb4zfB9aW1Am/J9+X1cnw2jBoZ4eVm1pj12VpHsifAySMniHZ83OiFdadlC9tKwGES5lM3e2P&#10;av180ZjO75EIV/8AgHwojhM7DFAvv1ImavGYNXaTzBMV7K3QAqRX0sx8iym2dGuPR1eriRFT3x8g&#10;pXD2qir0BzeB7UhfLDv812phrT8Rgd3XotGmU21ULVUOO0z08bQAAeQ5AeRZb3JgPdiBxQsH9jit&#10;PR7T/36a0ho55MRe0/m8i2+Btx0CcTO8GVbTd0i1NoKFqjLKlSyKCpUrwa9eXSzv1gWP5sqUBjlo&#10;hgWfR16QMFxYrUgjm5bg3bJFODduJAZ0aA0XB3PoVa+BepUNkVylHsZWC8SMqqGYU5WudY1o7KwZ&#10;jy01YrBENQIjqvojXqUuvGtao7mVPdID/bEkLR3XxtA1WMCJ7EUCFh8XyebG0Hm9o9fOT56ImZ07&#10;oVUjD9Q20EGgoSbG0z06E9YUr+i7fkxrgzd03V/wtU+PwpMusXjajQBLAHnWJ61AAIRHYT0igFyn&#10;6+lWrSpKK1dEcR9DKI1wlWDACkIRHPw7q44JbigVYYHKDlooGWONIhNpXw5ZsSqR78s2nqybPYKT&#10;XbH3fDw2n/7zmehrj0kA2XgmHJvPRWDD6dZkBJDjHMKSciC8fMKEHf5Q7u0HvxmuyHnyo2phlcDB&#10;Dcaoo5v6RTHF2lo8sTABi6btkHmigr0VWoAM7rJAlBTICxB/pw64fa4mSdAfUM6dpPK1m1VgPqwh&#10;TIf5YuEBhXLu3wQIx3RbY++NaGQO9kDZsuWxQF8bz+mhLagAeSocmAQQPodHMgf2KCoQT9r54Xkb&#10;H2kiW3hT3KTvsKKePWKNtGFWsQzKVygHZzsbjE2Ix6WpkySQkNL409FbZCJPwg6e9n01bxY2Z/dC&#10;VkQwmtVzhJOVMRxMDWFrpA9rLR3YaOjCRksXdgb6cK9ljaSW3ljUKx23p0+k/0cKiFTQpwVzRUhN&#10;Ck/xHI4luDZ9Ghb36IakAD8xGq0ZqY2+toY46F0XOXTtP9B1z+EBDHEt8SSxFR6nRNA1aCsA8rRA&#10;AsQKOdT+DtuYwKRcBfzSQEdSHBMJHIogkENkWn38OswVFUh1VKqlhT96OtFrtD+HrRT3l9uEuigZ&#10;aYlh47yx/3oiPSv5F1MUi62djMD2i5HYdiESKw6EYfraQPSf0BBp/epg2YFgUiOsQCSAjNjih/K9&#10;fBE+1xnvufR6zncGiKyc+47llnDWTIOLjqycO5mTRgJcdZKxeuF+mScq2FuhBci47JUCIHkXlGpm&#10;G4dLxzSpAfyY9UAe3auMWqMbQGegD2btDcAmOUBkSXQ2KXYry4GwUc9qz/VoDJvtjfLUyxuuoY4c&#10;gsednwwgDwkgnx1YK3JgIY3xLKiRmAn91rcBrtB3m2NvguAaVaBfqRwsTUhBtAjGlsED8YGVhmwG&#10;N+cd8oMIG09e/Dx6ix0/KYd70yfj2uTxuDBhNHYPzcbGAb2wY2h/nB43Ci/mchlzCVI8fFjkNPh/&#10;raTP0ucfzp6BZX16oVPLEDQhsDXRVkMnA3WsdbXCo0APfIpojtdkjyK86bv54WF0IB7FtsDjnwQg&#10;b0iFrDA3gCp1bIq0t5TyHXmVBP89oz6K9qiFypbqqOCuh18ZKqxSFPdTNE60D6kNy1BrbNjTDtvP&#10;S5NmFQEiKlOfaoMdl9tj67n2mLOhJQZMaoL0bCd0HWONjoON0CzEEAu2B5ISYRUirQfSb4MfSvXw&#10;RcJiR+DFD1oP5FNxrJtrC0eFBaV4PRBHtXhRoXfrmqMyT1Swt0ILkFljN+a7pG0jsySc2KNHe/yA&#10;JW2pob59XBEeJNdrZPtg0k5/bPkLS9pyIn3XlfaYsS4YVTWropNqdeQ4WIgJXD87QO4FeOCuT33c&#10;b1oXL7xc8Z4sp6ETjjtZYJBuTXhWrQhrjZpo5lYHY5MTcX3iuM/5D5GPIFjkHcUlCkLKlIqACasI&#10;HjG1lD4nUzTyYbf8Hq+LAZ53wa/Ta7w41rJePQS86ttZw02zJjpoqmKOhR4ukXN9Rw6Xofc0uCHu&#10;tWiM+/RdHjBASF39TADhHMhrV2uMIEVcRrkSfkm3z02Wy43zGNMboESiDaroVkNZP2MU4X04P6IY&#10;3lI0OVxiLJGYWR8HLieIYqGKKxJyGZ8dl6IEOCYvDUJGfzck9bJC9wlmGL3KHHMOWmPwAnO072SO&#10;+dsCsf4UPVcEEF7SNms1r4nug66rbaTBMj9oSdvFE53Ix3y9pK2HaRr27zgrOaICvhVagCyfvVsM&#10;4+VhdZ8BotFJJL32bDCmPX4AQLhhPS8nFrJR7uOD4Vv8sf1PASKDCAGEpfmyvWHQslJHsLIKnjqY&#10;FwqA3CeA3COA3COAcCmNOwSPhw0c8LK+A9642eOekyW2mmiju1pV2JI64wl4PPt9ZkoiTg8lpztv&#10;lgQCOQxYRcyXlm5VhAorE37t84xwhgp9hmeF59D3PDN8CBakdUSSrzeczExgU6MqwmqoYDKpjROk&#10;ip7ROb3zdCXI1SHYkbP1qYd7pEDuE0D4u/xsAOGZ6PcJIC9IhSSr18Qfmir4dUBtKE2UjaBiCIgh&#10;uvVRqrU5qqpXE3kPpemkUCb8CTzY+HP0fg1fUyxYEYrdl+JFodANJ6IkcFzogO0XYjB1eQgSurgg&#10;JssU/WebYuoOS8w9ZIMlp+wxfr01ek40RWxXKyzcEYR1J3MBkrDEDyW7eWP4ZgvZHJDvDBBe5fBj&#10;cUwb4gabagwQyb8IgJDP8bTKxOmjVyVHVMC3QguQLauOoJZanBhWJwcIV8100e6EdQupZyIAkk/j&#10;+DfGAHlZBtEkncv19BFrM28/LQdIbh4k71wQzoNsOtMWG0+1ha27AVwrVMYtO1PcyzOM9w4B5A4B&#10;hOeB3CWA3COAiHpGPwlAhAMjgMgd2B1yYA+drcREtk+kyHpq1YRSiWJQ+uN36Onroq6DPZra26B7&#10;gC/WpHfC5TEj8ZxDUKxQWGGw2shjb0hp3CfnfHzIQMxJiEeyVxPUMzeBqa4WylYoB6XiRRFJ4Dhn&#10;ZYAndP1z6tjiGZ0PQ004VzpHdrZ8zvd/coA8drXB3dqW8KUOzS9WNfHraHL842VwECOt6qN0CxNU&#10;rVEFJWOthRKRwyFfcLDxewyZWEu06lAbe89yVV4efRWNLWc7YM+1OCzaFoHkrm4ITzBGv5mmmL3P&#10;GvMO22HuQTvM2muLOQfs0GuyhVAgiT2tsWRPMNadyF0TvdVcX5Tu4Y1pewylwTL5Pav/xhggH0pi&#10;WFYTWFfN/AIgHPXwceyGaxfvSo6ogG+FFiAHd54lWCQJkwPEWasjQaUzFkx0pj1+AEDYqMfTba01&#10;NWAfpC73/csA4ZFYPJTXk4fylqmIazameF+beoAEjxyCR467A14RPF55ueJ183p4TfB4Qw7gFcHj&#10;eVhTPCSAPPiJACIPoYhaTKTGXtqbo5u2OlRVVaBcvgxs7GyxcNEi9BmQDXdSJMbGBrDW14EPAaVz&#10;M0+MiQjHgoQ4LEtNwsLEeEyOikQPfx+0dK4FGy0NqFauSMdShZ2DA1I6pyE5JQklypdF0TKlMMVY&#10;ByBw3Xe2xB26BwJmdE7sXPkcCwtAuO2dcTSHQ7lKKNJAB7/yaCrOXcjCVqWDjFGlmjJKJthK8Mib&#10;G8lrDA9WJyNdodLEADPmcumSRFIe0dh5MRa7r8Rj0ERfBLQ2Q8oAfczaZ4MFR+0IIHaYuccWM3bZ&#10;Yv4RO4xaZYWs0WYYu94CiT1ssfxAC3qOQkjJS/NAmkzxReXezbDimDYB5AfkOgkgn96WRs84X9hU&#10;zfjsXzgHwnnXELc+eHD3qeSICvhWaAFy7sR11DfuJIbVyW8wj9e2r56OydkNRAwz38bxb+1NSYzb&#10;YYzS3X3QZr6vkNSc3MtvJJZiCItHmZx4loj4Xm5iKO8yQ12ctTYWI2COkPM84miJo87WOOpqh2Nu&#10;jjjm7ozjjV1xnhzZQ3IGH9oH4GOHIDwhB/bwJwIIT2RjgLywN0OienXYaddENydzKJcsDm8fHzx9&#10;+kTc72PHj2Hy9GlITk9Dc39fuNRxgb2dDex4VT76aWVtAWuCjkejRmjXIRojx4zG9u3b8Pz5c7x6&#10;9RLNmzdFyZLFUEWlEsYZaovJc/y/bxNA+FwKI0Be1bHDFhtjaJatgCItTVBkMikHVh7T3VGqhSlU&#10;qiqjeIJMefCQ3vygkdc4Cd/WDK0ia2Hv+QRsOy+BY+vpGMSlucE7VAdDFptiyWl7oTQYHHKbvd8W&#10;c+m1jGGmGDzfEuM3WCKhu73okDFApEm7gXAa4wf1bE/suaD2YwDyogw+Pi+HlNAWsFVVAAgZrwXC&#10;hVxfvXwj2mVB3wotQG5ffwAvmy5w0oj/fHNddVPphqdjcFpTMZMUz7/z6Aw2UiCrjuqgQq/m8J7u&#10;I3pEecuZKAJkzbEwbDnXBjsvt8eExX5wcNWBklJR6JSvALsaVUUs/rPVrAYbNZmpq8JKTRWW1arC&#10;RUUV7fT1sbYpKZO4YLyIb/FTAeQ+AeQ5QbQDAcScvvcmXzd0q2uDX35RQtNmXrh398twwYf373H3&#10;3l2cu3AeJ0+fxtnz53Hh0kXcunWLHuyXsr1yt7j4GBT77RcE2BhAX70axupr4Q39X1Y/BRkgTwgg&#10;T+n6P01ohSd8TnRuj+kcecTYo1akWkMa4WGgOx741ceDZnVwv4lUzv0uf1cGCNl0Ez1UqFgBvybZ&#10;iJCV0owGKNnGAiqVK6FktBWUZhI8vjVMN6/xEOC+taDhpo8Fy0Kx/0Yy9lxJwNpDHRAc5oCgaE3M&#10;2G2FxScdvgCH3FiNDF9C0OhpRDCxw7Cl5kjt7YSNp1uJ54trz3ElXqMhvrAY3giXblaVciA/YLTl&#10;m3uV0dazjahuIfcvHMriOljJrcbi06dPstZVsLdCC5BnT3IQ7NYbeSvyctIrs20gkMP5itLfv3G9&#10;KoVjF6VyJq5jfcRsdK4Q+iVAchPpW87zDNtwBEZYQblKObg66SO7rycWLAnDmo2RWEu2ZmPbL21D&#10;G2Gr1kVg5rwW6NG/CdybmaMGPdRpthZ4GhuC5+zAfhaAOJqLcuLt1KrDQrMGVpGzOxDpjZT6dvj1&#10;1yKkKhri0qVLsjv/97Zhw4bgtz9+R3MzLQxqXhuaBOoJBlp4WwABwuXcnxFAXmXF4X1WDD5yJYC0&#10;SLxLbo238a3whu7BG1Ihr9v64nV4c7xq6YlXpEJe+rvjZfN6yGniIsKkL+l7vmrggPf17NBLSwNF&#10;VSvht15OUJrvgWIptlBRVkbpVuYSPDiclR8s8hrvN8ENvzfRQ2qKGw7eSMG+a4lYczAaPkE2aJWg&#10;hflHbbHwqD1B5Gt4zCFgcCgrtpsR+kw1x4rzDug1xQRdBtbF5nMSQHgI75RdvB66L9wn1sPzh5Wk&#10;OSCKzzgPwSX18Nn4bzb5+3/FH7wpifsXVRFQO1pMDfjsX3SlxaS6x0+XtZaYjwIAAK6VSURBVK6C&#10;vxVagLzMeYP2vkNJcXT4fIPZGCDR3uHI4cX2v/dsdDZqsPdvq8BsWEMYD/XB3P0BYnJTfiOxNpwO&#10;x8ZT4fAKMEHVyuUxZoQvnjzmsuGyUuWifPhfsWw8f9EXM2aHoKaaMiZ7uOBDKjmvlJ8FINJ6FG1J&#10;cVlr1cTypi7YHu6J/Ukt0IWceYmif8DCyhJbtmyma6G4cS8wr0nbx48fMWb0aPxRrBgctKtjTnhj&#10;9PF0RPWqyphiqF3gFAivB/KC7u2nvnR8+l87wv0wukFddLa3RaKVBZIszZFoYYpEM2Mkmhghkask&#10;G+ojQV8XCXo6iNfWQoKmJtK0NDGE/t5gYYRrTlZoq1odvxir4rcJ9UQ5EpWaKijb1BBK0/5CwlzR&#10;OHQVaY467sbYdLADDtxKoeciDn7BtgiJ1cDC43aYd8guX3iwLTxmj95TzNEmVV+EsRadsEPGCBP0&#10;GevxGSDbTgVh0CZ/lO/lg7A5zsALeh5flSEVQp1FNl7CQW68HhCb/G/5fm/IGCx/5hc+lMD5g9po&#10;bJ53Odsk4W+GdV8ka2UFfyu0AHn75j3S20+GVZXozzeYR0lwCCvINRo3L9QQQ/F+xFyQ13TMRpPr&#10;QLWfD8Zt9xcN++tEeih2XG6DXqMboFyZMpg6PoDOeiidUx9qyL2oQRNIePGiv2S0L68HjiFoGmSF&#10;KHISHwkgT1Ja/zQA4dIuYTWrwZoUyIqmrtjYqjG2xATgSNcoDG/tjeqVyqFUubLo07c3bt28KdrA&#10;t7a7d++gc+fOKPL777DVqYGpbZtjaZsmyHS3QQ2VyphVAAHygq7/p+zO2Ng2CO5a2lCpWBGGBtVR&#10;18MIIeF2iIiuhYiovOZEr8usgxPC2tVC0wArONTWg6m2KmpVrozqSiXwe10t/D6xPipZq6GiowaK&#10;8FDe/zVUV27yUVddHVDDUgPT5obg4J1U7LuegnYJbmgcWFMMzWV4zMwPHvTaXHpv6nZbBLbVwaD5&#10;FgImnExP7GOCUfOaYuOZluLZ2n4qEB2X8SRCH/TeZk13ugTePymL+zfK4eqZ8jhzoDIO76iKfVur&#10;YfeWqti7rRoO0d8n91XBpeOVcPtqeTx9UB7veb2g/J5tNgbLp+LYtdocrjodxcAcuX/hATtcSHHm&#10;6I1SQ/sJtkILkE8fP4megJVy1BcA4YKKjajncGzvD5pM+LwsPlKPpsNiB5Tu4Yve63kob+BXAFl7&#10;IhTbL7WBV4gpLExq4unD7nQ+pCZedKOeEa9FQWBgU1zYKD9jgPByrASPB/ez4Oiki8kNXIBOkvNm&#10;J17QAfKAAPKEABJCALHXrolVzVyxKcwTG6Lo2nYKx+mBqVjRLRb1rE2gVEQJNjY2GDFiOA4dOojH&#10;jx/h/fv3ePnyJc6dPYvp06ahtkttUWLew8YIcxNDsCTWH7NC3ZHpYQu1asqYZ6SDN7UIIGQFASAv&#10;6PpjQCZWRgRCuWw5uLrpYsqMFrhwrhPecftAXzIuT69orFzlP+VG+33ojccPs7BzTxz6DG2OOrV1&#10;8YemMv6wUUNlOw38NsT1zycJKhrvw3mTQbVR0rQ6evZsiAM3UnH4bioGTwyEg6saxq6VgJAvPMhm&#10;kXFOJCrTAO06G2DRcXvM2sfvWaNDpjlmb/TH+pPSLHQesBK6yB8le/sie6kR9m0rjxnT1TF8kh4G&#10;TjFG9kxzDJxrhcELrDF4kQ2GkA2ab42hCywxYoE5sscbIz1dAxePVJaUSH7PNxv5jUWTneGg1vnL&#10;QopaiXDWTMD6JQdpn59jK7QA4W3+5K1idTBFgPBkQledTtiy3JL2KPr9Q1g8F+R1KQzfYo6iXX0R&#10;u5hHYgWR4lDMg4QQQFpKAAkyQQ3VSjhygNf9Hk6WN3QlD2cN+IZl4+3Lnti4Phr1GxjAslIVHAj2&#10;wmtSH2/S2hZ4gLAKeEgAeWxnhsAaVeGkp441zeuSAmmCDdH+2NoxDLt7xOLcuB44OW0QhqZGwdbU&#10;AEUIJNVrVEft2s5o4tUE9d0bwMDAEL///hu0q1dBeoumWNc9Bqvo8zPbNhMA6exui5oEkIUmujKA&#10;8ETO//sAeTegC+51S4ajhgYCW1ri6RNJjYr2w50LXk1RKFoF49fyGq/x/o7U7ycGDi+iNRj37nbD&#10;0L5eUCtZFkW89aE02/1/D9eVGyuPwbXxO8Ejpn1t7LuSgv03UrDuUCzqNjBG8gA9LDntgJl7vwYH&#10;G4ezlp5yQJ9p5mgcoIXJW2zEXBBWJCNXmSEmwxYrD0lDeDfQM7bpfAu4DvSCemtHJPUxxoCpZhi0&#10;1A5jNztg2l4HzD5kj7mHc20e2SKC0+yD9hiy2AZdp9ohPEYXN89UoOuRz7MtjJ5vUiCjCIZ2quli&#10;YI7cv/CAnQYmHXHswD/Lx/1f3Ao1QHasPy6Km7no5s4Fqa2dSiokHQvHUS+dFcj3LnPA9qoUNhzT&#10;IQXSHN7TfLD+eGBuVV6ZCuGhh9svR2DswmZQqVoRejqq6NG9CVatiMDubVHYuTUKWze0w/rVbbB0&#10;URjmzAjB5AkBGD3CBwOzvdCrR2Okp9VHmwhHNHQ3hpW5OszMaqJZXWPUNtCAh642drb2wduMKDzp&#10;3L7AA+QRAcSvelXU1lXHWu86AiAbCSDbOrbGLgLIvsGdcWbGYNxeNwun18zBjBHZ6BDZGnVdXWBu&#10;rA8bMwP4kDLrFdMKqwdnYM/wDKzpGo358cGYFdkcswkgKW5WqFGlMpaa6uF1AQIIL1F8JKEdVCpU&#10;xMw5LahdjyUjdcFhTQ6J8k9hDAa5sfqQ/8xrBJ6P/fHxLStb/nsQVswNQ00DVSilWENpCoEhLywU&#10;jUdlMTz61sLvhlURHmKPPRdSsJsAcuBmCtJ6NkE9rxqYs98W88ip5wUHG8ODlcmkzTao76WOrmNN&#10;SYlICXb+2W2CMTr3q0PqIxSbz7XEhpMh6D6yAfwTzTBghhmm7ST1ctABC44SLA7Q7zJI8eelyYj8&#10;v+0wark1uow0w8hl1ug72xpjRtXA+5fkEzh/kt+zzXW1XpdB13b+IhyuuN6Qo1ocfJ26486NR3TN&#10;fo6tUAPk/Mkboi5NLeoZsPrgm8w33KpqJoZleFHvrJSUSMuvofwbe1UaF6+pQmNgE1iTw19y6OtE&#10;OiuQTWfC0H9CI+jqq0JXqxqsLTVgYlgTFqbqsLHUhKOdDlyc9ODmaoCG9Y3QtLEp/Lwt0SLIFm3C&#10;HRAb5YwunRtg2uRAnDgYhwf3qCd6Pwsr17WFulFVNNHRwpNObfE6swMeF2CA8Jrc9wkgTQkgLjpq&#10;BBBSIOGe2NAhANs6tcbunnHYPzQDRyb1x5lFE3Bzx3I8OXMAz+/dwL3bN3Dx8G6c2bIMZ9bMxsmF&#10;Y7FvQh9s6JeMpemRWJAQQgBphtkt3ZHkZgl1AsjqAgaQN9mZeNwzFW0cbGBvr4UJY/1wZH8crp1L&#10;xY3LHXH9YkdcPZeCS6eScO54Ik5SWzmyJwb7d0Zhx6Z22LK2LdavbI21y8Oxamk4Zk8PRlKcK3p3&#10;88A7DqmK/NogTBvkjeLWNaTQVN7RV/waKxMeqssJ9kRrlNSqgsjWtbDrfDL2XE3BrktJWHsoBg0a&#10;myB1oC6Wn3XMN2nOr/HMcx6R1TxUCyEddLGIYMLA4VDXgmN2iO1ujGEzvLDjahhWHgxBUlcnxPc0&#10;wswdVlhC77NKEceTHV/+fxgaC47YYeJGG2SOMEPnIaYYs9qalJAjUrNNsWttJVJi5BMUR2bJjaMV&#10;r0vh5T1ltPNqA7vquUN42XgSYbvmQ/D29TvJAf0EW6EGyJ2bj8VQXjvVDgSQ3IqZllUy0TG0BV4/&#10;Jan69geME88pjUePKsFtQn2o9PXFpF3+Ij6rCJCtF8Mxcq4nqlQtj5T4unh8vxue3MvAuRNJOHE4&#10;AWfp57Xzqbh7LQ1P7mTg5cMsvH7WHW9e9qQG2gvv3/TBh7fUg/wgD3Xx79xj5F7lcKR0dIV+uUq4&#10;mdRaDOl8nFGwAXLP1gyNCSD1DDSxzocAEuaJjV8AJBNHJw/A6YXjcX7DAlw/uBUPrl/Go3t3cPvM&#10;YVzauQYnVs7A3ulDsXVkN6zrm4RlGQwQUiBtJYAkMkBUKmOtmX6BAojIgQzqguXhgahRqQJ0tSvD&#10;1EhNdEJq2WnDyV4Hzg46qO2oC5daenClTknd2vpoUNcQDesZwauhCby9zBDoY4lmTczEe/XrGmDi&#10;OD96PnhARw8BkbfPesKnqQWU2ptJo6pGysDBAJlUD0V4WO9QFyg11kE1tarIyHDHvisdSXmkYvOp&#10;eOy7loxhU4Lh4qGOyVuthDrIDyCzSR0sO+OANh31UbeJmlATC45I+86nn+PWWaBNkgWW7Q3BuhOh&#10;iOrkgE6DjDD/sJRw/+J49BkBJHp9CSmXqdts0WWUKaIyDNFrkrl4jxXNyPV2yOyuhQc3yhMkvhGV&#10;4Hzpx+K4ekodPvZxcFCYA8LGQ3izOkyha0WP4E+yFWqAPH/6CkmtxsBSuf1ngLgZJMO6agZa1WuP&#10;W1eqkdPlkVj5NJZ/YyRz3+WUReJSBxTt6ode6/ykPIgshLWKILL9Smv0neCBCuVLY/niNnS2o+hc&#10;6GFVDC9wyOEjQYHj2Byb5of5DZli3JofbnlCXZZMv32rKxzq6KC9hakIYeWQAyvICuQxAeQuAcRD&#10;VQUehlrY4OuWD0AyCCDZBJAJuLBhIa4d2Io7l8/jzo2ruHJ0D85sXobDS6Zgz7QhXwIknhQIA6RF&#10;A8TWsRAKZEMBA8j7AV1wIrE9vJ1MMXykD04cTcW2zVFYNL8V5s0JxeIFYVi9sg22bGyPPTtjcPRg&#10;As6dTMbVi51w92ZnPL3fBS+fdCW10R2vntA5PcqS2hq3Q86XcNt6TYZszBnth988dMSKg2JdEAJJ&#10;kRkN8MtwgkioCYpqq6C2nS7GzwzB4dvp2HkhmeCRgG3nEkiBJCM6uR78I9WxlHMfio5eZhxeWn6W&#10;gDDYGFb21TFssSWWnpLgwcaFFNOHGyGtjyu2nAtHQpYzkvtzcl2aJ8L7yI/Fv3POhGHEZVAyR5oi&#10;NE4PcT2MMH6DjVA1/P8WHrdHx+EWWDijKj7Jh/Hm91wzQFAUu9ebwk0/VVT3zo1ssF+JxvgBK2if&#10;n2cr1AD5+OEjhnRdCIvKigBJgYNaGhqaUk9/ry7t9QMAIkukz9hljN+zfNF6rg82nQjE5+VtCSAb&#10;zoRiyb5g6BmqoomHCV48Yec/WIIGK4kvYtccQmCwKJo8Xs0mJdTf0sO+Zk17NKfeZIS5Me6Q+njd&#10;mRx5AU+iPyGA3LY1Rf1qVeBBCkQAJNwLm2ICsT0tAnt6xWP/MFIgU7JFCOvCRgLIwW24c+UC7lxn&#10;gOwmgCwVANk9dTC2jOiKtQyQ9LYiBzKzTVPMIoBE1zaDhnIlbDU3wKsCApAXA8jZD+6KkV5N0KCR&#10;IbWDQWRDyXjgBSfC5ZY76EJSrIqdFGpfopNCxj8/0N/cYWFoKHZQ6DMnt0VDpZG+CGEVYfXR0YYU&#10;hy5K6FSFpYkmMtI8sOlYIo6Qat5+NhFbCB5bTsdjx4VEbDwej2b+lkgZoItl3whfsbPvPdkcppaq&#10;yBptKjl/GTxYRUzbaYWweCPMXB+AgVMaoy2plPlHuMzJl/CYe5CORZCasdsOaUOM4Ruug1bxehg4&#10;N3cYMO8//7AdRm8kgHTRwfWzBIj39Ox+0x8wQIphwfjaYnG62gpDeHndIZ60vHbxz7GQlHwr1ADh&#10;bcmMHWJyD88Sld9sTqQ7qnfGhrl29AARQH5IIr0k9p9Xh0pfLziN8cWqIwqrE7Ida4FtF8MxeFpj&#10;6BlUhU8zC+ottsK5Uym4d6Mz7l5Pw51raaSSOuHGpY64fDYV508l48zxJJw6moDjh+NxdH8c9u7q&#10;QD3NMPTq0QStWthBX686fitSHBEWJriSEIpXAiAFO4nOALlBAKlTTQVNjLSx0a8eNigAZDcB5MCw&#10;Ljg2ZeCXALl6EbevX8GVI7txWgBkMvZMHUQAycLaPokSQOKCBEBmhzRAlIsZtEmB7LQwwMsClkRf&#10;26YFdLWqYtmqcGr1PAKLAMEdkfcEAoaC3Pg1ubG6FUbAUDTRQZGN/vtAvzM8eGg5HfPyiSRomNeE&#10;kmlVlDGqDm2DmmjsbobevTyxdncsjt7JxD5qt1tOJWHraYYHr/URj50XE7F0RxTqexpgwFwTLKZe&#10;f16ALCPlkT3HQsAjvqehgAcrBPl+i0/Yo/NwQyR3r435W4MR2sEE4zdaEASkRDzXzuJQF4ekJm+x&#10;RnwvA3j4asA/Qhu9JpuJ2ez8Hg8D5mPysecddUDqYHPMmaKCTx/+RH2wcQL9fSkMTmsmlXHXzQ1f&#10;OWsmooFxR5w5do2u08+zFWKASIHIgzvOihtcSz03kc5mWaULxvdqSD2tkj8okV4Kt+9Xhsu4BqjW&#10;1w/T9/hj08kvAbLmeEvsvt4Gk5b5QFO3CqpWKYOG9U3QyN0YDjZasLfVEvFrl1q6n+PW9esYioS6&#10;VyNT+HpZIIygER/riqEDmmLj6jY4diAe8+e0hJaRKgJNDPCc1MerzOgCD5DrNiaoTQqkuakuNvnn&#10;A5DhcoBMJIAswvVD23FXBpDLBJAzmwggiydjlwJAlioAhBVIJCkQBshuBgj9z4IyD+Ql3cu3/dMx&#10;smkjOFpooWvvxth/OA6PH3XFE7I7N9Jx52Y67t4iu9kZt691Fh2TW9QxuXkxFTcupOLq2RRcPp2M&#10;CwSIPdujsGheKHpkNcSIQc3w8kk3SZ0QQA5sj4adjTZiY9wwdGQAFq9tj91nO+HwrUwcuN4ZO86l&#10;EDwSCR5ygCQKgOy6lIgZq1qjnqcOxq5jpy9NHBSOnBw6J9Sz55DysKqGyDR9LDnlIIonCniQLTxq&#10;Jz4X2NYI87YEo1OfOkgbaihCWgtIUfD8kLkEiMEL6JlIouelYU00b6WFnpPMCBQ8c53eP/ilSuFk&#10;/MCltuicroGHnPt49yfqg19/WxIvH1ZEvF+YCIPLfQn7FfvqsQip1xuPHjwTfkfufwr6VugBcuXC&#10;HfjV7iESXIp5EEvlTHQKC0EOy1IuuJZfo/k3xhU7yZKXOOCPLF/0WOMr1irgNQtEIp1s3cmW2Hw2&#10;DCHtrGBuUhML5obS+XbCvp3RWLaoFVYsCcemtW2xa2t7HNwTgxOkOs6dSBQP+61LnfCAHMPzh1l4&#10;ldMLn97Lw1ocnhiGrj3coVeuMq4nhhf4JPpTcubXbEzhVFUZPnKAtCaAxAZhe+c22N07QQLIVALI&#10;4om4uGkxAWQHKZBL5CwJIId34fSmJQSQSdhFkNkyPAtrGCD02XkCIF6Y3aI+wh1NoFOlEvZbGIol&#10;hQsKQHgmeg4d82O/NOxrF4qkWnbwsjFEAxcj1HE1QIsgG7QItIVHAyO4uUqdEE6gN6pvDE8PEzRv&#10;YiaS44E+VgjwtYK7m6HosPDovwF9m+BdTk9JsZAiGdbPEx1S6uPmhwE4cisL+6+lY8+lzth5riMB&#10;I1lmDA+GiKRAtpyOw+7LSZiwsBUaNNPClG1WkjPfJdW4WnHOUTh6Y/NqaMvwOOkg3mcnzw6fQ1ez&#10;D9ggOFoH/cc3wsLtIWidZII5B20IDA4YvdoKqQON4BmsBef6NRHQThvZs83pc/YiXMWlT+TQkB+T&#10;ATZ5pwPapxpg18ZK5C7omf2zULYsgX7plBp8HWNho5r+uUPKfsWqShQ6tZmA1y/f0nXi7T+AFPBN&#10;uoE5z18jocVoWH6RB0kWQ/ACXTrg9sXqkgrJr9H8G+Ow2JuS1LsyRIlu3giY4SvyIFJlXgkgnAdZ&#10;ezwUhuaqCA+2o7MdRiaPT8tCCOJvhZi1iFvLQg38UItYtUIyXcS5ByIo3BbNtHWR01lSIAUdIJcJ&#10;IPYqyvAz0cVm//oEkKafAbKHYHCQoHCM1MUZgsTFzQSQwwSQa5cJIJdx+dBOAsjizwDZTLBZQ9AR&#10;AIkNlAGkHlo5GkNfuRIOWxY8gDzt1RHPeiTjfa9kgOxwRDCMqlRFu/bOOLQ/iSwOSxeFYwEpi1XL&#10;I7BxXTvs2haNA3ticeJIogidXr3YETeupgmF8vReF2nABrc30a764+71TDjYaSMw0hm7znTGiXvd&#10;sOdyZ2w7lYrtp1Ow7UyKDB4SQFh9cP5j8ykJIOPnt4SHtzam7rAW4GBIsPJIyTYS8IjraSSS63Kl&#10;MF2s/8ET/mwR2VkXKT3qYP+t9kjtWQcxXfXRe4opQUUX9bzU0chPAzHdDTF2rbUAEINjtpix/qUx&#10;tBhIPEekXYYxZk1UoeeInldeJCq/51huDBcUw45V5qij20lMSM4FSIoYqDN+4EqFKrz/AaSAb7k3&#10;cGSvJaKHwCMl+IazcQkCV92OOLzBhBpQifwbzb8xbnAEkKNXqkN3YBMYD/XFkkP+YlKhtD5ICNaS&#10;AuE8SGAbC+hrquLmlc50tkOB9wSHvCOs+He5cXKT3+eZwzxaRiTZGRyDcONOFlKy6sNBWw17w33w&#10;PjOqwCfRn9WywAVrE9iQAgm2MMCWgAafAbKjc1vsJoAcGNEVx6cNxtklk3FJAGQn7gqAXMIlgsmp&#10;jYtwaNFE7J4yAJuHyQCSFkEKhAASQQAJqY/QWsYwVKmMo1ZGeFHAAPK5nHtWHD72SMC2UD/oa6vi&#10;7OmO1C5GkHEHROpcfJ1Qz9NBYeMOihj1R22M9n35vDfiY1ygYqMOw+YmaBhki1HTWmDfxTQcvdsF&#10;uwg+W8/krz4YIBzCmrQ4FB7NtcUQXp6BzrmL8GQ9WNiqiqG1DBN52IrzExzGYmcfnWmIiNhamLoi&#10;AAMmu6NOI20YWyojqJ0WOg0yFmErCUZ0TAKOgIVCqErRONQ1Y589wcMEowar4P1Lek554mB+z7Ci&#10;PS9D16QEZgyuB+tqmV/MQOdVT3n1021rjtK14o19z38AKeBb7k1cNX+vyIE4aSZ87jWw8XKUs4e7&#10;iYbxQ9YGySmNN08rwG96HZTt4YOhm/2wRSwwJcuDEEQ2nw/DnC3+MLGsiTqO+lixuC2ePewqJS/F&#10;Ay5/0HMf9k/0gH8iaHz60AdvXnbH1etpWLUpEll9m8DHwxSRpkY42soHHzOkRYUKeikTBsg5a2NY&#10;kXNvZWWILYENsD6CABIXLAAiFMhIRYAsxfUjBJDrBJCrBJBD23MBMlkGkF7xWMIAIQjNjPDEzOB6&#10;CHagnnCVyjhOAHlegAHyumsczse0grGqKnr3b0xtRpZUZ7XKQJAPAeffhfHrZAwM3oeT7QIk1OY+&#10;ZePU8RSEBtigZMXy0A80h0OcA4z8TWHqboCA1rUIJCFCgRy+1Rl7r3TEjvNJ2HaOQHJGDpBYAZCZ&#10;ayIIILrkyK0wfYctvIK04NZEHcOWWGLFeUeRBGeAsHpYdNwBA2ZTb79hTTg66yO+qzMpDAuEJukj&#10;rps9WsfaITTGEP1nmWLZCVss5wWoCCKcT+FjCPv8u52YmLjghAMGLrFFq1h9TBxVBW94SQcetvtn&#10;oSs2WWfw9bPyyGwTBIsqXUQUg30IRzV49JWndSYunrlN14y3/wDyE2y5N/HEoctobJkhZorKw1hs&#10;VioZyIgMkkoX/IhEOtvbkhi4yQLFu/ogYp4vyX3Og8gT6TypsIWYVDh/eyCC2lrBwUkLjRoao3Ur&#10;R/Tq1gijR/qib7YXuvZohPQMd3RMrYfkuDpIiHZBbEQttPG3QYibCSJsDNHb3gqbPRvgeYcQfOgY&#10;gSfkvNmJF3SAPCeAnLEygTk593BLUiACIM0kgKQzQJIEQI4RQM4QQC4KgOwigFwhgFzEpYMEkA2L&#10;cHDhBOwUAMlUAAgrEE/MCqkHP1sDmCpXxmkrYzwrwADh6/+hSwxmNPOAtpoKOma549iJJDx82hUv&#10;XvXGm3d9hb160wcvX/dBDr324mUvPM/piWcvuuPF4yxcPZeKJQtCRQ0rB3tttI2ri/5jAlDHxxLm&#10;/uaonVgLjh1sYRlgAosG+vAMskZWfy/MXdsWW08mYu/lVIJJsph9vusiKUSugXW4A5oFmRAIdOHb&#10;Whvt0w0w/5A9Vl1gpSE5/AkbrNFjvCkC2+vAzlUNbk21EdfXAilDzelzlhgwxV1Ucdh2sRUmLW+G&#10;6M6O8IwwRHR3I/SZaYUx6+0wZZc9pu9lpeEgfk7Yao++c6zRPtMYMXHq2LyqMj68oWeT7X/Bg433&#10;+VACNy7UQJBLtChhoggQDl9F+w/Dk0cvhL/5DyA/xZZ7E58/yRElBhQLK7LZq6WJPMjjK6rUmH5A&#10;Ip0bHgFk93l1VO/XFHYjeYEproslVyESQNaQbTnfmkASgYW7gjFyflOk9XODplE16BQrjT7amhij&#10;r4vxhvqYTupinpU5lhIs1jjbYXt9Z5xqRg64RVO8ivTH69hgPP+JViSUAGKJE+TUTQggbYQCcccG&#10;AsjmzwAhBSIPYS2bgotbGCC7vwLIIQLIZwXSO14KYQmAeEkAsTOg3mVlnKP/xXmXAgkQ2YqEz+l/&#10;cvhyTYAnfKjt1DbVEiP32kc6ITOzAdLS6iE+zgXt2zshLMwegUE2aNLcAu5NTOFaWx9G+jVgbaeD&#10;0Ha1MXVZJI7c6oZrr/th4HB/qChXhIG9JlwibVA30QH1kuzh0tYSNk0N4dTECL5htojPrI++o7wx&#10;fn4IZq8Nx7Jd7bB6X3s6vhlKFCsF9+bqSB1gJCy2uyGiuhgiItUILeKMEUzWpos5Oo62QeYEGyT1&#10;IzgNq4s5mwOw8UwrrD/ZkiwEOy+2wLR9waiS3hSW8fbo01cVGVk1kZChg/gueohjy9BDfCcNdMlS&#10;xbJ5lfH4VgUp58Hq46/AQ26fimPfWro2Op3grJWb/6irnyrmmQ3rsThP/uM/gBTw7cubOCBjvgAI&#10;L/oiB4jIg2h3ooZhJhpIvg3n3xopm1ePK6DhpHqo3NsHI7b4Y9vp/BeYWncijB6QcOy6FokDd6Lh&#10;2doKxsXK4Ro5UrjXwkt3J7xs7IKXzdyQ41sfOYEN8aJFEzwNa4on5MAeR5IDiwogZ/3zrIkuBwjn&#10;JYxVlBFla4ytQe5Y35oAEh+CHRmR2NOXFUg3HJ9OAFkqA8hRGUCuXCCAbMsDEEmByAEygxVIcD34&#10;kAKxpv9xwbrgA4TzXk/pf39Ia4uXiWE43rIZljasi0nO9hhhZ41h1hYYZmGKYeYmGEadkgHUOemt&#10;q4Nu2lpQ/a0UzB31sOVYGk7c64lDN7ri5IPuWLwuCra2OiihVhnltVSgp14NTp7GqBVqDpf2lmiW&#10;6QjfLEc0jrNE3VbkbAONUS/AGA1DTNE0zAL+BBy35kawcFKHo7s2XJvqolELQwQmmKNddxskDLJD&#10;yihbpI6yQVw/K0RnEUAGuWHaKn9s5MXXzvAqntIAFB7NyOvsJC/zw6/d/dF9kwPwsTRe3y2Dy8fK&#10;49CO8ti3tRxO7iuPB5foOeRcx0eCxiuy/Opc/ZnRM/zpfUlMyXYXw//r6ivkUrUSRRHFLycQ/geQ&#10;n2D78iYun7NbVOblPIj85tfRSxUTgsb3b0B7FMu/8XwPe1MS/TZaong3H7SZz2EshfkgMhUihwgv&#10;c7v+ZBh2Xo5Em/TaUClVDrvszfCygSPukN1t5Ix7XuTAvN1w398d94Mb4X6oJx6EN8fDtr4/KUAs&#10;cMTSCEbKlRFrZ4JtwR5Y36ZpLkD6JRNAuuP4jCEygCwngOwlgFzF7cvnPwOEQ1i75ADpKQNITIAU&#10;wiKAeFnqwlalMi7ZmBR4gPA95/zX46QwPKW28JrsIylTkEL9RG3kE7WVj+FN8TG0CT5QG3rnR8+A&#10;jxvueDjBuEx5BEa54tSD3th9LgNHbnfFhl0JsG1gBCVXDZRx18Vv3RxRtrE+atnoomULezQMsoJV&#10;Qz04+BmgQZQ5/DLt0KpPLbTOroWIbEe06W9PZoe4kbWQNskFGdNckDXLFVkz6PdJtZA01B5R3WzQ&#10;ppM14rKc0HdMI8zZEITNZyKwldQ5z5kSz4qwYFlVh0AxSbdy72ZYf0ILeFdCUhY8n+MTGejZY2hw&#10;bas/myD4v+xVaeQ8KY+kkJawVMn8InxlpxoDL9suChMI5X7nP4AU8O3LG3np9C142WTCoWbcZ4Cw&#10;2VVPR3xAKN4/I2n7o/Igr0vh6MWaUO3nBZuR3qI676YT+asQBsjaE62w62okugz3QLmy5bHQwhCv&#10;CB733AsnQF4QQA5YGkKvSiXE2xkTQNyxoY2CAiGAHBolAeTcsqm4tG05bhwngNy4ilsEkIsHtuLU&#10;+oU4uGA8dk3KxqahGVjdMw5LOrXGXAZI6yaYGeSGxuY6cCQFcpUAwvW3fhaAPKbr/5Cu/wNqGw/o&#10;+t+n638/1Av3qO3cC3DHXVKzt+k7vaV2tcbJClVKlkGnfs1x7FZ3HLyehX3n0tG8uTWUQgzxy6Da&#10;qGCjht8JDkqzGqBMtCUa+Ftj7Gh/jJ4ehLYJrmgcYIk6XsZwaqIP52b6cPXVR/1gQ3iEGqFhqCEa&#10;hRmhUUtDuHjqwMSmJozM1FDXwxTtE+tg2FRfrDrYGvtJge+71U4s+7z2eKisk5ULEB6MMnqbPyr1&#10;8kH9CfXxlNc/fylb/zyv5fdM/h0j9XHthCY8rRLgqJ67hK00fDcK8SH0zLx4LfxMXr9T0Lf/ACK7&#10;kVwXKz54FGyrdfiihn8tahBNLBJx8bA27fQD6mKxPS+Ld8/KozmPxqIGn73BDzvEKoUyJfIZIC0F&#10;QNYcbYWdBJARc5uhLDnNYfo6eOnugPuFFiCWYna4DqmDZEczmQIhgCQQQDLbSQAZzQAZKgPICgLI&#10;vlyA7GeALMDB+eMIIP2/CZBGlnqoXVUZ121M8cjh5wKIdP0Dcq8/AUS0HQLIPQLIXbr+78jGkNIr&#10;W7ECRs4Jx4m7PXDiTnekdXTHr24aUJrqhl9G10F5AkiJCDMozXGH0iQ3KKXZwMrPTKxFcuJuOjYe&#10;j8P8DRGYMD8EAyf4osdQT2QNaEzWCH1GeaLn0CbQ1q4B29rVEN/DAO0zDNChiwlis8zQIdMK0Z1t&#10;kdTNBdkTPbFgewg2ngnDxrOtsE6sPMidriCxfG2beb4oRqq+93orofLzffb+rfF8rk/FsWamI3U2&#10;M77wHTx816ZqNMYNWCl8jLR96XcK+vYfQBRu5Hi60QwQLnwmbwS8prEjLzA1yZn24CVu82lE/9Zk&#10;xRWn7jLB7119EDBDKq6Yu8iUpEIkgFBviwCy40obUTBOWbsqUtTUkEMAeehODqyQAmSnOQNEGWlO&#10;FtgWwgBpji0JLWQASSGAkLObORRnl08TALl5fD/u3byGW5fO4eK+LTi5bgEOEEB2TuyPjUPSsapn&#10;LJZ0DMfcDv6YEd4EMwLrogEpEJeqVUTdrUcO5oUKIA+a1cUr+l6JuppQ0a6GJdvjceF5H8yZH4Ea&#10;jppQ6uMApRn1UWS8G8rW00aZhrrS2h+8LghX5u1uj+oN9TFitA9O3u+MvddTsPtSIvZcTsDuy1zK&#10;JAE7L8bi2IMkLN4eAac62qjTpDqmbLHF6kuOmMcFEQ9YY+oOK4xcZY4ekwgo3Q3RJskMqT1dRLkf&#10;Lt2+6VxLbDoVhMUHAmAx3Bs1+3vh0AU1CSA/4tl9URaf3pZGzzhfWKtkfvYbrD4c1ePF3LJt645L&#10;DuYLn5Prdwry9h9AFG7mwZ3nRFFFTnzJG4I8D9IlMggfX5cBz93ItyH9W3tZCtduVoX+4MbQGuCD&#10;mXsDRIn3z2ulC4hIKoQBsu1iBJbtawlda3UEVamGJw0c8KgQA2SrmT60qlRGRq18ANKfADKGATJM&#10;AOTytpUKADlLANlMAJlPABmbC5AeXwJkOgGkrokW3AggtwggDwsZQJ40d8MjT1d4qlSFUS097LmU&#10;iaNXusAnwBZKYUYEjwZQGsOwqI+SgcaoYFUTv3A13gmy9dF5lcIBTlBprIehI5rjEAFk6xmeA9KB&#10;LAabT0dj46ko7L8Vj1GzA9C8pS7ie+nBJ0xbTBzkelY8h4NnqPNqgVwtd+ExO0zZboVu440R2ckY&#10;KT1rY9pqHxy4Gop+m/xRursP/Ge64iPnN/7XTPJ/am9L4dGV6gio3UFU8VYECBdpbdmgHx7eeyr8&#10;S34+p6Bv/wFE4WY+f5qDUI/+sK8e80VD4LImPg5xuHqaejIijFU+/8b0b4zDWDllkLrMAUW6+NJP&#10;HwGQtcfyA0goNp8Nx4aT4bCjXl3t8pVxu54dHjcsfAC5TQDJIUe+0cwAGlUqoYtQIA2xvm3+ADm3&#10;fDoubyeAnDyAuzev4+alM7iwbxNOrpUDpN83AVLHVBMeBJC7BJAHBJDbhQQgnAN56eOGyw2dYVG6&#10;AhoF2+PM496YPisMZV20oDTSBUoTZaAgtVE0xQYV9arh9+6OBA5SH/y6gAj9PtAZqo0NMHFaAA7c&#10;SMKmkx1k1h4bTrTHvhvxGDzJFx4+Wpi11wbhiXrwb6MtZojzREKGieLMcZ4IyAtBzd5vjR4TjdGh&#10;sxn6jm4A90kEkD5+mLvP8MeFr9hQDJsWW8NJI01U8Zb7DY5i8KjOPqmzhW+Rtq99TkHf/gOIws3k&#10;cdqDuywUiS95Q2Bz0uwER7V0rJjhSHv9wNFYr0tix2ktVOjdDPajvLHi8Ncl3uUQWX8qDNtJhXiG&#10;W0K/TEWcdrXGU3KuhRUga031oamijJ4uVtjeggHijS2JLbGzS3vszU4lgPTEiVnDcW7FDFzZsYoA&#10;cpAUCAHkwmlc2LsRJ9bNw4F5Y7BjQl9sHNwZq7rHYHFqGOZE+2FGWGNMDagLV1IgjVVVcI8Acr+Q&#10;AeQtfZ/dbvaoWqIMOmQ1xrn7PRDerjapD2NJfcghMckNvw6qjYqGqije1hxK0wgavJStfFlbViI9&#10;HWDSzATLN4Rjz9UEbDwehY0CIO0IIHEYNMEX9ZtqYvpua1HosH5TdbTtpIdlp7mUydcQ4b9ZmYgV&#10;BbdaIjXbGBota8F5WD08flblxw1+YVXzvhT6JnuLKIWrYvl2rUSCSjzWLNwnfMvX/kbyOQV9+w8g&#10;eW7oro0n4aQeD1ed3PkgbLzMbbf2AdKsdK7O+yPiqS9L48XT8giYUQdFu/mi/3peqTCQgPF1Mn3t&#10;sVDsutoWkZ2doVK6PHaQQ3shA8jdQgiQVaZ60FCpjD51rLG9JQEkMg9AxuYByCkCyC0GyCkJIGsJ&#10;IHP/BCD+dVDLQANeBJAHdoULIBzCeks2y94cZcqWxeBpLbDrSCqMPAyh1LeWpD7ka59zzoMgUs5F&#10;E2Ua6EhJ9Lzro7MSSbRC8zZ22EXqY/v5GOooSQpk741YUiA+qNtYA+M30H296IiRy63gWKcm4nrw&#10;GiBSSZN8a1nRa9Ja6bbImmiJuC76uHO5Ajn5HxC+4uf/XQk8uKKKIJcOsM+zfC2P5vR16k4q97Hw&#10;K9/yNwV9+w8geW7og7tPEVK/j0imK1bn5fLMze3icfGEBu36A5Ppb0tg7n5DMSfEgx6k9ccCvlip&#10;UK5CVh9tiV3XI5E1rAHKliuPeZZGeNnICfcYIJ6FDyDLTfSgVqUS+rqSAmnZSAJIUh6AzCaArJxJ&#10;AFlNADmEuwSQGwyQPRtwYs1cAZCdCgBZJAPIzPDGmOLvCnt9dfgQQB4RQO4VIoA8IHi8oe/TzUgP&#10;FaorY8m2OMxa0BqlOFHOy9bKFYbcZtRHiVYmqGBaA7/wGuicB1F8fyx9ZnxdlGhhgt7ZDXHwerzI&#10;f6w/3g57r8di1Gx/ONfTwMiV5iL3wUUTeaVAW6caSOjNFXkliORVImz82qx9dmJBqmELrdCnnxbu&#10;XCKI/NlaHv/EZMvXrplvByfNNBGlkMODR2Lx8rXd4qYJnyJt+fubgr79B5A8N/TD+w8Y2m0hLCq1&#10;+wwQNhfdVNhWz8DSibVpr+I/JinHDfxVKdy5rwzXcQ1QrqcvRm31E+uEyCv0ylWIAMi1thg+uynK&#10;qVTEEANdvObwVSEFyEJjXahVrYyB9HouQEKxMyuKANIRh8f2wsnZIySA7FyNW6ePEEBu4Mb5kzi/&#10;mwCyei72zx2NHeP7YsOgNKzs1gGLUlphTpQvZrRqhMmkQOxJgQRWr4rHdmaFCiBP/BrguXc9tKhe&#10;HVrm6thzNh19B3mjiK+BpCYU4cBhqqn18XsPR1TSrYY/OtpCaXIegLBNos+RejELMceqLWHYdSWW&#10;OkvtsOdaDGauDYEDKZi+s0zEeuQMBl5+NnuWBeycayC2O0GEoCIv654XImxiNcEj9ug3zxYDB2vh&#10;KZcoeVfm+0Ekpww+vimDHrF+ougqD7bJ9RXJcKhB32fJAeFTpC1/f1PQt/8Aks8N3b3plBiJxctQ&#10;yhsFqxAL5UyktmiJl7zI1I+ojSW3NyUxfKs5inb1gfc0H2wmgKw9JquPxUl1Asgqgsn2SxGYsT4A&#10;1bRVkKKhgVeNnXG/EAKEl5edRwBRr6aMYfXtvgbIAALIOAkg51fJAHLmKO7eZICcIICsx/HVc7B/&#10;DgOkz2eALE4hBSIDyCRSINakQEJqquIJAeRuIQEITyR8HtAAt5vVgVP5SnBubIYTt7qhY4YHlFoZ&#10;fw0QNg5ZjXdDBTt1lPI1kobz5lUpbPT6b1EW6NirPvZd7ICNJ9th+4UorDoUgdp1DZDcX18sUzuT&#10;YMBQWHrGAYPnW4hwVkSKHhYdk8qz/zlEHNB7pg0mjldDzlMCyCt6vv4tRFh9fCqGSydJkdrFwe6L&#10;xaOk8BUvUnf/zhOZR8nP17AV/O0/gHxlwKN7z9DGa6BYI0RRhfAiMfUNU3Bytz5EifenP0iFvC6J&#10;W7dVYD2iIar09cH47f4KQ3pJgZCtOtoCm86FYdm+FtCxVkeAqiqeNaqF+wSRwqhAZhvqCAUyoh4B&#10;JLQx1rfzwZbkVtjZNRp7B3bC4fG9cXLOSJxfPRuXd63FrbOsQK7jxrnjOL9rHY6vmo39s0dhx7je&#10;2ED7r6TPsQKZHe1DAGmICb61Ya5TE60IIM/sCw9AWIG8JDtB112tZDkEx7jiwqMeSOhYH0qtTfIH&#10;CKuQ6Q1QsqUJyluroQj/nTcPIku4K2U7wSbCCmt3hmP7+ShsPNUWOy9HwyfIBt5h6lhwlEu4564Y&#10;uPS0PUavtBJl3n1b69BrvI65w+f3vzACy2yCyByCTLfxlli1RBWf3hJEXvzL55ZDzSiGBeNcCB4Z&#10;cNHuqNDRTBHFE7PT5+Hjx4/Cn+TvZ9gK/vYfQL4y6cf4gatgpRwl5oUoNg5L5S4Y37uRGH0hFtHP&#10;r4H9WxOrFZZC/w2WQoUEziRnqJhMl4Wy1p9qiQ2nwmDvYQDnylVw290Bj9jJFiKA3JEBZJqhNmqq&#10;VMYoeo8BsqGdL7YSQHYRCPbJAHJKBpArAiDHRAjrOv2UA2Tf7JHYrgiQ5FDMjpIAMt6HAKJdA20J&#10;IC8IIHcKCUAeEDxeB7pjFX3PcqXLIWNQc1x+0QudMhtCqSWpi/wAwkZw+K1XLVQyUMXvXRykkFXe&#10;fRgipEKKtbPA0IlNsftCNNafaIN9Nzug66BGMLOuhgkbrcTCUopg4BUFp223hV+ENjy8NTBiqRUW&#10;n3KQkusK+wkjiMw9YIupexzQY7gxzh2uCDBE/m7BRLlxB+9dSTx/WAmJgWGwIH8gr33FVlubR18l&#10;YM/m05Iv+cq/KFrB3/4DSL4GHNl7Ee6mabCvEZurQmRzQlq4ReHJjao/Noz1qhRu3lKB6bBGUO3n&#10;g7GkQnKr9EoQWXO8BbZdbC0qmeqXq4Qzde3wtEnhA8hLsokEEPVqVTDOwxHbWjXBhvYEEFIQcoAc&#10;Gd8Hp+aOkgCymwBCyoMVyPWzR3F+5xoCyKz8AdJeAsg4AoipTg20V5MBxL5wAOQhfYfXZMMsjFGm&#10;ckWMnx+GSy96YtBwH/zeXD///AYbh6wmSqOxSgYQaKaSYsm7jwwgShl2COvsgp1nIrHxdFtsPR+J&#10;5fvCYGqugaiuulh2hhSGLIzFxiErViYLSFkk9jFCPU91dBpsjHkH6TWecEj7fhHWot95jfMRq0m9&#10;jNNGzoPyf22VwW8ZqY+Dm4xRV69jnqVrpbXP23gNwqMHz4Ufyd+/yK3gb/8BJF8jNrx6h+SwsdQg&#10;2lNDkRoIGy9V6VAzHevn2tNeP3BOiFAhJTF4kwV+6eILfy5vcjJPeROyHdci0K6zE1TKVMAOJyvk&#10;eLoUSgUy1kALGqpVMKkhASS0CdZ/CyBr5hBA1v1tgIxu7gxDTVXEqFXHC7vCA5DH9B1ekcVqaaKG&#10;riqWbo/B6UfdsGBFG1GaRGmEy9fhKblNqY/i0ZYob6eGIvz32Dzvi9fos0NqwzbKFut2h2Hz2Uis&#10;PRaBPdfbIy69DvSN6Z5uthbJ9LxQYMXBymPIQkt4t9JGqzg9jF5thUUn8kmw0+/zSMn0mmyF7eup&#10;88cJ9fyeu/9lL8vg47tSGJLWDOaVWX3k+gYuW8KLR00bsU74EGnLz7/IreBv/wEkX5O2xTN2oFbN&#10;ODhziXeFhmJbLR3JLUPxIYd7Mj+otAnby1K4fbcKrEY0RKXePhi5VSqyKAEkGKuOhGDn9QhkDquP&#10;SuXKY4GNCV57FU6AjNDXEkn0yaRAtisqkG4dsG9QGo5MkAByYQ0rkHW4ff6EmAdy/cwRnNuxGsdW&#10;zsS+WSOwfWwvrB/QESuyorAoqSUBxBvTW3lgVDMn6KtXQ6J6DeTYETwKCUCeBHngsX8DNFSpCsva&#10;ethyMgWHbmVg18lkUaJdKdUaStNIXbCayAuH8W74ZYiLKK74R5qdVBMr3/3qokq0NWYuI5V9jgHS&#10;GpvPRWDN0XDYO+rC3bsGlp5yFOuf55cwX0Sqg/MkiX2N4N9GB+nDTMXrnIDn8icMD/6bVzScuMMB&#10;A0cb4NlNenZ57Y+/m1B/XxI3zqqhuX0cdSQ7fw5fsfrgFU0bW6Z/o3R7flbwt/8A8k2DGEURVKe3&#10;VNpEASBOLFtJvh7Zaky7kgp5nE9D+x4mK7I4aYcpinTxQaPJzbHueODn2emrjgRj2+VwDJ3jicpV&#10;KmKYqQHeerkWKoDcZdVFjnyInqYIYU1rVEsKYUX5EUDCZADpTADpi1PzRuPCWlIge9YTQE4SQG7g&#10;+unDEkBWyAAypifWZysApJ03ZoQSQEiB6GuooqNGTbxkeBQSgDwLaoiL9H0My1eEZws7HLjaGbsu&#10;dcTB62noN7AZ/mimR0rDLf9RVvzaJDeU8jdC6WYGEmjy7sM20Q2/J1pj0GRP7LzQjto4l2gPw47L&#10;bTB5mR80NavDv52GmIm+4OjXo674b1YcS0/ZY9QKK7F6YdtOBsiebSGgwyO15PvOpv36z7bGupWq&#10;0gTDvwMQHrr/sQTmjnCDVdXcwoly4+R519ipePvmnfAfX/uUvFbwt/8A8k2TtuE9F8tWKsxNlHHJ&#10;Ah773T+lueiR/LBkOtur0njwsBLcJ9YHl6buu94P20mFcEKdAbL5fCimrfeFilZVpOhq4Y2na6Eq&#10;ZSIHyABdDWjVUMHMJs7YGiYBZFsqAaR7DPYzQCb2w6n5Y3Bh3Vxc3bMBty+cErWwrp06hLPbV+Ho&#10;ihnYO3M4thFA1mWnYnmX9lhIAJlFCmRGS3cMJwWip1ENnTVr4lUhAshLsu0NHFG5TDnEdvHA0duZ&#10;2HomGXuudMLmfbFwbG4GpXSbb6sQAsjvXR1QzllTlDgRyfS8+/FEw852yBjmjt0XSIGcCCOAtBLG&#10;c52GzfCCto4qPEPUBCyWnpYlzDkvIoOJHCqsRuYSNAbNtUB8TyMk9zfGiGVWoiQKF2Gcc9AWE7bZ&#10;Y+g4fTxlFcKLSf1ViFBn7sVdZbRuGCnWPZf7Aw5j1VKPF+VLNi4/JPMc+fmUvFbwt/8A8qcGIUcb&#10;mHQSdW0UGwyXLmhqk4CLxzRpL56ZTo0xv0b3PextSSw/rI9SPbxhPdIbS3nBKdnkwg2nW2Dp/iDo&#10;2qghsEZNPG/iggeFECD9dNShXaMqZucHkMEMkL44rQiQi6fFKKxrJ78NkAUMkHbNSYG4Y4iXI7Rq&#10;qiBLSw2vCR63fnKA8IJSD6jtvKF7MM3REmXLl8fASYE4ejcTW04lEUSScORWGoZReyzThFQI5zcm&#10;5JMLGVcXRUiJlPY0QPH2FlCang9oxtPnshwQN6A+dp1vI5ZuFuvekK3jxdOuRWDyCh84uujCyrEa&#10;MkYZCSBwiIoVCasPeeJ8xi6pwCInzRkogxdYIm2wKbqMMiN1Yi32m33QHtmzLLFjUxXgA3X+/ipA&#10;6DlfN9deLO/gopM7vJ/NWiUakc2H4PmTHOE38vcnea3gb/8B5E+NFOvHT8iImgwrlS8LLLrodBQq&#10;RAzp/VTix6kQbtw5pfH6eXm0muuCIpm+iF3si20yFbLuhDSc17GRHpyVVXC7kRMeswMrRADhcu7d&#10;dUiBVFfBHAEQT2yI9ieAhGN3DwLIkHQcJQVyev5YAsg8XN27UQIIK5CTBwkgK3F0OQFkxjBsG90D&#10;6/rLAJLYArMiFQBCCqdXIQPIWzr/riYGUKmhjFlr2+LwrXQBkC2nErHzYjIOXEhGeJQTlMJlkwrz&#10;C2XR60WTbQk0+lIyfXyekVuchO/ugHb93bDrXIQCQHilwZZiudptl8NIcbdAbLozrO010MRHHV2H&#10;GmDMamtM22svkuxcTHEx2UJSIaLc+1E7oUgYJmNXW6HfNAtkz7bElK02GLvJATPn6eDdI1Igf2VE&#10;1qtSePesAuIDwkRZoy8WjtJOEmHu2eM3CZ8hbfn5k7xW8Lf/APKnJm1cYJElqou24sz0FFGBM9A5&#10;BrfO16Tdf1B9LLm9KUkPqzrUs71Qo783puziyYVSQn3bxVZoGm4BvbKVcKa+A16wsy0kALknA0gX&#10;UiA6aqqY7+WSC5COBBChQPIDyBncIYBcPXkAZ7cxQKZ/GyAt3DHIqxY0a1ZFX+3CA5CHdP1zqP0E&#10;aahB11IDaw/FY++VjgSPBGw9nYDN9HPv9VRs3BMFZx9zKKXIEuqKcGC1McENv4xwRemmBvgjw14C&#10;jaIKYYD0cPwMEA5dScs3txRVF0TlhSPB2HCqBXZeaYVl1PYbxzqhtI0B7N01ERypjXZZJkgbZYHe&#10;s60xZLkdRq+3w7jNdpi4zR6Td9hjym57TOIE+mJbdJlghQ79rdEq1hBH9lWiXuL/CGPJ6l5tX2kJ&#10;F60v616xOdSIhZ9zD9y7/WeFE/Ozgr/9B5D/adT5ePEasUEjYKXcHvUMc6Wrq06KSKbNGFKPdpWp&#10;kB8FEU7gEUR6rbPBb1184TnFBxuOS8N6t1PvLDLdEdVLlccOV1u8aV6v8ADEWQJIZ62a0FdXxaJm&#10;rtgS7omNHWQA6RErKZBJ/XF6wThcWD8fV/dtxu1LZ4UCuXpiP85uXYGjyxggQ7F1dHcCSDKWZ7bD&#10;QgYIh7BaNEB2EweokQIZQEpHAojZTw+QJy0b45Z/A9gpV4Grlxl2X+yIHeeTBTy2nE4kS8Cmk3HY&#10;fyMVi1eGwcSLVEhXGSDyQmRqPRSLs0KJUFMUYWAoDumVKZC4QfWw83zrzwCRw0M+ZJ2XeN58IhDL&#10;jgfDdkowVPp5Y+RCTSydWxpDeldB55RqiImtjqgYNbSP10BUkjaiUrTQoZMW4tJ1kJiujbTu2sjs&#10;qYmOnWoio2N1nDxQBXibz/MmN4YHqY+3OeXRKTwEVioZqKMAD55obK0ShVF9lglfIW35+ZH8rOBv&#10;/wHkLxmwdskB2KnGCLkqH/tdz5AaD6mQYNcOuHe1OvCeIPIjVcir0nj8QBku49xRspsPslb7YecZ&#10;AsilUGQOc0OlsuWxwNEC770LH0BSCSAGatWwuKmLDCAB2NaptQSQoRk4OjkPQC6fI4BcUwDINOyd&#10;TgAZRQDpJwNIQggpkGaY2bIB+jayQ81qyhhaiACSQ+3msKcrapStgNA4Fxy61fkLeGw+FU8Wh02n&#10;YnHwZgpmzQ+GYVMjKHUjiPCQXUWIsAoZ5oKSAcb4ta/TlxV6OQfSxR6dR7kToCKw5rgCPLh4qGzY&#10;+lrqMHFduOCZ3lDK8EHCcid6MlkdUMftXTm8pmfv7vWyuHS2LM4cL4cTh8vh2P6yOHagLE4eLi9e&#10;u3i6LK5fLItHd8ri7bNy+PSswv9QH2SkPvasN0NdXV4XKO3z889WSy0ejS0zcOXcHXYTtOXnP75l&#10;BX/7DyB/yYCH95+jbbNBYqKQm4IK4SqcViqZmDOyLu1V/MeOyGJ7WxJrj+mibM9mMBzijTn7/LH/&#10;aksMntMY5ZUrYqiFUaECyH0CyDNy5AmaNWFICmRp8zoEEC8BkO0MkJ7UQxYAycaZheNxccMCXDuw&#10;BXevnMcdAsiVY3txZstyHFk6FXumD8HWkd2wrm8ylmVEYj4BZCYBhBVI30b2qKlaBaN0NAsNQN7R&#10;eS93s0elMuXQZXBTHLmTJsJXW05L4PhsJ2Ox+UwsDt1Mwsx5QTDzNoFSZ1tJibC6YEgIFVIfxeKt&#10;UbyDlQQQeb5kQl382tkO/aY0wfZzrRXUh6Q8xJB1Uh88Byp7gy+1fR9YDG+EyzeribpxwslzfSse&#10;UcVl29/T3x/Y6PfPP2XGQ3d5n7dkPA+El7vN7zlj4+OS6n+bUw6ZbYNgUbnL5+debhaVozAwc4FY&#10;jE7a8vqOP7OCv/0HkL9k0sYTC3mdY+c8uRDb6ukIdOmA+1dVRZ2cfBvj97LnZfDhVRl0Wk69vHQ/&#10;+M/wxo4LIZizyRsqWipI1tPGGwLI/UIGkBgCiKlmDazwrvsVQA7IAbJIBpD9eQGy7NsAaSsBpHdD&#10;CSDj9CSA3CwEAPkY1hSD7cxRsXIFjF3QglRGJwJGrvKQjOBBxsvSbj4TgwPXE7FoZUvUDraAUqyl&#10;BAo2BgjB5JdhrigZZoZfBtfOhQsBpGwnO0xc7I2tZ8IVch9yeAQTuIKw8EAALEd4o2R3b7FmDnem&#10;vng22OH/HVP8bH7G9bJQDHvWmsFFuxNqqSuULTFk9REHd5NOOHv8uuQg8vUdf2YFf/sPIH/ZgPt3&#10;n6J1kwGwzlOlVywgQypk2qD6tFexH7NWiKK9LoVbd1TgNNoDxbr6os9Gf2w8GgA9GzX416iJZ+Rs&#10;H/nUw71CBJAo9RowJ4Cs9KmLza0JIDGB2J4WIQNIJo5OGSABZONCSYFcvYA7N67iylEFBTJNAsja&#10;vkkygAQTQJpiZkgDdHe3gWrVypikr1UoAMLn/LaVJ6IMdVFdTxVLdrXH7svJCuDIhcfmU/J1zdmi&#10;sPd6PNbvioB/e3sUbWUqlTuR50UmuaFoRzsUTSGForCSoV5HeyzZEoCNp1t9BY8NJ4JE6Cpktg+U&#10;Mn0RvdAJH0kV/HC1/6YU3jwvj06tWpDSyBQh69yOYyrMK7VDdue5ePf2vfAP+fuNP7OCv/0HkL9l&#10;wIKp20SBRV4vRDEWal8zDd728bh9Vu3H50LEyoUlsfa4Dir1ag6dob6YtT8Qdb30UKuSCm57uuJ5&#10;IQHIAwLI01oWaKNWHRYa1bGSFMim1k0/A2RPr3gcGN4FxwggpxdPJIAswvWD22QAuUIA2Y0zm5fi&#10;yJIpBJDB2DqiK9b2IYCkt8WCeAJIGwJIi/ro2sAa1VUqYYYAiNlPDZD74c3whNTHI7r+DWpUh5Wr&#10;PracScS2c6w+FMHxNTyktc3biwWidtLvnbu7QTXABErdZXkRLm8y3FWEsYrwaoUMkYHO8OjihI2H&#10;W2D9SVIfsrAV25pjwdhxJhA91/qS8vCB1YhGuHq7quhE5ftsfC+TlWzfvsyalEc6nLU75qoPggf7&#10;AC62evLQZeEX8vcX/8sK/vYfQP6Wkbh4+hIRngNhUzWaGtPXs9OHZ3nSriStn//A3hHDiVTOh9el&#10;6cGywa9d/eE1yx+Nw0xhXLYSTjd0xiu/BgSQBoUCIE8cLRBGALHRVsNq33oEEFIgsQyQNtjTWwaQ&#10;qQNxhgGyiQByaDvuXruEO9eu4PLh3TjNAFk8GXumDpIBJPFLgITURxYpkBrVlDHHQAevCgFAXrVu&#10;hnN+7jAoXwnNQu2w72qKLPchB0dMvvCQANIO649HYuv5KOy/Eo3JM71RO9QSSlEWkuKYVg+/d3XE&#10;H2kElekEFZ5EONgN20l9rD1B6uMzQIKw7VQgpu/2h/Ygb5Tr2Rwrj+hJYeJ/Wo79r9rrknj5sDKi&#10;vVuL51qxs8hFEy0qt8OAjPl4/+6D8Atf+4q/YgV/+w8gf9uA5XN2i7HfXPtf3qi4gdnX7IyGZkk4&#10;tY8aOYoCj3/g7HS2V6Xw7HFFNKUHskz/IKgH20CjXHnsre8IBDbEM3Jgz1s2wbPwpnjexgcv2vvj&#10;RUwQXsS3wIvkMOSkRiAnLRI55MBysuKQQw4mp3cqXvbtjFfZmXhJDuglObBXI/rhFTmmV+TAXpMD&#10;e00O6/WsqXg9dxZez56B1/8DIM8IIE8JIE8IIE8IIOzAHhNAHhFAHhFAHpIDe0gO7AEB5AE7MI7B&#10;k9O9RwC5RwC5S874LgHkDjnnOwSQ23kA8pgA0pIA4qCngXV+9bDxzwDCCoQBcpUAcp0BsisPQLIU&#10;ABJEAPESAMmoTwqkqjLmGUoA+ZmT6AyQ9228saWJC6qVKou4rg1w4EYqAUSuPr4NDzlANpyIJIi0&#10;wabTkdhzLQrr97RCQqYLlANJjXRzgNKYuijKABnlitL0c+RsT2w7w8nzXHhsOhGI1UcCUH8Cj7ry&#10;Rfe1tvhEnaYfHrpiI/WxZLIz7KpnfDHrnNWHrWoMPK0ycfroXy2a+C0r+Nt/APnbRn475w2ifIfC&#10;RiU6T88kBZZVuqBHtD/ev6FGzjL7R4ay+NhvSuLwZTUYj2mOoi1coFKhPGY7WeIhqY87HMIiJ8wO&#10;7BE5sGcEkGcMkISWeJkSjtdpbfE2oz3eZsXgfY9EfOzTER+zO+PTwC7A0O7AiD7AmGxgwhBgyihg&#10;xjhg9mRg3kxg8Vxg2WJg6UJgwWxg7jRg5kRg2hhg0ghg/GDps8N7AUPoWHTMT/3T8KlPKj52T8SH&#10;rFi8z4zCOz6HlNZ4Sw71NTnW19EBeElO7CVB5AUpp+ekoJ5RT/hp83p44umCJ42c8aiBAx662eGB&#10;qw2ekgN/VssCwTWrwVFXTQBkU0RTbIoNwvbODJCEXIAsmUQKZDGuH5YrkMsEkJ04vWkJDhNAdk8Z&#10;hC3Ds7CmTwKW0mfnxwVhRoQEkI51LaBapRKWEkDeEDzukt0jgNyj/3+fAHKfAPKAAPKAAPKAAPLA&#10;tz4eBnngYcvGeBRG158c8uP2fnjcIRBP4lrgaVIrPCWAP+0UiWcZ0XhGAH9GDv45gfY5AfwFOf4X&#10;BICcYb2RM6o/Xo4ZjJcTRuCVAPhEvCaAvCaA8M/vDZB7BJBPbX0wtY4dypUvh+zJfth/PeUb8IjO&#10;Bx5sbcXiUOsIIuuOR4g1PnZfaIspc5uhYYQVSrQlNZLOA0HsYdnJHsu3B2AzA0TM9wimz0jqI3K+&#10;j6i+0HyaGx4+qig6TT/0meLCqO+K48FVVQTXiRbL1cqfbzZXnWSx5seInkuEL5C2/PzEX7GCv/0H&#10;kL9t0rZtzVExBjyvCqmlngYXrU7YutyK9iIV8v+1dxXgVVxbt/+r4O4Ed3fX4G7JDcHdJUiQJBAg&#10;EKBAKW5FS9ECxYq7u7s7xSnuWf9eZ+7kzr2ZUEqhr+mb/X3ru8mVmTMz5+x1tpx9Pse2t0bY4yE/&#10;H8uBhD7lESt6XOSNHRfuiZKieIKkKJM4GcolTY5KyVKhRso0sKVJB+/0GdAgU2Y0yZYNLXLmROs8&#10;udGhQH50LVIY3YoXg1+pkuhTviz6V66IgdWr4jvPWhhVtw7GNWyAH5o1wY9tWmO2T0fM9/XFL927&#10;YXmPbljZvQvW9OiMjT26YKu8bu/hg13dO2B/9/Y41L0tjnRrg2PdWuOkb0uc7tIMZzs3xflOjXFJ&#10;lOmVDvVwTayP6228cbOVJ34T8rhNF1aDqrhbtxLueZXHfY8yeFDdHQ+rFMfDikXwSBT2o9IF8VJI&#10;5KVYIXVSusFdLJAN3uWwngQiyl8RiFgT+8SqOPKjRiAXNi4WAtmuCOSmEMgFEsj6X4RApgqBfCcE&#10;EohVQjpGApktBNJbLBDueLghewZAiOOx4GnJ/HgqbXgmhPa8UlG8qFoCL8RSemkri5fS7teNquJ1&#10;sxp409IDb4QY3/rUw9suDfFOyDtEjh8iBBoi5I3+nQEhVgzxB4YLeY/oJ+Q9EBg/RIh4ODBttEbM&#10;s4Wg5wtRLxTyXrIIWL5EI/CFQuBz7QQ+U743faz8bqRG4GNlEjCyP/B9X2BYAPBtTyC4KxDkAwS2&#10;BwJaA2IJQizBkM4NECLEC5loQNrbN18OxE+RELPXNsPOi11MyWNDKHGEJQ+NQJrb0QxrjzdVFXY3&#10;HW6CgSPLI3eT3PiyZFo07lMcW083wprj3OtfrI8jdVXco/9qL8To74lsI6rgyOXkarL0WcmDoOs5&#10;JArGD6iM/El6h6l5xZLtHkX64drF25oiMNURH4qILxaBfBRkkvLqDfxbTVG+UOO6EJIIrZB2NZvj&#10;8Z0Enz+gTtCkfx0LQYvyIlKR3IiVLx1yV8yAIhXSIU+pNMjtngY5iqZGlvzJkVmQMW9ypM2RFKmy&#10;JEbKzImRPEMiJE4THwlTxUOCFPERN1k8xE4SB7ETx0GshHEQM14sRI8bCzGI2PJ3zBiIETOmQswY&#10;GmLFjIXYMeMgTow4iCev8WPFRcJY8ZBYkDR2PLjFToDkcRIgdZyESBs3ITLETYSs8RIhR/zEyC3I&#10;lyAxCidKgmJCfCUEpRMnRXlBxSRuqJIkKWokdYOHwEtQ180Njd2SopmgbTI3dJT/08WMLfc/DTbV&#10;r4gtLWthvW6BhBLIcCGQaaEEQvfVTSGRC/u3agSyKCyBzO9YB7OFQBY0roCWRbMjVoxYqJswIQKS&#10;J4NvimTonio5uqdJiZ5pU8EvfWoEZEyLXmKhBGbLiD45MqNf7iwIypcd/QvkxIDCuRFcNC+Ci+fD&#10;oBIFMbh0YXxbpjiGlCuBoRXd8V3l0vi+WnmMqFERI2tVxihbdYyuXRPj6towoYE3Jjaqh4lNGmJS&#10;86aY3KolJrdpgynt22Fq2zaY2qYlprVqjmktmmJGi0aY0bwhfmxaHzMbCwE28sashjbMbuCJ2fVq&#10;YU5dIUTvqpjjVQVzbJUw16MC5tYsh7nVy2Bu1VKYW6UkFlQqgV8qFUdJue9Z8qXG6kPtsP0c4x/m&#10;5OFsebQShCWPNUdZYVercbXuZFPsvtICizfURueAopi0oDo2nqH1oQXOt52si0nbaiPVMA/ECa6F&#10;JQczaym7nzvuwXEqk75TezOick5fVTDV6GFwz9BVxT5njlundIAmZvrhQxHxxSKQjwZwePd5lM3c&#10;HUVS+jiRCHctZFrvnDH2xYWfM6Cu41l0PPk9LhrMK41vgrzRcJ6X2jdE7R1yqD5+PVAPy/bVw1Ji&#10;b338srMeFm6vhwXb6uHnLfUxd6Moy/XemLOuHn5cWRfTltfGtGV1MGWJNyb8bMPYuZ4YM8eGET96&#10;YNjUGhgyuToGT6yOoNFVEfh9JQX/oZXQNbgcOgeVgU/fsmjbqzRadC+BZr4l0LhLSdRrXxS1WxWC&#10;V8vC8GhaENXq50PlunlQyTsvytbKBfdq2VGyanYUrZQdBcpkQd5SmZDHPROyF8uITIXSIUPBdEif&#10;Px1S50qDFDlSIkX2lHDLmhJJM6VAohSJEDt6TLQukB3b2nhgl29DbAtoqQhk/5i+ODrze5xeIgSy&#10;aQmuHd6JW0IgNy5rBHJi/SIcWDgZO6YNw8ZRvbEquBMW+zXHok71sKSdJ7qVy4/4QpCJkiZAsowp&#10;kDCdGxKldUPCNG5IkCYp4qdOggSpkiB+ysSIJ+2IlywR4rolRBz5flw3gfFVECepkHSS+IiTWJCI&#10;EMJOQMQVCGnHj4tY8WIjVtzYiKkQSyEWX+Nof/M1Vhwhbv5PCLGHvirI7+Q1Riz5OxbJXnuNqf7n&#10;Zxpiyd+xYsk5+Z79Vf//iy8io7otD3ac74ytZ7S1HprLyjlgrhPH2jCWB4lD29tDg1ZhV18ouPFs&#10;Y2y70FTLvDrkCJr/vNcb+cfWwpeBnhi2Xix5xj0+d2o8yUMsnOePY6N3Cy4a7OO0EymJpEDS9mhS&#10;aQge3n+ixr+5XvgziPhiEchHQ6vUO7LfQplBt3aqzsl88YIye6metwsuHk4rX/+MW98aIbO0C7eT&#10;ovjkKog8oDa6rfDCrgsNsPlsfWw4rQ1YYtO5Jth0vonaT33L+ebYcqGFci1su9RS0ArbL7XRcLkt&#10;dl5uh51X2mHXlQ6CjgIfmT36YM/VTthzTXC1M/Ze7SLoKn93Va/0l+vYc0VeBfuudpf/e2DP5R7y&#10;v7xe6qEK8+262FPgh50XemDHOcHZngrbTvXA1pMaNh/vjo1Hu2HDkW5Yf6g71uz3xaq9XbByTxcs&#10;39kZv+7uil82dUQlj7z46stv4JkzM9b51MOR/h2w71tfsUD64ggJZOl0O4Hswq1rl3Hz0nkhkC04&#10;sW5hKIFssBPI6sDWWNGtITqWK4ho30RBtrxp8NOydlixuzt+2cLzdcGiTZ2xaGNnLCA2dMLP63ww&#10;b21HzFvTAXNXt8fsVe0U5sjfc1bxfw2zVrbDTysEv7bFTMGPy1tj+lLBklaYurglpvwiFsai5vhh&#10;QTNMmt8EE4mfmwiRa6/j5zfC+HmNMG5uIyH2hhg7pyHGzG6A0bPqY+TM+kLy9TBiRl0Mn+6N76bW&#10;xtApXviWmGxTGGzAoB8IDwRP9MCACbUUgsYRNdFvRDXMWNYQW053xMaTOnm83+pwtTzMyENfKLji&#10;cAO1r/8qBs4PaWs9Vhz2RuVpHmqRbNuFxfCCK8WffuaUXYKTPETGqjlFUDh5AIqlcaTtEiXSdVWJ&#10;M+uX6vt9UMz0wp9BxBeLQP4SgEtnf0PtEv1VQTXj4kLNldUbfdp4480L6ZzPZRb1uV1ZxKuo2HEm&#10;NdJ/Vx3RgzzQd4UN22RWt1pmd6xoym1wV6hAJcGUSboOGiusOqK5GFYfkVnjEQ5+TRFQKdCvrSkK&#10;QlMc60+0wQbBxhNtBe2Ui2PTyQ7YfKqjwAebTxOdRAFp2Hq2iwIL8m075yuEQXSTGW53hV1CIrsu&#10;CrEIqewWUtlzyV9h7+UAhX1XiF529Mb+q4E4QFwLxLE7/bHjdAAati6JSFGiIHeKZJjeygsnRgbg&#10;9JTBODFrFE6JBXKeLiwhkNuKQM4JgWzG8bULsW/BD4pAto/rhx3De2JRj2awFcqJL/8vEoqUzIxf&#10;t3fFqXuDceTGAGdcD+dVcPhGf3kl+L/+d395P0h9poF/B+GQAYevE/1wiLjRTz7na19BHxy8bkSg&#10;Hb1xQF4PXJPXa73sCJD3/LH/moZ9Vwk/QU+BkLi8auDfJHeSva8ifO2VEwJ5Vud9xIqlu4owtzw0&#10;68OVPFhV12F9aORBOCrs6qVKGPegpcysq4ZzhDx6s1hoWdy8m1Cl05r280+Nd1Fw42Iy1C/VXtW3&#10;My4apJeBk8SAVlPw/NlLNe7N9cGfRcQXi0D+EjRZ9OM2FVwrlqaz06yleNoeKJIyQGY1heVbf5MV&#10;Yg+qLz+YEQkH1kTiwR74foMN20/ZdzG0+5lVrr0MYA5obVao7QCnoYkogKYCuiCMJGIkEiEQw2yU&#10;ykVDe0UkG9Urg676ugHjCuZOQjSsqaSVBdfQRdBV4Istp4huoa9bFboLxCIhTvfAtlD4aTjVUxHK&#10;wWt9EfS9B5Iki49oX0dD6wolsGFoT1z+ZRJub1qIW3vW4LcT+3H3xlXcvHwOFw9swVmxSk6v/Akn&#10;5o/DtrF9MaSFF7Ild8M3kSLBq2ERbDkWgGO3grHrXG/sPBv4B+B3zNArFDvOhIeAUGw/42+Hnwa5&#10;RoLXuv2MWGhn5NqJ0PvQXWHrablXdmj3r6sBco9DIff/FJ+DjwEd7egg0J8fLQ/t2ZqTh3nA3EEe&#10;Wp9yJg+NONgP2R/XHq2jtibw+cUTX/WxocDYyjh11U2Le5j18U+NpzEQ8iY6vvevgdwJnbeqLZul&#10;m9rro2IOP5w4eEkb8Ka64GMQ8cUikL8M6X+PX6Bzg/FicXDTKcfMheDWl97FO+DmuZTA2yhihXzm&#10;tSEEzfFX0TF1e3ZEFSskzbBamLTVS2W2rDyiDVqdQDigVymQSBwEopGITiQagThIhDAjEZ1IqHTs&#10;RKLgSiC6wjKSB8G/qeh0xWckEJ1EqCSNipMQhSqKdauQyO4LouzvBGH+2naoVCs3vo4cGSkTJER7&#10;z8pYPKo/Tq9bhHtnDuPF44d49uAWbp/ai7NilWycMQLDOjdHqdzZ8dV/IiFtxsTo/70Nh65pVsH2&#10;05qSNxLBhyAsSegwkoX+t50wDGThDF6nnURDwXtCsjCCJddJxrynfNUr6OpVdPUV5UboRK89O0e8&#10;Q3uu+jN2kAcnElpfcCYP9heH28pIHuxnrpbHam5HcLIO/JdrK80zDK+GPWdTKUv6swfNdSAStofu&#10;9eG84rxk+q5CKm0wadivH1kw8X2I+GIRyCcBcHjPeZTLKhZHCp9Q8mBHZEA9T8JADOxk09aGfO48&#10;dh1PYiLkeUx8uy4fvuzjiWwjPTBjR201WJkmqWe86CSidn6zWyP6wHcQiUYiRiLRyERzX+hKxUEk&#10;JBG6PBzKKDxrhKubdWuECs7ZGtGgEYlGJjpCyUSUqBOZyP9Uwod/64c9l3pj5LR6KFkhM6JGj4Y4&#10;MWMhb7as8K5RE118fNCtS2e0algPFYoXQ/oUyRE5UhS4pYyPlj6lsXxHFxy/E4y9lwLlmFTuZiRg&#10;BgcxmMFhWRhhRhokC40wjHCQRnen+6GTrvG+6aSsE4dGHkbSIMyJ433xDmOwnND6RvgBc83yIDTi&#10;0C0PkgczroJXeSFusAeSfltDvptBszxoSZv1608JjsM3UXH3ahI0KtdGbRBn9CAQrL7dvOowPLj7&#10;WI1z8/H/sYj4YhHIJ4EmE4cuR75E7YQ0DFaIdMiiqXuiqHJlFZVvRfp7srI4OJ7FwOunsRDwayG1&#10;GCvP6FqYtctLkciqwyQR+4AOQyLa4HcmEWd3lg5tJqorFyOJEA4ScVgjf0QkRhLR4UokGpysEhcy&#10;4d97LgXg6K1+YgkEYOqiZmjVxR2F3dMhZZoESJgwJhIkiInEbnGQIVtSVPLIicChNYQ4OuPwzSBB&#10;P+yQ320/7W9KBO8Hf6PhfWTBv8NaGM7EoRGGgzQ06IThgDNpaDASR5gS7KHPwHVtB8EJQHjk4Xj2&#10;hN4n/pg8nF1XuuUxZJ0XEg3yQNyBtTBvb1ZVwPCzZ1wRanzIud5Ew3C/msibKFBN9vRxSyJhdiUt&#10;EK750sRs7P8VRHyxCOSTQfrl/adoUX24WqlqnMmojaeS9IJnYR9cOJFGvvkZt791HXxi8Tx7HAed&#10;FxdV5SDyjfXA7N12S0SRiLM7i9BjIg4icXZnuRJJ+JaIbo04lJMziRgVmu7WciUSza0VilDXFqFb&#10;I0YXl7PSpRLeezlACzbfCMTOcwFYuaczfl7fFnNXt8aiTe2x/nA37LvcW0ijrwpO0w1Gha6U/acC&#10;j2dHWNJwEJ+OsMShXaPD2rATh5PV4bhnDvLQ4hzO9zo88tAC5Tp5rDvumBhoz9cs3uFMHsZ+o5GH&#10;1qd08lCWx5E6am+PYettYnV4IEZ/D0zbkUPIw1CmhOODffmzlS2RY8tkbv2i/Ciexg9FUjlvFMV6&#10;V7Q+hvnPR6jnynTc/xVEfLEI5JNBk92bTqoFR2ptiFNWli9yJQhEr+b1VYnoT76qlia/zKZUIcdn&#10;Muj0Y/NVSOT33+OqtMgvenmhoJDIHAOJhI2JaK4sI5Fo1ogeWNesEV2ZaCRCS8RhjegkosHZpRXW&#10;GnFWcOG7tQiHwjQqUmcy0ZWuA1TKO871xK4LzOwKwL6rWjbXXgH/33VeLIaz/vI9ZwVvVPwfAtff&#10;O1sVRoRHGs7t1q/LSBzOpEGYEYeZu4rgPdeIw5k8GCQ3q2lFaM82LHkY3VZG4ngfedRVCR3DN9jg&#10;JuTBuMf4bbm0tR5G8ngkf78WC+GZ9OtPOU4Itcd5ZFw5nQreJTqoyZ2RPDhu8ydpj3plBuLW9T+7&#10;z/mfQcQXi0A+KYC3b99h/OClKu2PRKKTCDtoyfQ9lJ91zpgy8k37HupmHfzPguTxNCaObM+EZdNK&#10;4tXDeJof2YVEHjyMizYLSCLMdPHALCER+qAZEzEnEZ1IjO4skohOJM4kQoRHItrM1kEkziTyPiIJ&#10;z7XlsEzCJxIjofBVV9BhFbf2t5mi/6twPpcRxvbohGFstytxEA7ScL4XDsLV7pnrvTRaHM7koVkd&#10;xmdFaM+QVofz8/1j8tDdVubkYbQ8ogt5jN2Sy1Eg0UgU76Ji58o82L48L0IYN/xUAXWeQ8bGiydx&#10;ENiyrkzq+jjtcc7xWix1Z4Utq3XXFcVsvP9VRHyxCOSTQ/rpgydo4zkSuRO0Ce2YOolwT2Xmle/b&#10;kFO++YlcWc9i4M2T2OjZpAHSfD0Yk4dUxNs3MiiNVg5fX0THQyGRtos0Esk9ppYKrOspvqGBdQOR&#10;aGRiJBGdSOjS0hWJplScScRBJGHJhErrfRZJWDLRUn8JfYatK08dumK1w8TVpcNBKmbQFbsGM8X/&#10;Prj+3vwcOpzb5UQUYawMQr9W7fr1+2BOGIROGg7icJCGBuNzcTwvZ3eVM3EQ4cU7CDtxsA/Z+xPJ&#10;g6m6JI+Bq20qtTxmfw+M3xoOebyJimM7s6Bslh7wa1FPZRR+srjIEzlfSFTMHlVWlWkvma67jEtH&#10;zJJkwvJEI/su+gxZV66I+GIRyGcBcGDHWVTI0RPMITe6soi8YjI3KtcWv11KJjMtIZG/WvZdLJB3&#10;Qg77N2VDrYKdkCNeX/w4ohxC6NJyXYgls7nHv8dBpyVF8H+BNmQd4YGJW2mJ1BHFYIiJhEMirkRi&#10;tEYUiRCKRIyxEcKVRMIjEiOJmJOJ0SoJSySEs+I1KmZnGAnlj4jlY+F8fFeiMMK13Rqcr81BHER4&#10;loYRRuLQycMR59DhIA6NPEItj1DSIJxXljvIgwhrdejkwR0Ft0j/ClxhQ/xgD8QZUAuTd+QQ8hBi&#10;cCUP/o1IWDWvIHLE6QvvEu3w9GYiNflx6scfBS3usWddDhmTPdQmcEby4DjlpI/7/dy99VCNY/Px&#10;/akQ8cUikM8CTWZNWKfq53D3QiOBMNsjd8JA9G1TB2+efaJ4CN1Y+A+O7Mok5+iBXPH7YvaYMkIi&#10;UbXBZzy+/M+aPwErCuLrPjakHuaB4Ru8lDuLM0XNnWUkkrAkohGJbokYScQxa3UQSXjWiLNb6/1E&#10;4qooXV1cGqE4u3Z0hFXMZgrcYQl8apid60MIw0GSzqTxIcTRwemeanCuY+UgDofVYXRZ6aXYdfIw&#10;d1lxC1oDeeh9RvUfrTzJRiGQzos9ESPIE0kG1cTsPVm0bKunYg2E9l8BrQz209dR8dv55LAV6YhC&#10;yQNwcEtW6dtcQ2X/7seAvw2JjBtnU6J+qXZqtblxTJI8uBiYqfh7t55W4zfsuP7UiPhiEchng1je&#10;L1+jV+upKpvDubN2Q7G0PZA/SSB+HF5eTGVR8s9kMP2VAfIuKp4/iYMpQyoIYfVElhhByJc4EPMn&#10;lZTmyOBTpVTslg7PI5bIm6exMGRdPhXITDTIE0ErbaqYHctKOJHIH8ZFCGdLhHAmEmcSYYbP+4hE&#10;nzmHJRNXxRk2VqJDIxNXQjFR2nQXObm8Pj3MXVI69Lbp7dWvQycNjTg08gh7/TphaHDcN500dKvD&#10;SB7vy7AinIkjvJXl7AfhWR511eryNUe80Xy+p5qopBlWHcsOZ9TIwzX+x10G2U/p1mWquyDYxxNZ&#10;YgZhxgjGDP9CJQf2+1dRZNIUB35N66t1WaUyOnsFiqftrALnnPQ5xGxcf0pEfLEI5LMCat+AOu7B&#10;qgy00ZVVJosvCqf0g3s6P2xYnF++yfUhH+Hntc+sHtxOJAPOSw244qn98K2vJ2oU6ITc8fvgp9Fl&#10;hFzk2MZ6XHwlacl7U3fkQIKBtVRQs9Mvnqom0cbjJJHw0nwdJKIRiU4iJi4tRR5GEiHCurQIjUTe&#10;Z5H8GatEIxRdGTuUs66sdZgpdGc4VsW/D+a/NYdrGxxt/DDCIIz3wUEcxvumE4dGHo77bEYczpaH&#10;gzic4x3GNF0jedj7h/QTNfE4oq3xWHzAG7V+ZG0rL+QZXQVbT6XRiMK4Dor9UCY/Fw+lw4Jx7tix&#10;MhfOn0gl/TUa1i/Kh7yJ+qBbwwYIYT05o8XyoVCTpRh4K5b4hOAqqkq2FvdwkIe2RW0b9GozFS8+&#10;aa2rP0LEF4tAPjuAneuPq8WFhVN0RFlD2XeuD8nvFoAa+brg5F5ug/tnZ1lCCkIeNy8lR49GjZAh&#10;ygAUSREgVoc7Qt5GwcHN2VUtLlsRH9y/5qYd39XnzP9fRsPyQ5mQbng1fNXHE/Vme2DZQW9ljWir&#10;1t9HJLpC0S0SjVA0ItEVkbM1QjiIhApNU2pGJadZJfrs2aEUdUXpTChmCtYII6m4uoQIV4tFJxoz&#10;wvkQGH+vIex59f+J8NxSZtAJ432kEZ6rykge77M4+KqThtHicCUO3erQrFVOOPQ03R931kaxCdpW&#10;tBWmlMeJK8nFCmB5EvskiX2QEyZ8g7NH06JmwS5I/sUQtaCvSu4u6FS3Efq09RZrugc8CnXCzXPy&#10;e3yt7RgY2v//ADwH+zeiYPnM4moxr7bewxj36KYmd/XLDMKNq/fkuxSzcfw5EPHFIpDPDk1mjl2r&#10;tsAtnraLsyUiHTiPzIqaV26NW5dFydOMNyp4M6jBx4ERSS1MbF2jJdJFCkaZTD3wKws38hgvBK+j&#10;4+i2bDi4KTumDqmIaUMr4M1zGbScBRqPx2PJe7vPpULRCRVVNVT3Hzzw0y4tuL76CNeL2AkklEQ0&#10;IglrjWgE4iARnUg0GJWWg0Q0iyQsiWgwIxLCmUh0MjHCTAFrytpBKISu1F3hIATje2GhfWZOFK7Q&#10;zqm3I3zicL0W43U63wcNvD/OpEE4CIPQ7/X7yEN7ZuGRhxNxKPLQUVeOW0dZHsPWeyHjcA+VpNFk&#10;XgncuJVYpc46k0dMvH0aC8d2ZMbmJYUwdVg5BLaujSYVW6sxwRhe9jj9kFfGRn63XhjU1QNPHsbV&#10;kk6Mffd9UHHBSNi/MQfKZ+Ne5gHK8neMve6hk7q/L+5hRMQXi0D+Foh+fvUG/Tv/JANDWx/CEid6&#10;R+ZeIrll5uXXrD6ecw3HH+1iKAPjzcvoOCKDr37p9kjz9UC198jWlXnkTEIcdE0xs+u1HEesjvnj&#10;S4uJHoisMYMwfkAVvH4hA+uNfM94TM4GZZBfuJlYLBB3NfipBKgMHHER11RfoyXiGhtxEIkWH3GQ&#10;CGFUYBqROFxbZkTiWNUenovLlVCMytdMQZtBU+bO5BIeHGTwPoRPEGYwtplwEIYO43XrpGFGHIQz&#10;cWj32HjfnZ+JMc6hkYeROPRnHEoeijS0LCtaqZuOM4uvjgqWxw1mwNwD/dfkx5PfpR+6ZlDRKngV&#10;HStmFUXhZL3g16QBntyLI1bz1/j9TgLcOJkS+9Zlx6KpxRDcxSaTLj/lmg1sXQd3mZHF8WE8nhk4&#10;fqTvXxDrpk5x88WCrJ5dwK0Dfp62mUPULmbj93Mh4otFIH8bgFs37qNVzeHIlaC10+IlokS6Hsp8&#10;H96zFl69lM7/vswsGUBn9mVElVy+SPGfQajn3h6Hd9gzVZ7K4CR5vIqKNy9iYPK3FYW0+qi92rlN&#10;J2d1Q3vWxPMn2nGcXQJCIi+iqZ0N+63Kj5j9ayHWABs6/GITK8RbzS7NSsJrSkUnEYfiMZKINrPV&#10;/ephSYRwJREdzoqRCvOPrBIdZmRCmCnv/xZc2/ZHpEHoxKHdD+P9cb13H0IcGnnoxGFOHqGZVqEW&#10;h0YeTP1mleef99ZGzRme+FImHumGVcPsPdIfGXPjZMbYd3Xr+XUMrJgtBJIiAJmiBaFXy7p4dC++&#10;9OGvFLngLSc/kfBOLOPF04uhZLqeSBc5GK2qt8DlE6m1QLzxuEbwHGKF372aTKzzFmpfHuNYI3mo&#10;KrsJ2mBYr/lqcqeJ2bj9nIj4YhHI3wrg5OErqFmwT9igusyOiqXpiQJJe4s5Xwnv3gqBcAWuGYnI&#10;4KG7y7deYzQp3wbnZZYFPQhP8hDyeS3fmTS4EvIJKRVO7o/pw8vi5N4MaF6lFdJ8NQgDO3spoghD&#10;VPybA18wd18WVV6bhRirTNNqaNG/vVaUhjOJaJaIg0iodN7n1jIQiUGxEY603/dbJITDIiHCEkpY&#10;IjHCVXETZgr+U8DsXGZtMiMN/bp00vgQa8Pc4iBcicPhrgqPOIzPVmB/7nz+G45rwfJRG72Qa5QW&#10;7yg7uTx2n2c5dpdMK/YrkomeUq7iH9GwdmFBuAs5pI88AD2bNsB9urve2a1juqA4BmRitGlJPpTO&#10;2APu6f1xZJuQEyc/ukvMCGZcvY6CRw8SyPEaqnR55yKJ3ZXFnytea7UFw/07jzgsRczG6+dGxBeL&#10;QP5WaLJ1zVG133LhFGHrZTEzi4HwhVNKyDcjh595Ior/9xuJcfticpmt2f3LtCbE8nj9MgYmDayM&#10;PAn7IGusfhgsZKGOhf/g6plUaFmtpcz6BmBsv2p49VwGubF2lg4O/tdRceBiCtSYUUYph0zDPRC8&#10;2kvL7XfK0tLhrGzMLRIjmRiIxA5XhcfS4Q6lqCtJKsywSpRwkIn+alTGDhiVtQNmSt0VH0oGrnA+&#10;l1mbHHC03+wajffAlThc75/x3moI66pyJg7ChTjUzpWO57zqMGMdfP7e6LDIE/EGeiJKP090XVoE&#10;1+8mUH3QSbmzb0l/ffkwHl7dk8+5+px9ldaykMO6hYVQKj1JpL+qpnD3tyT2vXPsv1Xfi4w9a3Ji&#10;/7qcQiryv1nGIr8rfZYZh4O62lT/L5lexpfRdSXIm7At6pcZiGuX7shxKWZj9e9AxBeLQP52aLJw&#10;+hYUSt5R1dxxJZFCYjFwVrZmfkH5JjOnTEhEDUqZnTHOwb8VeURT2+dOCK4s5nkfFEwWoCqN2op2&#10;xK61OeRYzK//AucOZkTB5AEonaEHTu3LIO99ow1Y44yRoBIQZXD3fjwErc6P2ANqIXp/G+rN9sSC&#10;fd7YKtYIXRgOa4Qwc2v9OdcW4aoInYnEmVDMlKwOB5G4wkxxh4Wr4v/r5GCEa5vCtzB0uBKGjrD3&#10;6+NcVRp56ASiuaoccATKf9hWG6V+8MR/Am1ipVbF3D1Z8YqFD10rH1DRi7VwXyY7QR1qo1ezBnhM&#10;K4OJHrSW7VlS6xcVVBZGOrFEeresh9/pztLruRE8Di0TurZMLQ+BsrxjYEzfasodzB1BXeMeBd3a&#10;o3KeABzec07OSzEbo38XIr5YBPJfgYyFdyGq6GLeRMzMEhJxSu/tJsrfHxWydsOWZXnl2ybpt/qg&#10;0d97FgNPZdCNC6oq5nlfFTSfNaoc1i8soEikdMaeWDKzCJ49ioM18wqrlbgl0vrh+P60eCcD/9Dm&#10;bHjJ49A/7Xqe59Hx7nkMLD+SAQXHVVIurRyjPfHtWs0a2XSirigeo0VCxWMkEmO2ltG1ZVRmRjIx&#10;Kj6zWAlhVKC6UiWZvJ9QCF1RO5OLrtBdlfxfhevxCcf5zdpnhPHaNOjXTEJ1vi+E873Tidl5LUdY&#10;4iC05+QgDgd58LlyorBFnvNKsTo6L2YlXW1xYO1Z7jhyOZmm7I3WMvsQLQdR6G9ex8CxnVllshSA&#10;NN8MVBUYntxNpBGCskTkd7REFhSCu1gimWMEYfKgSnj3St53ssBJHOGTR8jr6Jg6rCIKuPVWe/A4&#10;kYeML2ZcMZ1+/bIDagyaj82/ExFfLAL5r0H08rOXCPadrTKzSqRjeq9xttQNBZIGoHKurti5Jrd8&#10;W0jETLkTnJG9iyrEUAhZYg5QtbCmDKkk78mgktlfYMs68n4/FE3lj5qFfFA4pT8yRhuA/jIjfCWD&#10;fOIgGXRJA5XlEvJMjudqiRB8T5TE1d8SqzpayhoJssF7lifm7q2tah2tl9mppnDMSMRojWgkortP&#10;wlokfxxwJxzxEnMy0WGmmI1wzvByha70PxRmx9Bhfn4jzNrvfH1/jTjCkodudbiSh7YokBuPbTrB&#10;SUIdjN/ihZITPfGVWB1phlXD6C251IRExTVcrQLpV0/vxsO0YeUR2Loufr+TCGsW5EOJNP5IH0Ws&#10;jBb18PSO3RJRZCNEIX8vmFQS2WL3g0fBTrjGtR+MdZj1eR2Mecj5uaf5T6PKCkn0QpFULuQhlkeR&#10;lJ1QWCz+BVO3qLGnidm4/DsR8cUikP8qZAJ29zG6N/3BNL2XYPph9Txd7NV77bsZmg0osRJuXXRD&#10;/3beGNe/Kt5y5W5IJLxQVXrrKdLo2aQ+6pbsgEo5fDGwkyfu/5YAK+YUUuTBFF/GTdSKX55DPy7P&#10;pYP1ihjUFGtk0cGMKDZeWzOSfrgnev9qE2XjreppObu1dCLRFVTYtF8dH0IkhKvy1EDFaoQ5oWiK&#10;+o9J5X3QCEeD2ecfDq0drm10JgsNrtvI6ghLGhpxOJOHK2m8nzjUJOBQXZW6zXVAC/fVRqufPREv&#10;2IZIfT1Rd7Y79lxIEdbqCO0zotTfRsGFI2lRNnMPpP5qEIb2rIV3byJj/S/5USxVgEYidFXREtH7&#10;Nb7EucNpVf2rijm64sqplJrLyvX4OuzkwYnS3PGl1KJZ142hSB7F0nSScdQOk4etwLu37zjsRMzG&#10;49+NiC8WgfzXAfx27T7a2kaptMJSmQzb4aoBoFXvVSSykXGM97izqNwfx8ZbbljFv19Gx93riVHX&#10;vZ0qXb1/XQ7cu54QF4/LwJRBu3dDNpTK0FOskf4Y7l9TxU9UBhZ908yYYVowByjPqS8+5HnUYI+E&#10;Gw/jIXBlASQaVFOlb5ad7IExm73UmoDNdGs5BdlJIkZQaekkYiCSUBJxEIq2KtqETKhA7TAqVc0y&#10;+XALhaAyV/WhqNDDRXifv+93DtIyO68GV8JwtN94XaHXG0oaRuLQ75Pj3mn3UicOggsBec8NpKHD&#10;/pxI/FxNzvgWU7f7rrQhp8qw8kL2kVUweUd2sTqkDzB7z9XqYL/U03bls3cvY2LZ9OIo6NYL2cWq&#10;mDG8nPSbL7FhUX6UTOunSMS/aX3c5AJafCVWSnwM9PFCmkgDxTr2wounchz2Y9e+Tuj9/V10zJ9Q&#10;WlnXTEBxJQ8WMs2TqA2+77MAL5+/lvNQzMbhfwMRXywC+UcAuHH5LppVHWZaeFEnkWp5u2DPegOJ&#10;mA0qDmDOCvm3mP/n9qWX43RX60AObuRakf8IvlAzvVr5OyPtN8Eq8+UJg5Z0F5A8uBbkt4TYuSo3&#10;Hlx1w7aVuXHpaGptwIpiCPk9Dq4dS4tnd5m3HwnbT6WB7adS+LqPJ+IPZCkUT1XKggsQNwiZhNlr&#10;JJRMdEUWDpnY4ZhJa3C2TAyEYodR6YaFNpsPSyyuMFP0fxZmxyW0c+ttMW+nBtdrc1yzq5VBON83&#10;x/3UiMNxr3XS0MHnosWxWACRca2RG71QTiYEkfvaECe4JnyXFsaZa0kdVoerUufE41ksvLovfULP&#10;smJfFAU/Z2xplRhSKFlvrJxdSPrM/2GDWCJq8hK1P1pUaYmRfSujnWdTRSotq7bGPZ6Llkl45MFg&#10;/dtomDOujCpRUjiFvyoNZBw7JdN1VeNpYNdZePbkhRyPYjb+/luI+GIRyD8GwMUzN9Gg3GCxRFqr&#10;AeA8m9LcWVVzd1UKXZGI2UDWYY+LrJ1bGJmi94dn4Y64eJKWx9e4e8VNpfKm/mqgKqFyg6nAtDZ4&#10;LDWri4oJAyrLwPRHtwZNUSFbD9Qp0QE3LyZTJBPyNiq2LM0Pn9rNcHpfOvntN3j0e1zM3J0VecdW&#10;EmvEE6mGeqL1Aht+3uuNrSSSY1qdpLCr2XVoys3ZveUgE31W7awwNSXqTCiuCpeK+I9IRYPDYgkP&#10;uvL/0PcJ83OFhaO9zu3Xrys80iDCIw4jadiJw4k0NOKgy5FWIzFle214/Eh3laeQhweq/1gam06m&#10;xRumelNps18Z+xz7oPTFZw/i43u/mghoXh9P7iTUsgPV/htf4fY1N9Qt1R4ZogahfNbuat8akshO&#10;6ccehX3k/QHIEDkYWWMEoXvjBti/Pi/W/VxY+puQCInJ2K+Jl1Hx7nV0zBxZVrmtNPIwjpXuQh5i&#10;eQh59Gk/Xcjj7yyQ+GcQ8cUikH8UgNNHr6Je6WBFIlzwxMEQOjAEDKxXzNEN634pIN8Wpc9ZHn3B&#10;roOMA/1NNOyQQZo7YV+0rtYCzx/FwTt5b3hPDzXTq5m/E07sYxFHmenxN7RqRBksmVEchZMHIGe8&#10;PqhVoIuQjw8CWtYTJRFPPv9a8I0ohcSoLO0Y1r2m1g6mFAuusyrwurwqtZNZOhmGe6LLEht+2a9Z&#10;JFRSGpHYCST0VWBQdnSzOMjEVUGakQnhSiaEURnb8YGE8rnBdpi2z6n9JIwPIQ1CIw0NRuIQhBKH&#10;ds95/7kglBYHnwktxgZiObKsfySxJItOqIAfZUKgSpHQXWW0eBWBcIIiz13608FtWTFjWGVVWTqD&#10;WBTf+9cUBU9i+RqnD2RA65rNUTBZL1TK6Yuc8QPhVcQHF4+LRSskcvVkakz/viyG+VXHmoX58fhu&#10;YgzpaoPbF0Mxuk81vKM1w2wu/bxCTK+fx8IP31YS4jCPeahV5vFbw7/1FDz+/Zmch2I23v7biPhi&#10;Ecg/DtpqdW/3AWoQaIPCOECY4hugCicunVlcfiIzPSpvup70Aa6DufMvY2Dx9OL4cWhF+W4UnDuY&#10;VpWFKCwztzXz6U5gAFO+R8KRv3esyo0yGXogk4qL1MC18264sD89Tu/NhGO7M+LyqZR4x1XG+A/G&#10;9KmKQT5eKpMr1PfNV2nPCbFyeiwvhNTDqqm1AllG2NBtqaeySEgkTAlVRHJInwnbicRgjehwKMUP&#10;sUq0WIA+W3fAqJTNlPbnJRWz82lwEEVYOF+XBjPScBCH872z3087aWjEwU3DuIJc2+yJWxo3meuJ&#10;JINtynLMJxbkyM25cEctCKS7ykAchHJx8vlHwm9XkmJMv6rIHjsIjcu1w08jKihXKffbYFB724o8&#10;qJitGzJGCcbwgGo4sCWzclel/nog2tZsgQfXk8hxZELCTCyCffFtNCyaUgINSrfD+l/yqf7LuJ4i&#10;j7dR8OxxHIwIqCETqV4o5pqqayePXPFaoWfzH/Dg7hM5JsVsnP0TEPHFIpB/HDQ5dYQkQkvEOSai&#10;DRSNRIqn9sfssWUQ8lYGNAe70bVA8H/OHGUQvqJCkEG6fUVO5IjbD54yC7x9JbGc6Rv5nigFGbxn&#10;DqaDZ6FOSPN1sCpw9/ppbBzbmxbBPjZUzdMJ+ZP0FoXgiwEdvHDqYBo8uhsfp/el12In+oJGnpdk&#10;RHeHzB53n0+JrksKI9mQGmr9SJYRnvD5xROzdtdWs98toVlbxjUk8nqEcCYTzSrRCcVBJDp0Qlkl&#10;ilYPIOsEoytkB7kYCUWHmYL/FDA7l4MkHERhvAat3aH/O12rgzD0e+IgDP3VcC/txLFO7jOzqtYd&#10;rYOJW73QYI6nWs/B55JzdGUM25AHF26KUmdfeiZ9yrUvKbdoZLx5GQsbxAJuXL4NssXph9pFO2LV&#10;z4XwQshmyrcVkUMs15Lpe6Jk2p4ol7Ub5o4rLVaD9EOxOFh9l6npdJ/61m+M3+nuooUT2l9jqCq9&#10;T36Tvknrg5Mbvi/nfSjfHSATFi4SZNmfMOSRjuTRGn4tfvgvlyj5UER8sQjkHwvg7IlrWkzEJbCu&#10;DRjuL+KHQsl6YUL/qmIFCAkw5VFX4saBz0FIy0AUw29nUqpgfN7EgVg8TSwYzvrwJa6eSYHmlVsq&#10;8mheqTXuXk+E7atzomyWHqraLxcdNpPPqxfohAwyoyyXpTu2r8wl5BEdp/ZmwGNWSTXGZPTzKmUU&#10;E3uFSLotLYQUQ6tqBfeGe6LJPJvaj339Ma1QI/fOdg6466BC1OEgFMfaEn0WHpZUdBiVs2M27wrd&#10;XaQr978Gx/HMzqW3Q2uTWZs1GK+NcLUyCBKFDuN9o5VXT8WfSBwsPTJ0nRdqTtdcVbQMc4+phBGb&#10;8uDMDSEOWrIqzmF/hk59iAQgFuzR1AhsU0cp8fRR+6NT7aa4c5kBb5mIvI6MF0/iIKidtyqhkydh&#10;b8wT8lBWhp61Jf2Ni1tLpAmAf7MGeHSTRGEgK/1c7Dd6O+Q3Ny8lQ7eGjWRC1Uf6ovOGUEx9L8GA&#10;uX1TqIf3/umWh46ILxaB/KMBXDh9E00rD9VSfDP4qpmWPnDKColwxS1TdAd0rC0zNObUR9YGqq7I&#10;jeD7b6JhxewiYNHGoil7YUy/Klg0oxCaV2mJtJGCUatAZ5w9khKXTyZHFZkpMlbSwasZTuzLJMeP&#10;i1vXk+CnkWWRM34f1Czgg+XT3eFZuBO61G2Ml9yvgXWQjOfm38oKioa3QiQnRRH0WZUfmUdUwTd9&#10;bUgsiqzyVE8MXFMbS+2bWLHOFt0sdHFRCToRiY4wZKLBMTM3Kt2witlBJka4KvlPhbDnMmuTc5sJ&#10;7VrCXqf9+o33w4k0NGtjsz0wPm+PN3os80LR8Z6I1d+GKP08UHRCeUzclhNXb0mfoQIn9Nm+sc8Q&#10;MvlgHaufxpSVPtddpeTWKthJlcOpXbQDzjNDjxMR/jYkMu4JGXXwbKZWlLes1gJXTqdQ7+t9IUQs&#10;jBPbs2iTDhXDM5xLB61iFaCPhNNiGbeo0gq5hDxY28p5QyitLHveRG0R1Gkmnjx6zmEjYjae/mmI&#10;+GIRyD8ewJXzt9HGc4SKidBMN5IIZ2Ks+cMZYSfvJrh0KpX8wp7maxZc56AUq2H1z4WVKyFzjP5q&#10;5S9Xptcq2Bl7mSETEgl9WnurHQ4blm2L62dFAXCGyRkqFcGbqBgTWA3Z4vRFM7FWKuXojvaezWU2&#10;KTNR+W242WFs0/PoCBFcuZFY+dqLTyqP2P1ZY8sTOUbb0G6hDdN21JYZvHdogJfKkMrRsThRh12R&#10;hksmH04oRHiK3VX5h4fwfmv2vgPOZKEh7LVosF+rgTB4TwhabrQ0WFaGq8ZXHPLGqE1eqDvLhjTf&#10;eSJyP5J1DXjMdMe8/VnwgGnbJA1m3ZE4XJ+VES9i4NnD+OjeoLHav2P+DyXVLpid6zRGarFYu9Zr&#10;jMc8nu7GlP53/lga1Cmh7VXTybspHsjzVlYI+yS3V6a1bLQ8jOAx+BldrqtzwVako/Tv3nDP6Gx5&#10;cBwUTeWjFgkO8Z+HF89ecbiImI2jfyIivlgEEiGgLTb0bTJBrVhXtbMMJEIT3j1DDxW85ErzPWrB&#10;YRRtELqSiJoFcmYXFZeOp8G4oCqiGBrge/8aOHOIKbn/wcl96ZWLKn/SXli7kPu1C3noNYiUG+Ib&#10;bF+aV5XKrpanM9YvzoMrcqyg9nXw8wR3POVaANfgqxG6S00UCovmLTqYCU3mF0faYdXUSuf4A71Q&#10;ZrINvVfYVAn5tUe1oDtBNxdn2Vwp7UQkf0AmhK6cnZW1kVjMYKb0/whmxzD+bzy/1h6z9mqwX5N+&#10;jTppqOvXSINxJJIt61QxDdfnFxvyjbUJKXshSpAHco2uBN9lBbHlVBq8ZkCaipwkz2dpfC7sG2bE&#10;TzyPgavyjM/uz6DSvOmWOrI1q0rmyBwzCLPEKmWfCn3uYjns35IV5bN1Q8ovB6osvpdCQqFpua5u&#10;MoLn5vqR11Hw5lVM/DzZXe0WyIC53s9DyUPeZzHSgsnaY+zAJXj18r+1p8dfQcQXi0AiDID7dx6j&#10;f+eZyJu4LYql7hTGEuEA44JDDlqm4oLBdQa4XZWC+l+UBz/joGeAkzNC9X8ksU4KIF/i3vAq1gFP&#10;6WbQA/QErQj5zoLx7kgfOVhml43w9tU3WDKtKNJHCVaF7HavyiVNFgLjuaikqKzMiuARJDMe/2ks&#10;7L+YHN9tyIPyU8oibnBNfNnHhuRDbKgx3VOtiP5plzfWHNGqwTKLKJRMQonEQCY6/oBUtAV2RoVu&#10;VOyuZPMhIEGY/1Y/l3k7DG11vQbD9SlL47gW0yBp/Hq4DiZvq42uSzzhPonrN7zkvnnKfauGOrPc&#10;MXVXNlzk7J+TCd5nM2uDz5WWCN1Q+rM2+w4tUPYTKn/2g5BomDmynNotkJV0j27PIsewu6p4Hvl7&#10;1ewiKJXBD8N6eOIJS7mTQMI7PvuIWLDcWGpE75pCEL3UAkSneIedPAq4tVeVrGdNWI+3b/5J5Un+&#10;DCK+WAQSoSB69skLjBmwGIWSdUARl/1ESCDc85mVfLnAanRgdRmMWvZVuDM+peBFGfCVKZoy6Dct&#10;z6Nmfd7F2+NV6KIw+29CIuP+9SRoWqEV0kYaiOnDyuPW+WTwLNpBLBZtUdeaOQXle1Q0MRGilI0c&#10;941deYWnPBg45cxYcEcUyMYTadFrRQEUGl9eZtK1xDKxIdVQGypP84TvEhsmbKmNZQc1Fxfrb20S&#10;pbrmqKZgtRIqRgvFDHblbFTcTjBT7sb3XGH2uf47F5gQQ1ho18F4xlohys2KNGhx1FGl9Eds8EKb&#10;BTaUmMiAuM1eBaA6Kk4rgxEbc2PP+RR4xjUcJASSB59vePdelPqL+/Gw5dc8uH46lb2/yPddv6t/&#10;X3+VCcfjB/HRtW4TVWW3vWdTPGF1Ap7Tvt9HyOM4OLk7M15xDVF48Q7CPjE5fyIVfBs0Uta0qqhr&#10;WCCoI3/idiiXrQd+nb9LjQlNzMbLPx0RXywCiXCQcfv6Leb+sFFmdl1F0bdXg8o4S2NJh6Kp/VRc&#10;pHOdJjhzhK4pUQrvG8AEPxOyuH0pmUrN5Fa4y38qKr/9Rls0JgP8xZO4GOLriUzRg1A1TxdcOpkG&#10;U4ZUVNkxRVP1VIu7lk0tprk5hGzo8qDvfMmMYnjDyq1UFFROJBNdSRmVEt/jbJhkIu29LgS24Vg6&#10;+P1aAEUmlBMlWRNR+3ki8WBPFBjLvUlsYp14Yfr22jIb91b+f87MucaBFgqD8WtECVMRO9fmMoNR&#10;sRsV/aeA67kc0ImC7WR7WcRwo1wDXXZMKFh8wBsTNtdG92U21JxhQ/aR2r7j3MTJ7dtqqDS9NIZt&#10;yI19Z1PiHhU1CUN3UxnvL8H7a7zvr6PhipBGjyYN1KSBMa3janGpWBLhxbKMkD5xfHdGVMzuq+Jp&#10;LMj5lmXYOSHgb/m82Xfe1/dIOGLNbPo1r0xaOijXaMn03MvDGCynm9ZXBcttxYKwa+MJObcuZuMk&#10;IiDii0UgERKabFx+ENXy91bpixxcri4tDkKmUnoU8sG6RQXU/tJadVNRIOEqBvnsXTQsm1lMZnqB&#10;ypKZ/G0FnNyTHrvXZ0NA83rIFruvkEtf/DqrCK4cS4sK2bvKObujScXWyCOkNWcUUzdFAb2Nhu96&#10;1ELCL4YhoGkDvKT/ne+TXHSwPa7lKvS2UflQ8byIpvYjeXgvHnacToPB63Ojxo+l1Gr3WPay8m7f&#10;2pBfCKX2Tzb4LfdSpcc5U191xBsbRSHrJclpqVApU0nr5GJMHdaD0q4wKvzw8L7frRLoJMGkAMYu&#10;2A6CVhTBcvgMfs/eIxbGRi90XuyFatNZxNCGhANtiBbE3f9qqjUbDeYWx8Rt2XHsYnJttThJlym4&#10;vF/huqnkM1oXVNjqPc3i3L8ts1pcylXiWWP1Q5XcXbF5WT5N8ZOIwu0rApKRHIP1rrj4tGiqABzZ&#10;kUX77ft+x8+UmysKnj+OiylDK6jaWIy7lTIJlpdI21lVZ2hV63ucPXZNfqeL2fiIKIj4YhFIhIUm&#10;R/ddQBOm+cZvowaZcWMqDkKWQyng5q82leJObfeZtklfN91W4Q1wfvYqJhZPKynk0E1mlgOQL2kg&#10;ciXoq0pVsHjdtGHl1IY/wZ1sKoNrdK8amDm8HNJHDcaUwRXkHF/h5O5MyiLhgrLDoqQYoL//W2Ls&#10;XZ0Ty2cUxaaF+VVJi7cv7bNUKqPw2kRlwxmxsk6iK2vm3FU3zN2XGT2WF0QVmYVn+r6qip1Q0cYZ&#10;YEPa72woPsGG+nNs6LnMC8M3iKWyszYW7q+tFDUX1G0Upa0WNNqD9DpYTZhkw3gDlT0JhxbNumP1&#10;5HcsAyKv/FtB+1wnBf6OvyfU8U5qryQJuqDWHvXG8oPemL+3topfDFnrhU5CFh4zvYQEvVTcJ5a0&#10;P1qQBxIOqoncoyuh9qySGLA2H1YeTYebcg9DmMlES4ML/ki0RtLgPSQ5qFc75PNHdxJg6695cHhj&#10;do1o6F4UQmGNNM9CHVE+my+61m2MHHH7ynPrhVmjS+MldxnUt5c1Pg/juYRknt+Lj35t6qjyI3ev&#10;hlPDSgfbxniKEM+5o2nRo3EDmaxwHw/nsiSqD0t/5kZQ+RK3RWD76bjz20P5nS5m4yIiIeKLRSAR&#10;Gppcv3wXvdtOU4OsSEoflbniNAhlUHLlbt5EfdCmVnMc3kFlrs8uZTCHGeACKmtExZnDaTE+qDI6&#10;2pqgdfXmalX6ttW55LOvsGt1dhR0643y2X1xV2bCS6cVVXGR8f24r0h09GpZR/nGR/auLt//BnvX&#10;50CLqq2Uayxj1AHIEqO/mm0O7GzDObrZaJE8eg+x6aDio4tEd3XJuV7IdRy/nAyLDmXAkPV50Gxe&#10;cRSfWB6ph2lWSuR+nqKQvZBgUG1k/N6GYhNtqDXDhpY/25RrKHi1TVWgnbTVCz/u9MbcPUI0YsEs&#10;OaAp+xWHWVVYw2ohHgX+LVgpn/16qA6WCSnR3bRgrzfm7K6N6Tu8MUEsoe+EuPqtsqHLYhuazLWh&#10;6jRPFBwnBDfMSwW9o4oFxfbFDa4hbauikgg6/FIUY7bkwKrjaXHxRhKEqOwp+/Uq5W8gDCPUs5N7&#10;Q0uDEwUdQtArZxZHtjhBagX5w1sJtOO9iYoHNxOjSXnuR9MDZ3ZnxrTvyquFpnxOg309cZeL/Wg5&#10;hkfw9nO+ecD4h7SNxPa+ZyhtoZtr5bzC8CjYWVnJ2voOF/KQ//Mlaa9Ksk/+bgVePPunFkX8WER8&#10;sQgkwkOTp49fYPLwFSrFN78MOmPKoz4Y3TN0V/5lbig1a3RZPHsUTw7xHsXA96mIQqLixYN4eMxy&#10;KNwzRCyJx6KwO3s3UXWNpg2hxfEllk8vojKxxgmB7FuTWyyfXqietzNuy4z00PbMKJupB9JFCkaD&#10;sm0xfkBFjAqsCq8iHZFWSIYFG48wi4ck8j7lYwa2k7NwunC4kFEU4ztRuDduJ8C+C8mx/EBGjN+c&#10;E3035UKTJYVULIXEEn9gDRWgZyyBSjxWfyGYgTYkG+KFdGK90HWUf4wNRcWKcf/BhnJTbKg4xROV&#10;pmqLH/laQf4vO9mGkpNsKDzehrzy/awjNOsn6bdCEAO9EEOOHUXBEzHlfIkGVxeiqCy/KSfWUQn0&#10;+rUApm7PgbXH0uLoFTfck9k8s9IUWfB6SJQkzPAy2XTwPqj07VhCyGmxfklerJxfAMf3ct/7SDiy&#10;I4NaCMjyI6vnFNaevdwzWnO+9Rsge9x+2LOGlXL/gwVTSqJkOj/l0uJC0nPSNh4jNLbhem6+p9xn&#10;7/lcTUoi4bpMNr4VYqJ7lH2EsQ4n8lB91Vctnq1RIBDrluhb0FLMxkBERcQXi0D+NdBk44pD8CjM&#10;MhJtVHkHs1kd62hxJXrXhg21gClJ4iVn/6KAXAc/LRS6R6jMGEPh7PJtNPw8sZSm+Iv44JYqZfEl&#10;1s0roFYLc2FZm5rNkTNuX8weUxLPHsRFs4qt1N4j3Rs1xK1r3EBIlJec99bVJPBrXg/JvxiMDp5N&#10;8ZhrSIyppOr88mqMl7Cdxjbq4G8InVCoeKmAWUrjbnxsE2V6ZEtW3LyfEKeuJ8XuU6mxVMjlh63Z&#10;0X91PnRcXBgN5xZHtRnuKPVDGRQYVx45R1dEpu8rId3wKkI6VVQpFqbIEikEKeX/NPJ++uGVkWVE&#10;JeQaXUGIpJyQSmnUmumOpvOKodvSgvh2XR7M2JEVqw+lx/6zqXD2WlL8JoSsNmeiYuV95T1WFob8&#10;zfYbr8n1Wl3B78tzOSgkHNCiLspl7Y488bVYFddqfB9QA0/uxMf4/lWQTki+VfUWeM4MPWbYvYqO&#10;wZ09hCyCMHdsKVw8lQxDe9ZAsdT+ygrJJJairagPtq3MpRXSDI8kwgOfB91gYnWwQGL90m1Ds6xc&#10;9/BgvENfWd6u9iicOXaV3douZv0+IiPii0Ug/ypocvbEdXRtNAH5ErdT/mOdOByD1FcsFa5e760C&#10;pjNHldEW/xkztVwVhP6emunHwPIfi6FSrm5YOMldfidkINi5PLeQVk+4p++JvIl7o1G5Nnj9exys&#10;+TkfcooiK5fNFxdEgWqr2kVRqt/9H45szSJkE4QSaf1x8gAzxuR93bUmyvXprYTYujQfTu7OgGcP&#10;4+IdZ+fGtun+f2Ob9baKwuO+3c9k9v7jsAool8EfGxfmk3N8pSltgqT0LCbePI2J50JWj6XND+/H&#10;w11RuLd/S4TrNxLjolhRZ4UoT8rs+fiFFAonBKcvJcN5ef+yEMJN+d5taes9ISv+nsHtl09iqRIu&#10;6hyh55NrV+cUkDyokHVS1O+zfh06eI1qhi+vYT6X995FE+VcQJEFXYP1xcrr37UWOtVthFzx+oo1&#10;EYAjuzLi0snkqCwWaE55b+28gvZnEAWTB1dQAezaxTuouBcLbrau1RyzxrvLZKCZckUWSdELq+YU&#10;FdKxt9mpDS7Q22h/ztfPp8AgXw+USOOn9rWhNezcJ7ujVEZfaUM7tQXtiH6L8CC0phXFrL9HdER8&#10;sQjkXwdNnj1+gR+++1UNSs7m+OoaYC+dsRsKpfBT6ZsdazfDvs3ZtPUab0WpKGsknPiIfMasqPuX&#10;3fD8tsxiqajFmjiwPpsckyuE/dU2pitmF5aWfIOhojiogPp3sGkB8xfR8OK3hLh5NiXeUKGKZbNq&#10;Xj5MGVIB17gPNpWOUqRyfkTCUVF85bL0EMXihw61m2iuLi56tK81YAqoUoR8T1eworhfv4iJ9Yvz&#10;o3H5tujaoCFO78uEYf410KoKd7xLrFlUvCZeK39Hpchr0cFjU8FTcStIW0P/tkMRgf19flfB5Tg8&#10;Lo/P85itxzGC1xyGIAS0yoQMVfDc6Mrid8Uyu3wylapPxbI0E4Mr4cnDeHI/IguBx8W6BQVxcg/d&#10;WDJBkPvJPVy4iVNbIQi1PkPIdOGU4kIQ/opEuAXy/B9K4PEdebbvvsa10ykQ2LIugrt44hyrFZDA&#10;dcIzA69BVTuIpCys5bOLwLuEVo4ktIqukTykX9L1ylI9HkX6YeXCPfJbXcz6+L8FEV8sAvnXQpMt&#10;a46iUYUhanDSNeAaYCc4G6TFUFpmr2P7VsO1C8nkl5E0pWVGIgQVCBU9lSWVWEhkHNuVSawIP6T6&#10;aqAqpvfySWy8ltl3z8YNVHD9Z5nNajPeyFg0uaSQmh/6t/fCHiGeJw9F4XDxId1VugLlOUTpLZjo&#10;jvxCSEwzpetj6U+cOUv7nkfH71fdsGxqSezflBV3xAJ4y5RW/k7I4dTuzKqWl0+dxqiap6uaSd+9&#10;kQi71mXHrfPJNeXvel2fG7w2nSSMZKGUrtxLxiXUtUnb+J5cC0ljw4L8+K5bLRzbkUkjytBj8h5F&#10;xrwJ7sgaMwhtPZoKucv7dPfx2aj9NiLj0hk3LJTvHNmWFRePppV+0E1VG1i3gBuTfYENS/KCmz7R&#10;JXlHrAX1O5K7es7yyv3J6b4yuhddob9Pd5U8N+4f49+8nkwoApTb1LXfqYWvYnkUTNYB+ZO0Q89m&#10;Pyjr2SFm/frfhIgvFoH8q6EJ91tnsTlmaHGgls7k7HcmOCtkGiVjGPVKtcPiH4uq/HxQmVGxhac0&#10;dMgMnDPWqUMqql0Mty3VamhxR7mBHW1I/dUg/DCoonqPvvp18wqjVlEfRVxFU/nLbLgFTu7NqClH&#10;pVwFosBeifLs3aKuqjhcMYevco+tWZhXjiMKDlExZWhF5Y4pkbYnWlVrhTP7ZKZN5Sm/u3clCXav&#10;yI2HQjKndmcRS8gTV4+xcuyX2iyas3laDrw+Kkqz6/qU4HmYrsx7qkNfkyEWyot78XD6UBpsW5UL&#10;T2jZMT4h74eI4vaTe5Dki2GY/l05+Z1uIdqPKfdzdEB1ZVVwZz9FxEKuj8XKWzajKLo3aoAK2bqp&#10;2EfXeo3wVqykIT2qq0rLLMf+8mk0HNvDjcb81D2+dU4mELyHxmdOMnqf28r+vHhN3GhqwqBKKlmD&#10;/alEOi4KDNvf3DN0VYHyijn9MfeHDcpqdohZf/63IeKLRSD/ExC9/OYtVi3cq3Y6ZICd1ohxQOuD&#10;mutG6KPm+o0uomx2rsshikwUA2eVVFZmyoPgbJm+/pcxcUNmsG/oGuH3Zfa7em4hpeS5cv3UHplB&#10;K+X5NR7ciYWBXT2QMVp/tXPdZSp3pbjsM3NRttwBsUa+TqiUqyt8vJsqC2fdIsYwvlDrTLgCuoBb&#10;ALLH7YPKOX1xnlulUkmLYn50Pz4GdbKhbqk2mDasAp4zJqHaK8eX1zcP4iKEq+O56x1n2eo67NdC&#10;64rWAAmNilG/Th10SVH583PjfeFvlSKV3/KY/J/vy/dCmB11KB1W/5wfC6cVxYbFeXH7olhC7+Q4&#10;QqzHd2WErbAPCiQJxOCunnj6uxA4r+VdVPwypbhKfe7Tsg7e0BrgOdhWtkN+P7F/ZVU+nXuK45m8&#10;L21/cC0pvIp2Uqm7dUq2QzFu8CSWx+mDqXH5aBoUl3vJTcK2/ppLvptYxU+4Z/nZQ2m1520kkPBA&#10;lxxJWJ7pS2nvkplF0bBcWzUxoCtTuaoM5KH6mExg9LUdPvXG4vCe8/J7Xcz6778VEV8sAvmfgSY3&#10;rtzDoO6zUVwIJF/S9uAWoMYV7Nog95XPtUA4i+QN6OSJswfTIYQxA2ZD0c9vplz4HmeqygKQV8Yo&#10;aEU8iouBnbzUDJl7jEwcXFFm2dmxeVkutUkV/fbcGlUVdtQtAb6KEt64qIB8HqQWm3Gv7GJirWxd&#10;kV3aEgU9GjVE/qS9RWG1Q57EgWqnxHdMM2bmlbTzx+HlVaG/DNGCFAHdVjNrOxE+iY3xcs7WNZqL&#10;0q2P5WJxKQLkZ/J69Xgq7FmTHWf2psedc8nxTrnG7NcpSvvV3Xi4cTIlrhxJI5+JotfviVw/lfPa&#10;Bflxbn/60Ptx+XgaBLb1Vvczj8zKmR2VJ2FfeAhhLJpSEu+kvbcuuglZdkY2IUO66oLlnj1VMYr/&#10;4IyQC11MLJF+U76niIXnI0R5r55fQJEBqyhriQpfK3Lc+WsenNiVAbevxkdHryYqc24KLUGxboJ9&#10;PMWqGYLeLevh0TU3tQ3toS1Z8ZrX+T6LTH/2JI6QKGqP8u0rcwvBN1apuYyjhN23Q4OWYdVGnoc/&#10;Zo5bi8eh+3dQzPrtvxkRXywC+Z+CJu/evsO6ZQfQuOJQFWAvmLyDfZC7BNnllfWtSCSc3VPJX2GQ&#10;my4SKjAqW32GHR6obIR4ntxNiPEDqigFynTRXPH7IUe8fqoUONcmnKb7iunEBuX0TiyD73vWVAH4&#10;BaLcRgRUV+05uiMDNizJg2xynK71G6nie1zfsmRaMbk6LcZyak9GFe/hLLtK7i4oltoPO1fk0QiQ&#10;pCbWR9ua2qZHdOW0q9UcL+Q9JhC8FnLxa1pfKWT+jgpWKXI165frldk9t/+tXawD3NP54edJJeWc&#10;vB+idIUspg0rj3SRBmKkXw15/2vcvJBcLd7j/ioMdA/vXQ2Th5dFV2l3zgRCJAKSCNsW2Lq2mrkX&#10;Tsk1GEHo36E2nstxn8l9qV28PQonD8CBLYaqt2yPkMHda0nQoExbdS1B6jfyPt2FQj7Eke2ZUaOA&#10;j9qfY4R/TXWuUzsyqUWc+zZkx1taYkygoEVFq0Z/Dq7PkudjerSc//WLGHLcrOjduq6yDGm5lkjb&#10;w6n/aH93V5uh0X1aOLkPejafjGMHLskxdDHrq/8LiPhiEcj/JDS5e+t3jAlejArZe2pB9rTmQXai&#10;iCg0FmesVchHFU+8dEaIhErznSgypXBEsbgqHB1UPHTnvI2u9hyZObqUiov4N6uPfu1qY+kMmf2L&#10;0nbysQvp3LueGPXc26kA+vFdmTC0e03VljWzi6FpxVYq7rFpQSGZxXdEhay+OK1SgL9SFk8XIRa6&#10;xsb1rSa/8xCy6YcZ35eVy5c2i5J8IMduVqklCqXwV0HeOqKcr6mNs/6D8/syoHxWrpfxR9bYfeHf&#10;tC6e8xpJIPaKxWcOpkWlHF2FAPuhau6uOEECpMIWYp01ppRaUPldDyGQkEgY1aeqcj81KNsGl45z&#10;QR4V+zd48yIWJgmpsjBlrQKdcONCUsybUEIUbS80qdgGXkU7KkIYIPfq91tx8b1fNaSLHIxfJpWQ&#10;41LRG+6XPIu1PxdWVgqvtU8bb+xel0ORzSSxOFhOhhYg7/lvl8WCYUCc1tEbPhc5FoPxtDrCyxLj&#10;ddtdVSGvY+DorswY1MWmyJ/1z5gW7tpnCJJH4RQ+Ktbh7S5tn7lNFQN1iGvf/F9CxBeLQP6nocnB&#10;XedkVviDKhGfL4k95dcwgzSC25jSveJVrKMqgHfxFJWukAjjBVSyZspHBz+nAuf3uZaAvnzGH2gV&#10;UBnqs14qMXnv0Mascq4+Mntvjfu3EiC4Sw0V6G1asa1YL33x06iyamMrZmd1qt0Erx5TuX+FxVNL&#10;KLcYy9H/fieBijdwbQRLq3ANC9t6TQiQCpqurQZl26F0hu44sJUz+y8weUgFlTXExXP5kvbGd91r&#10;4C0JkAqURPk2Ci6fSAlPIa6CYi0w/sLd+R6xlAe+xKIfiqvKtCP8q+LVvQRoJO3n6u/F02khfeVw&#10;D0k77l1NotxSdLVtWJgPp3dmUquzeTyu5rcV7aBIgxWQ58j1Zo0dpFx1r7mHix4HIWgNvoqJhZNL&#10;qUWE/E32OGLpiXXDWmV8b9K3lbTy/np8g/f5j54ZQfcc41byzA6I1cLyJhWyc6W4veS6SV/he9w9&#10;kzXaSCLf91modtZ0iFl//F9DxBeLQP7nocmzJy+w+pe9KuWXbi0GOd2FSMIohiy+KtBOPzfTQLnd&#10;6Ljgyjh3NI0ofcZIRDlR4YTnQ9ctFc5+qZD56vodeY+Vg0f2qq589CMDqiNEjt2nnZdS7Nni9EHD&#10;Mm3x5G4iDPOvppTv1KHl5Sr+D5dOpkb1/Kzc2gdLphWX977ArnVZlG+eivqpWB5U4if3p1cWBFdF&#10;c50KZ9HrFuRXhNa4QitUydMFvVvVR24hsMkDK2ruHbaV7RcL5vqZFGrDrZLpe6oNvLKLpTJ9uFbS&#10;ZeWsAopAhvesjnvnUigLKX+SQOxey50iRRHrRPk8Bl49i4n+QgipvhqkAuGPbySR9ncShd8NV04m&#10;w9lDqVGzQBdFQMyOK5zSX7nDbl9LolxXofeMx+T9FIvipFhQM4aVR5BYd4M72YTQSqgtZpmtpda+&#10;6Od/H0gsdlcVS6Ps3pgNQR29VNIC3YXc9yVMCRJC/md2FbcZKJy8I7o1mSSkc1aOo4tZH/xfRcQX&#10;i0As2KHJ7ZsPMX3UalQvEAjufMhNq1xLxRMkEgZKmQFFlwuDv0N61sSxnZnxmhVc6d7irF3FSUQh&#10;fYjS0iG/efM0Fkb0rqEWEG5czLTdKCpIS3cPCziuldn6a7E4GBcokiJAq/Yb8g0GipLLKtYHYwWt&#10;azbHtz2q4Tu/Gqr9ZTJ1x6nddDV9gb1i3dCtw7Uhv04vriyan8e54+S2rCiayk8tnBvdu5qcrz8W&#10;TiipzdoZ4yCBiOK+c8lNLJj2qJq3M34cVknuRQ8UT+2H0/vSY++anMoCGtjJA79fSqYW5pHQtOwx&#10;A4GIwg95FQ2j5DwphUAGd/HEcyHebg3ri/XQDytmc73LF2o9BWuGZY/bF8Vkxk/32nFeLy03433j&#10;cUlyJPG30ZWVwjiS+p5O7OE9B/19fockI5bis/vxsWlZXvRsVk+5qjhhYHyGEwhX4uD9LZm+i7Ji&#10;SR5NKg3BqkX78OTx/3KQ/I8Q8cUiEAsGOOTimd8wvPcCVMrpLxZJOxQSItEVhbPi4L4j3VXQl2s1&#10;mAXk36IuNi/Nhwe3E8ph7cpLLYyjorJbIH8EUaQv7sXH7TMp8Zy73IkyHNqtlhBWIAKa10fI28jY&#10;sDi3ytCqX7oNWGdpy6+5hTiYAdQDrWo0RzVR7oWS9ZZ2ccbspwLiy3/i6vgvsHFpHhUk796wHk7s&#10;EAsllb/M2L3FGrGp2fX6uYXVim3WgVo3t4Bch1wDZ+Vs/6uoeEDXk5BXOSHSq0fTYvLgiqqwZJe6&#10;jbF2ThHkEwvNv3ldvPs9PrrWb4DMQnyj+1WRcwuB6IpciIiusT6t6ygCGdunqlhekcSaKqdiKKNZ&#10;xZhWAy0msSoalGqv3GUktfljS2nEEJ4LikSiVskL3uem4vXQWmRKckhkhIildfNiMiyaWhxtPJqr&#10;bQA4QSCplnIpP6Kevzxv9/S0OLTFgLVL9Mes8evV9ssOMetrFv4NYhGIBRM45Mi+CxjQZRbKZe2h&#10;AqFcjKhm866uCwFLs2vpv1Q4/mhZvQXmjSultikNUVV8RXkyy4cKi4orvNmwDipBKja+Po6NZ0JI&#10;R3ZkxrUzyaWZ32DG8PKqhtbovlVw/Xwy1MzfGUm/+BZj+lTDk4dxcV3IZ9f6bPhlehE0q9JSFQYc&#10;GVhN2vEfLJtVSNV7CurgiWsX3FSsgX59uqPqlW6Lm2dSqAq1XAi3Z2VOOZ8QiGq3tOtlNDy5mQgN&#10;y7RG0dQBOL0/Ne7djKt288sRrw+aV2mtgvNd6zZEiHx31hh3pfRppZ3YxXUwXATJQHok7FqTW+4b&#10;720fbFlCS+s/2LUil4pbNC7fCvd/S6RZP/Ld0wcywMfWDG2EHDcvzq/Fcz4khuEKnchpHbJsDSKL&#10;5RNXrMdMGNe/KrxLtFflbZi8wEWAtDhcnzWJQ9trpgPyJGyrSpBMHLoc1y7fkeMZxax/WdAQ8cUi&#10;EAvvgUP2bjmNoE4zFXEwY6toqk5OC8RcQauERMIU4JoFO2FQF09sFgvh/m9ilXC9B33rf7aUCGfT&#10;KgAvpPIotlo3sXlFblw/lQqHNmVH88qt1MrqG+dSSPOFrJhdRNKSbj5jZBkVWO5gayIz92iYP7GE&#10;Cqx/H1BVLKXY6Fi7iZBFoFLkI3pXw71bcdCwXGsVOzm6XZQ+CYRtUAQSHc/vJETTSq3EWgnAvg1a&#10;8H3f+pwqTZnXzZTWjramePYgNu7eSIgmFdqoNRiMGc0VUl0nFhCD9RWy+SL1VwPRr21drX7Vu2/k&#10;elKifPZuqsT9Zbk2RbrMkhIypTX2WshRkYfr/fkQ6NYG74tYN1fPJcPSmUVVuRnGXRjfYPaZGWko&#10;qGfOffc7qAlFzYJ9MX7wMpw7aSxBQjHrTxacEfHFIhALHwBN3r55i4O7zopF8pOySLiivYgQCbO2&#10;zJQNg6zaLNVfFBM3DeqJFmIJTBxUCQe2Z9b2SCchcIb9R64WHWr2bIeuCF9Fx5sHcfBIlOsjus1o&#10;sVDh8jtMPw2JLDP9HCiWJkAFx3+/kgwTgysi4RffyWsFvH0ZCQPaeyF9lP6KMA5tzCZEF199t6wo&#10;zDNH0sgxpI08HtsgxMeV9q2rN1Pb/m6nhUKrIiQqpnxbUbny6GpqUaU5HtCCwFc4f0isB++mqiox&#10;U3oZ48gkVgZLpg/3q4X7NxkUl+t5HBOv7sdTbTixNwNecm8Q5Tqzn5sr5Jl9RSIw3pfwoGda8Te8&#10;13IvHt9KhE1C5kO710Ldku2Vy04FxlP6yXMLPwOPwXHGOJhk4VGkLyaJxXHuhEUcH4+ILxaBWPgT&#10;0OTVy9c4tv8ShvjNQ+XczMZqJ4qlI7hzHBVNGD+5fUUyFwHSn07XCGfePrUbY8boMji1L4OqGqsF&#10;f2W2TWVHEtBdRrrydIXxM7pjqIBJKjp56N97EkuUclyc3pUR25bmxaMrbti0MB86N2iErcvyyqV9&#10;g0WTSihl3s6jGV5IW+jCKpisN6rk7IorZ1luxEAgDH4L+bUUMswUNRhrVW0uITJaJvcSoEs9Bvv7&#10;o3ml1rhzVYiBBCnXxS1lty/PKyRTHmP7VVblSbiA8g1TcvXsKELtfyK/IWnpgXv9WvTv6P8bob9P&#10;wiAhc60HjyMWDN1/ezdkw+igKmgmllOp9D1UDIjZdFzDYZZRRVclJwdcPV7Arb1yV3Etx7SRq3D1&#10;ouWq+uuI+GIRiIWPgCZv37zD+VM3MH7QUniXHIBCyTvK7LudEIWPsjzMAu4E3VtcmMgMLq55YGpo&#10;R+/GmD6iHI7tyIyHomjfsf6WTijM5tLXibwvdhKecuV7yt8vxyKEmN4JQb0WJfuWylrwSqyXGydS&#10;4e75ZMrCYLrv0h+LYsVPRdR+JEoh68eTtoQIyayeVxjTh5fHlWOpNNLjeURp3z6XXIgpN07Itby6&#10;Z68JRjLkdfCaGPxmO5hgwFc9wcDYZsLsPSP4uU4uerzITjyv5Zh3ryTFrlW5MKpvVTSt3Eq513i/&#10;6aIimYfuyWEgDu0ZdVeZd4Xs9apYar1ljeGYP3UzbjvtSU4x6x8WPgwRXywCsfAX4JBbNx5g/pRN&#10;aOc1Cu7pte1Imc6pUoC5ut2gpBT4v5AMyYSB9wJJA5Trp0yWbmhRrTlG9ammgsqXTqXAc7q6OBun&#10;C4YKUnfhKDJ5D6GYQXf9cJaugvP2/3ULhkqex+PMn6nIinDkf9dz8H/GJtgmkouuyPm+7i7SYxfG&#10;3/L8PDbPp5/7Q8Hj6NdLQiVhhMh5lBswGn4XEjxzKC1WzCqCgZ09VTIAS7lwHw6m37LMCEkj9P4b&#10;noeWGMHSL10UaeQVq5L1qgJaT8W6pfvVlsnOYtYfLPw5RHyxCMTCJ4BDnj15ic0rD2OA7yzULNgH&#10;+UURMVbC4o26BWJUXEbQaqE7JV+SAOWTZ9otV4v7N6uHn0aWwY61OVXQ942q80TlHUlOL8qTCpsK&#10;NVTJClyV7+cCycXs/U+B0GuxEw4JjmTB634XDc8exMM5sX42Ls6nNpHiOhmVupy8l6oWQEuDBG12&#10;r3Xoz4PZdbkTtFZWZINygzBOrMpDu8/JuVzF7Plb+DhEfLEIxMInhkPOHL+GeZM3okPt0aqYHomE&#10;2TusABxe4J3QiaZEOm2hIsmEVXe54RUX5fk1rYcpQ8pj3ZI8OHs4DZ5x5zy6vGgx6FYDSUWf5XPW&#10;/zkV/acA28d26pYRg+W0thRhyOvzmKp+19HdGbF8TkGM6VMVneo0hkchxp56Io9YGUSh5H5211T4&#10;wXCC919ZG0naIV+itqicOwC92kzDqoV7cP3yXTmnUcyes4W/jogvFoFY+ExwyMP7T1Q5izEDfkH9&#10;8oPFsuikAu8sdUHLhNk9VGpmCk9ThL5KKXLDKwZ98ybphQLJAlAyXU+1VwhLsg/wsWHGyLLYtCwP&#10;zh1Mi0eibN8xvsESJHR/ESQWun1ILow70PVEZU2ioVvpj8hGtwjMYPZ9IynwHDwXz8lzMw2X7jJa&#10;FSoeIu0TwggRInzzMC7uXXTDsV0ZsWp+AVX+vndLbzQp3wqVcnZFMd4HN6ZIy30QguU2sVrMyZw0&#10;9PdI3AyIF3TTYlXMuGrrOQo/jV+HM8eu4fmzV/YnpovZc7Xw6RDxxSIQC58ZDnn37h0e3HuCLauP&#10;4Nuec1GvzECVucUVzAXd2is3ir4/iQrAuyhDKkKHMuyuCvkxBZX1sRgcLmQnFabfcg2Hb6MGGOZf&#10;HbPHuqtChUe3ZsH146nU5klPHsTDy6extCKJah94UeKq5IcBfE/B/jljGqrkuSuM37VDD5bzVf0v&#10;3xOyeCPEwcq+j+/Gx/1LSXHpUFoc2JAdq+YWxLThZTGwiwc61m6MOiXbq+QClkfRri9AXZ9aUS+E&#10;occyjPfE+T5pn/P+kqgLJG2nYlJ8nwHxCYOX4vDu83jyyDW2QTF7jhY+PSK+WARi4W+Eszy4+xgb&#10;fj2kSqY0rTJMlZLPL0oub8K2ojA7GNKC7YRiUJLa+/JqV54ss6EC8ml7qNgJFa2q05W0t1pVXSSl&#10;v6rnVLOADxqVa6OUdO/W3hjuVx1ThlTAgoklsXpOAWxfmgcH1mXDie2ZcHZfOlw4mhqXuHHUmRS4&#10;fj4Fblxyw81LSXDzchL5WyCWwrVzKeTz5Lh4IiXOH06jNqE6tjUz9q7JgS2L82LlT4Uxb2wpTAqu&#10;iCHdaqkSJ21rNUW9Um2F7DpL23uoBYkqxVlAwmCWGomCgW9el76wz3jNRjjuka+y8EjKXCFeKHkH&#10;5Z7q4D0ak4b+in3bz+DF85f2J2AUs+dl4fMi4otFIBb+CwgrD8Uy2bnxBKZ+vxJdG09AjUJ9UFQF&#10;dtsgT6K2yjrRizqakUl4oOJliRXO2KmMi6oZvb9yhWlxAxaNFJIRC4aVbpm1xO+Xz+arNqKqkb8T&#10;PAt3UJtH1XVvjwZl2qBh2VYKDcoISrdV1oJXsfaq6m71fJ1ROWcXIUMuvOupzsf9RkgMzIbKLeD5&#10;8icVi0KsJxZHZLkQtk+11eQazBBqZcgrrTauw+G94iK/Eum6oo57MALbT8e8yZtwdN8FvHzx2n6n&#10;jWL2bCz8fYj4YhGIhX8AnOX505c4dfQq1izehxF9F6GN50iZRXPjp44qEM/4SZFUmruLwWB9dv6h&#10;0JSvA3yPx6ASV1V1FdH0VFZAIbFkuOdHAZKOsmgIsRRCQfeS9rnaSVC+z9/x9zwOrQdXd5PruT8U&#10;imCEREuk66LuBcmC1lpRsThqFe6Lro0m4IfvfsXWtUdx+dwttfNkWDG7/xb+O4j4YhGIhX8Ywsr9&#10;O49URtdqIZRRQb+gY92xSmFywyK6vFQMJVkHsVg6qaA8FSwrxBozvf6swjYqeWdoQX1nmH3P/Lhh&#10;oH9X/76dJEiOdOHxemh9MUbEwHdBtw6qLD0tjB7Nf8Dk4SuxTQjj0tnf8Pj3Z/Y7ZhSze2zhn4GI&#10;LxaBWPiHw1kYiOceEzev3sOuTScxe8J6BPvORlvbKFURlkq4SMqOSuEyaFwwaQchl45iGXRUBSCp&#10;kEk8dIdRWfP7ulvMGX+CBIyw/05D2OPyOyQ2np9Ex6woEgTbRxJkm1W7SYhiWZTP1lORRecG4/Fd&#10;4AK1JeyRPRfUdsTPn5nFMihm99HCPw8RXywCsRCBYC4hISGqPtf1K3exd+spLP5pmyqv0q/jDLUy&#10;vk6pYFTJ3Uspb5IIZ/Fc4Mj1D8oNJODqa1oyrPnEwDP38dYJh4qeFgGVvuYycwbTkElKtBhICPwd&#10;f68TAl1u3JxLdznlS9ROziXnEWIrnobxku6oXqA3GpYbjM71x2FQ99nKslixcI8qp3/39u94a+qO&#10;MorZ/bLwz0bEF4tALERwvF9ePH+lrJXj+y9h8+ojWDxrO34cuxZjgxdjYLdZ8Gs5GT51x6BF9e/Q&#10;oOxg2IoHoXr+QFTM6a8UO11hxVJ3RmFl1QghiOIn+ZBsFOEIQZAIaEUUT9NJuZ9YqZiZTzULBaoa&#10;YY0qfIvWtb4XK2IcerWdim/95mLikGWYPXEDfp2/Gzs2HMeZY1eVVfHm9Vt7y98nZvfBQsRDxJf/&#10;YQKx5N8lHzcg3759q/aDv3f7Ea5fuoNzJ2+oSsNMd92x/jg2rTikgvkrFuzGsjk7xbrZrtxICmLp&#10;kJCWzd2JlWItrF2yH5tXHVHZZAd2nsWJQ5dx8cxNRWAP7z7Gi2evlLX0cfLvUDiW/LvEIhBLLLHE&#10;Eks+SiwCscQSSyyx5KPEIhBLLLHEEks+SiwCscQSSyyx5KPEIhBLLLHEEks+SiwCscQSSyyx5KPE&#10;IhBLLLHEEks+SiwCscQSSyyx5KPEIhBLLLHEEks+SiwCscQSSyyx5KPEIhBLLLHEEks+SiwCscQS&#10;Syyx5KPEIhBLLLHEEks+SiwCscQSSyyx5KPEIhBLLLHEEks+SiwCscQSSyyx5KPEIhBLLLHEEks+&#10;SiwCscQSSyyx5KPEIhBLLLHEEks+SiwCscQSSyyx5KPEIhBLLLHEEks+SiwCscQSSyyx5CME+H9D&#10;nrDpLL8i1AAAAABJRU5ErkJggg=="/>
  <p:tag name="ISPRING_PRESENTERDATA_0" val="VHLhuqduIFRo4buLIEtp4buBdSBBbmg=|R+G6pXAgdGh1eeG7gW4gZ2nhuqV5||aHR0cHM6Ly9tbmdpYXRodXkubG9uZ2JpZW4uZWR1LnZuL2xiL21uZ2lhdGh1eS5odG1sP3FpPTE1&#10;Ml8xNTQyMDIwMTA=|e0Q3OTU3NjczLTkxMzEtNEVCQy1BQUI1LTBDM0UzRjNCODYxM30=||SVNQUklOR19QUkVTRU5URVJfUEhPVE9fMA==|MQ==|aHR0cHM6Ly9tbmdpYXRodXkubG9uZ2JpZW4uZWR1LnZuL2xiL21uZ2lhdGh1eS5odG1sP3FpPTE1&#10;Ml8xNTQyMDIwMTA=|SVNQUklOR19QUkVTRU5URVJfUEhPVE9fMQ==|"/>
  <p:tag name="ISPRING_PRESENTER_PHOTO_2" val="jpg|/9j/4AAQSkZJRgABAQAASABIAAD/4QBYRXhpZgAATU0AKgAAAAgAAgESAAMAAAABAAEAAIdpAAQA&#10;AAABAAAAJgAAAAAAA6ABAAMAAAABAAEAAKACAAQAAAABAAADwKADAAQAAAABAAAFAAAAAAD/7QA4&#10;UGhvdG9zaG9wIDMuMAA4QklNBAQAAAAAAAA4QklNBCUAAAAAABDUHYzZjwCyBOmACZjs+EJ+/8AA&#10;EQgFAAPAAwEiAAIRAQMRAf/EAB8AAAEFAQEBAQEBAAAAAAAAAAABAgMEBQYHCAkKC//EALUQAAIB&#10;AwMCBAMFBQQEAAABfQECAwAEEQUSITFBBhNRYQcicRQygZGhCCNCscEVUtHwJDNicoIJChYXGBka&#10;JSYnKCkqNDU2Nzg5OkNERUZHSElKU1RVVldYWVpjZGVmZ2hpanN0dXZ3eHl6g4SFhoeIiYqSk5SV&#10;lpeYmZqio6Slpqeoqaqys7S1tre4ubrCw8TFxsfIycrS09TV1tfY2drh4uPk5ebn6Onq8fLz9PX2&#10;9/j5+v/EAB8BAAMBAQEBAQEBAQEAAAAAAAABAgMEBQYHCAkKC//EALURAAIBAgQEAwQHBQQEAAEC&#10;dwABAgMRBAUhMQYSQVEHYXETIjKBCBRCkaGxwQkjM1LwFWJy0QoWJDThJfEXGBkaJicoKSo1Njc4&#10;OTpDREVGR0hJSlNUVVZXWFlaY2RlZmdoaWpzdHV2d3h5eoKDhIWGh4iJipKTlJWWl5iZmqKjpKWm&#10;p6ipqrKztLW2t7i5usLDxMXGx8jJytLT1NXW19jZ2uLj5OXm5+jp6vLz9PX29/j5+v/bAEMAAQEB&#10;AQEBAgEBAgMCAgIDBAMDAwMEBQQEBAQEBQYFBQUFBQUGBgYGBgYGBgcHBwcHBwgICAgICQkJCQkJ&#10;CQkJCf/bAEMBAQEBAgICBAICBAkGBQYJCQkJCQkJCQkJCQkJCQkJCQkJCQkJCQkJCQkJCQkJCQkJ&#10;CQkJCQkJCQkJCQkJCQkJCf/dAAQAPP/aAAwDAQACEQMRAD8A/N8so5Xp7U8hQN46Cv6c/E3/AASV&#10;/ZZ11g+jHUdIAGWWGcvn/v5u4/D8ah8Ff8Enf2X/AAtqo1LWf7S11UwRBeThYgQc5IiVCwPoTivp&#10;v9YqHVH/AEoP9qV4Y/VnVTrc6Xwez1v2vex+T/7A/wCxfq37R3jGPxt4qiMHg7SJ1NyzqR9skU58&#10;hOmV4/eMOg471/UPp2lafpNpFpWkRLb2tuixxRoMKiIMKqj0AGBTNA8O6B4R0iHQPDNlDY2Fsu2K&#10;3t0WONB1wFAArZ2KAMda+ezXNJYmSv8ACtkf4s/Sy+lXmnibnf1ysvZ4anpSp3vyrq33k+r+QxNu&#10;MAcUrKD15HanGPIGO3p/jTwvf8a8iS00P5Gb6jAuxvmHJpjIMgHqOasEMSTnpUZUjIHHP50uW2oX&#10;T2GhABubmkVUbgfWpQMrtPpSxqqr69OtVF6DjZIZt3HkUgTa2SBVhlBIbp6UmOeTgVOhJBtUAZOD&#10;UYwoweuKsMuRjoBUZXcxzUNWKvZWE2ZAx1zSeWM4OOtTbQBn1owMVckrD59LEWPTj9KCg5zx0qYD&#10;I9fWkYenGPSq5kT1G5AJ5zjripQMAcdKNvQGnhADxQVF2d0RNgN055pFGf8AP86nIO3BGMDn/OKA&#10;MDAOB9OtCitxOWlmQsqgHaKVeOQalGc7iOntTlC/ez+dF9yNNiuR36D61KAByOlP2BvmJ5FLsyA2&#10;ecULyKTsMJw+3A/nTl+br708KMepP50vAG6mKc7lfB6AYzSKp5449Ksr83elbj5aCufUhKnp1Hen&#10;AKWweD2qUKcfNxSeWC2V/OnchtDAACSe1LgFf89KUpsICknNS7TjJ60g0WqImQHgnHvSgLkFRSqp&#10;/j6mpGjzwOc0A3dakITj0JFKFCnn9akA29ef50/b8uTRYTmiIrh8imBQM56+9TAL17/SlKgHdQMh&#10;ALdR14xSeXj5emKshQT1pxQlcgdKERJalUKKXYMjFSeVk4zmlA5NKS0BtEGz5NmenFKFCgAVPtB5&#10;9aaqhuRUJaEpkbIp6j/9VAQAVYCgDOaQgkjtVWBsgWPHOMCmuvXPFT4zyaGTgL2xTS6ApEPA4FRl&#10;ASKmGTginlehxilGGgpvuVcYTHSnbBIoz2qz5eBxzn+lNAAG30/Gmu5bbkiBY1zxT8gHFPI/hPPN&#10;K0ZDAE4pmbKrJ2z9cUohDLwatKioQp7+1O2FCRQK3Up+SqN7moihPTk1eZdxIWm+WQMkYoGUghPL&#10;DGaasIHAGD6VeAx260jLg8UkN6lQwr1xyfT3qJY8Lx2rQIGMsOBUCLuJI4Gazsik+5QMZbDYxx3p&#10;vlBhzVqfdHHuJqoFuZhvGE6dQeakfNoIyAnjjHamMqnH5f5FJEblZSLlBg4wR3FW2UMc5478UMXL&#10;pczpY2Y5zn2poQhBtBJ61f8AKZRtByO1NEZX5V5zSJ0SM5oyFJPaoSjMd1aDoeN2fb3phiHc89qZ&#10;SdlYpMoC4x17Uzy1Xmr4iwuB9OlM8sq2DwaaiQVsKOT1PrQB8xI/lU5jABHf3pEiY/L6etU0rDuV&#10;jHyR9eaZtAXaDVtVIABBPemFfMHyjtxSirg2tyoyjaWWmFQOTxirZBIz/SmEr06+tEyLorFAq98Y&#10;6VEIyeRxVzYp4HSo34FQN26lV1+bcPWmhQDzzmpmGeRxQQ4PqKB89+pVZQRjuKhKgkqRyMdatE9z&#10;xTQMkYFNC3K4XB2imhS7B8cA/WrWwLzScD5QcevpQyk7FFl4+npSMu5RnqKtFRz7VEIyScflQmK1&#10;9CuFI/GmmID5lNWGj2DaTnNLgEYHT1ouJ2ZSI2ncv+TTwjEDPGB+FTsgHU8UHbtIBxikHKrWKuNv&#10;boaJAPxqZcDqcn86YcE4xVRWpSkVsZO7rQyg5BqTaxwuOMUjKOvY0XE3pdkG0Dgc0oI4x0HNSlcA&#10;sTUf3uBz2qQitNCLH40zaoJ7A4qUBhnP8qaQQu49feguO9iBhg4702RB1Hrn6VZKgnmmsuGPfjpR&#10;Y1lruVnIyNvJIqNYmYblHzHnB9asupbGRjHpSD+9nHSlYlRRA8QAORnvUbJtFWDgg570zy8nOetM&#10;pEBTaQePwowjL059KkKHaMdaYHYdByBTZpza3IgVDMAcE0gQDnOKsYAJAOCaUKM5ekx2RS2kHcOl&#10;Kyknjir23jrUQTjDUGaRTYANnGKYVxj9cVZYHdnrSGNcfKadhp2KzgAY/wAmmED0q0y7RtXmo9gx&#10;kdaLA9dirsw2Dxz0pAMZZgOvSrGCOM801lbZz1zimODsf//Q/qN2tkY/SnMmGIxinKMnABOeKnGD&#10;27Yrzonnxq32IvLJ6GlVVJ3HmpApz8tOCYbC0ESnLYjCfL6ikZc+w4qZB3NGQwwe1VcSbIgOOOTS&#10;bMYB47YqwAelM5yD15qWrl3V9CPAzkDrSKCWyOtTFMDDf59qF5GOhFHSxLmiNiwyB1+tIV45+tTY&#10;znHpQRk5P0pKCLUuhW2N1FBBPHWpimTlunpSkd6dguQ4OcjpTwvzDjvnNSbB2zSbCOG6H8KhJAxq&#10;qg+YdKZtODU4BxjtjNKVBTPTNVyoExixk9/oTzT/AOI07APydKTHOfeqGNyeOKXaxH0p4yTnvSsO&#10;c+3Wgm5Hg8g03aSak24FPwTzQPpchJOAW5zUoyVAHB60rdOKUjLYXOetO4rpoaVIHyCnY464qQdc&#10;CjHPH8s0iE0tCMqMev8AjTtuVAqXZuzg9KRVK/L3oDuMAx/jSDGcipimfpxxQOPm/CgSSsQheBip&#10;AQBzj8akVQG20/YOvXp1oFexD8xJo/i4HFWAu/oMY9qNqg46UA5FcKADTwp9acVAGT+tLyOaC2tN&#10;BBknOMUw7WbHcGrCgk5PNRcKfl9aCU9BoQnr0NPG0A8j0zUmM/SkCYbj60Ccm9CALlueae69AOT6&#10;dqmQbvxppZWAx27mgly7kAQgUKCFwef0q0IiEyBx1qQRqRzzmgcWUdu47T19aeIieh6VP5eG6fjT&#10;yoX6ZoJ5tCqI+/6UjpjJP0q2g7nt7VG6lhx3osVe5VRNvQn61J2qfaDwelIV/wAiixL13INpbkGk&#10;27CQO/arO3Ix6inrGMHdxx+dKxSn0KmzAJIOKGQ7wOtXWjHc9Ki/iIquhNtSAJkgYH1pGiPSrRDE&#10;5Izk5prqVPNIG7FQR4XDc/1oCkDrVsoGUNjBHSo1TOeeM+lMXMiEopX0qJk45q0oBOaY8foMUh8y&#10;KzpnoOlQy4hhLvwBWqkPyg56dzWHNM11MLeMHYrYYj2+tLlBsijga6YSyfd52j/GrflbTkDmrojI&#10;4JyenSmBDnDZo5UUZ00HmLgHDAcGolDOfcdfetIR4zx3prxYfIAOKTghcxV8tio/nUDRENnH/wBe&#10;tHaetMaN2GR1NHIht3KLQ4+Y9c8e1VpICGHcA961WQcA8YoEO45HFJxEZm0DOOKjZAOR17D1rReO&#10;MphuPT1qDZxtHpVBdPYpvBzkD6+tRhGzg/d6ZrRKEjZ0qLywGOec9KlwEncpNGzH8CagWLue1aLx&#10;kAjt9KY0YYbvSqSshu1im0QI68Z9arPEQ2M8ZrY8tWXHvSPGGxtpOHUSSZjOrY788ZFQBCRxWq8S&#10;KucdOOlQ+UQfmHBrJIdl1KDRgNgDHNMZCO9aksJI6c/WqnllBjvn0oFNaFDA6n0pFRvvGrLxcg4x&#10;6UEEcnvxSIi+5SJY/KBUXykbO3vVySHOCeKds4579PeqvfQtO5RKdyKG+bjv61bZdq47VEyoy7Se&#10;gpIUioUJYGjaAcY6dfSp9nP0xio9jO39Mc1UrPqKO9iNiFGBzmoyox64FStFnIX1pSjKcgdaSKm1&#10;sVxHk56VGQBnJ5q0w/hB5NNCEDB/L6U5kxKvPIzz3qPbngjpU8isMGnFDj1P8qnbQvoVRzlSKYF5&#10;yR1q06rkMOMU3txQ0C0IPLUJkcVE42rlhnir3QYqJxnt+tBfM3sVDv5PIIP501lBJ3dKtGMHvmmi&#10;PnJ5J70M0voV29ByT2qPg4A4x1qQqVkLcgf5/Kl2h+U4pDdrXK5TacDJBNNIIyOuOlTtHlhnHFIE&#10;AOcck0CUupE2cbiPxqMBF5UgZqcqcYPuRxSBCvHH4UDiQbMtjGf8Kcy9MVJtJywHfFP2YIB6Z4rR&#10;R6mmxU+Z15/U0FQBk/WpQqgHbz9KaAvINDgJdSNjk7vz9qjZCMH+lTFvmBA49KMAjOKmysEpFJgB&#10;0NRsoZiD9avNH1JOM+tV2XuBkVJNrFV9u4PmmuxGMfX6VZIG8qOtMKZ4x8tAmz//0f6k1DGpgr8F&#10;jyKchBUHHenABMGvObujx6ejGgZxkVIRyCelShMf4UmA3I5oS0KlqyMKM7jRtfO3FTYzjI7UAAHI&#10;61TBSsRnI47+lJtwRgcVIRwcH8aaFGc0i1JJCEBlweRUaRZz83T+tT5Q4HTikULtO2gUGRMnOO9P&#10;Cgn39akVQgxngUAqTj1NFxuSuRmNiAQfyprJznqKsAHr2pu1e9MOfUgAAbJ6+lOK5AU81IQCOKRV&#10;2jIpWL5hvlAqB9cUbCg9ePrUoOQB274pTt4xSsS59iILj3zjNG3JOf8AGpOCTt4pQMfhTM3Jkao2&#10;Bnr6U5gOvWn7ccj0p2ec/wCc0FqRCEYnjjNKwwalBJ+npTAAxxQNyQAFhgD8akCHbmkPIpyjH+FH&#10;mQpBgg47DtTgoJ465pQOgPfgGnquORQD7kf3Rg5qXgD5h14+lPWMNwBg+1IIx17+vegVyNkwxC9O&#10;pzTtmBUwTIxmk2sWAFBKIcKDnPWnkMV3Af8A6qkIB6896eiHBbtxQCdxmznAoaLJBNS4anbcED17&#10;0AmQeWAd1KEyMMPwp7KVGU60BRg96AGbBkjpnrSBCWwpzUwVQfapdoAxjkUDTK7RFM4796aq8YP4&#10;GpztdR707Cr1oBEDqIwWI+tIQSfan3G54XCnsT+lKgEsQfPUZ496CWN2YHJpCBjg9P1pzEAYbp9K&#10;duhLA5ycUENCAenTvQ3P3vzqbYD81IFA71SKZCQCoK9qUg7c+tSqNw470zYchWpWE3oQ7VB459qe&#10;IlHTgVMsYQ5XqaRgS2VOKCiFTkEdMUjK6fjUypnn2pspXAVzRYGxgyeR9c08fMcnqKRcMAe1SBdx&#10;GBxQ0yU+o0LtOTyKa46jrUrEj5U4NK8bBQVHBppA32ICNq9M0xMdfepznGDShCDinydWZuT3Kpj5&#10;ye9BiZ+PQDvVny8j6VXvJvIVI4+ZJeAPw61q2kO6ZQurhzILG25dhknso9aktrP7OoiHzE5JPvVu&#10;C3MEewct3PrVgcAFufcVm4dUVpeyKjgrliKijXJ3P/Kr7IAMVXMOOP1rMJS1K5A+8BnNAjVo+eas&#10;vEB05p+3jB4oFzdSkkW0ZBNDRuMFBzirQUn5RzURUfwHBFNoSn3KrQK3J7U1Y1Vsj3q40ZY5JznB&#10;pFjOcj60ilMzGjJbOKQQFTgn+laLRYB9v1qJQZAWf8aajcI2tqVHi5yarmIEjcMitJ4wE4NQ+UpG&#10;SeaLaXFotimIl2k5yOx4pWQNgGrflYxz16U1Y8vzQyr3RnlCe2D70hU9hWg0TZOe3YUBCD81DTJi&#10;9bGU8RIBHBppjYZzyDxWsyKeOgquVB61NhSb3M1kUjkVGINz89q0zGh+XriozGw4A4pciJcrGS8A&#10;KY5x6VVZMdvrW95JBA79aqPDluenX6UKCHzamX5THoOe1DwYxn+KtR0GcY/OmmLcfmFSo6l81zH8&#10;ng98VEY227gMYrbe3Odv8PoBUZiQ/LjHpVcoWdtTEKE5kI69Ki2k/wCfStuaHPQ1VMYXJ64/rUcj&#10;IsZpViCAfyppGSNw/OrRiwSW70GLI3fpSs0X05Sn5S5yfX0qNlJOKtlQPm6UjJgZA601LSzKiUWX&#10;0600oeh71eMSheTkGonjU4HOB+VO6Gtyr5Y4I4puzJJYZqwyYODwPWkaMNUvV6DKmCTt6jHWmGPP&#10;ParLL0H4il+YDsDTgtQM91bp3NPdDknqR6VaIBOTyCajbPVu351Uodh36FcE4+bP61CFAbPb/P1q&#10;wwyM+lRnngDr+lLkJU+pFxkmmsvQnjNSgEDOe9IwJ+/0NQlcpEJTa2SePamspz+FSsrdaM9jVNJa&#10;GsZELDHHrxjpzTTwM4zjtVjIJ4pAoBznFEWU5FYEnhfwqMKQx7etWWiH3l6CoOAT2/n/ACqlZaBz&#10;ERb5MYpqpwCo5z+dTbE+ZR9aAmOV4H+fyoa1AgckrjHX/OKhZGb5e3p9KtYXGTwPWjEajavWoa1L&#10;5G1cqFSMN1APamEtuJ9asOPMYFuKa0Sg8H8akhx90//S/qgzxwOlSKMgH2oSMdDU2eNvrXnWPGjq&#10;g/eZOTz0pMc7iOlLju3bvTioHUD60xjOOnpQQe3SpAuTk9ec0uzoc5zQBEcY47dTSc9u9SMhPy8U&#10;0IAc9xQUlcaVI5Xoe1AGBgdxUqdscZzQ2O44oE2RbQMjFKE4zUgAAz70Nux049OKAT0syMAnijBB&#10;zjP1qXp93FIVJGcc0FxZDtU+xoKc4/SpdvbvS7cHGelMq5EucYHajaT0p6p3PftTgpzSIkiIgg4z&#10;TyDkZ/GnFcHg0qoxcH3oEthEGeTz/wDWo2HqOp9aeRxyD16VORgYNAkym6EHcM80xeMA81aZQMj1&#10;pojGMDr+dA1YYEGA3+fapccdM/SkXGzB96lRcDI9KaJAjkU9Rg4NOK5zTgu0cZOaQwVTyTSEjrTx&#10;zg569qVoww29/WmiZ3Q1jhsdqWMl2ODwadjb1FOAwM4HGaQyNAqL0x9aVDuB4+tPKqx+b+dMb+6P&#10;8KCE7Bxk04DseAaFUdW71IoJxxx3oGn1Y1cYyPzPvRj27daf93gUw45B6UDlKwu3PXoacAW4A9aF&#10;A28U4ALjnODVxjcaY0rgYFR4K5INTd8mgx5HPSrSImQ/eB3dDUVrJutYyf7uPWrg2g7T1qnYgLG0&#10;RGNjuv65/rScbg/UsRxkc44xUMsayDY6/pmrnIOB+eaXBxnHBp8qFJ20RTSz5JhZoz+Y/Wo3F9GC&#10;dgkHX5SAfyNaIyOKcDhsn86duwla2pnwXVvO/l5KSdlYYJ+nr+FTOPm+lTyQpdDZMAykcg1mmC9s&#10;9z2bCZDj93I2CP8Adb+h/OhLQbtaxbKkHqeadhh8pPFQwzRzfKoKSD7yNww/xH04qyy5A/pQ0mJM&#10;iC4yQcmqsyfOWJwevSrwQjj8qpq++Zsj5Qcce1EVbYzlroTiPAC56U5eOnSn88f0pxznaOfei3U0&#10;22GgYIbFKVIG6nYHAPenj5jgHnHehokiK5pF2gkZyKlwd3y4/P8A+tSqFBzJhQT1PQU7E1Eyk0iR&#10;KTKwAHPNQW0LF2upc7peFVh0Ue3Xmo7Im/kknC/uA+EP97HU/TNbDRkk+1A2VgpPzA4zSiMg/wA6&#10;nEfHSlSNupNArlVVJIFPKqR71aK/LkjNN24FJpFORTMWGx1HrUZhzgZx6VolCTjNRGI556dqOVCT&#10;vsUigVfn7eopAgXr361dKHGSP/r00RYOQMfWjlQnJXsVpV5yKZsDYwaueWzlgetOWIhsjmhxQKV2&#10;UduzqecUm0du9W9gzx+dMKKcg/lRFWE3dWKTQKxz3pjI2MgcetXjGR8o59qPKJHp3oStoTr0Mzyt&#10;+Pzo8ol8DjPpWhsA+tJsxyKVtdQehTaHad2c5pnljv057cVflTOCKbHExGD+VNroEXbUzTEzKGXj&#10;FMaMjJ/OtQxZOB+FN8k4zScNLFe0MwwDHFM8vt71peUeg/GmmIDgD8ajkYr9jMeA9efyqJoyRWsE&#10;LJz2qJoRg5pqA7pIyzERhqQxFR8pxWo0O4ZxVUxtnkce1VJJCg+rM54gRkVG0LYwec1seUEXjiox&#10;H3PH61ny9ynUMgwmM1We2BG4nn0rbaMMct2qJotuAfy9KaiLnMJocrlwai8sBfl4HpitxoWYEdKY&#10;IAOgzScSXLqjC8sFifQ0ht2OAh4z6VtNbZbjAqEwkEAj+tJUzWE77mKIWK73H1FRtECm4dhW75Ax&#10;g8AiovJA6D8/eko9jWLSMRkyP8KhMWBwOa1xbDcWPA+lBgUDHbNFrFpaXMMRnrjseMUjo5HFbDRq&#10;eV6jioBAWBL8Clypk81mZRjZeoqNkH3R0rZeBGGDVYwBeF/nQPczNrc8fhUbqc4xWj5OTt7etV5I&#10;mByOc45oWq1H5FJgASE+v5VFyBjk/wBauvA4OV6d6Z5LPg0bbCKgB/OkwMFj2qy8bIcdeMc0vlDO&#10;R361F9dRplDHPGcd8UoA3D1/nVh4SjYx71EVIbB7VT0NoST3GAlRjNRFcdKsFAQfSjZnKmhq44yK&#10;2zIwR0pjrk7V75FTFQh2gde/0pcMBwcH0o5e4FJkkIz0xxkUhj3YXoetWBuJPb60wgAkjjtzTsht&#10;Mq4OSwbHsKRlJG1ehPapihzgdAajZM/eJxntWNyZM//T/qpXG0dj3pdq4zjOKI9u3OMH1qTgnAGK&#10;888aPkN+83PNSbUXO31pMjnPepAABgUDIUJfg/8A66d8yjHNTYH/AOumsOCGPI7UA2NwFGB9aFG4&#10;9ME04kbeaQDnNA0NAP3iKkK4PPHFPClgRjBpqr3NAhqqfvE9Ki+7J8w61ZCEYB5HvSkHHPUUFJ2K&#10;5DfwjHsaQAjg1OFXaVHWo9mc4oEx/GSB/hTiPl46GlTBGSabkg8ev+RTYRI/L2tuHSnYJ61OAFXa&#10;egppQDGT70hOSI/KUkj3p4iU846cc0bsHDGpS+4AnrQXF2K7RlhkfpUmOMHt+VSgDHzUMAetBLG+&#10;XycCkA5yKlAI6c4oKHPHSgEQ7UJyP0pQuw/lUinjmmuoOCfyoIk7aipgfNT0wScDHOaYFPCsMVIq&#10;7epoJjsIF+YL2HSngHjHNMDEsB61IVLDAPFO43NCnOcjp3NR8HkfSp2XC4PrUWDwwz+NIUn0FVO4&#10;yKbjPvTmxuyTxTkBxz2oJkKQFHAwaODyO3em4Lc5qVBlQG5xRYtPUZ93mmKULZNSSDoF70jNDEpk&#10;nwFHU9hWkVpqCd3YkIwuF5zVSe4t4HEbsS3XaoLN+Q/rWXHqsF/cfZoJdi9Bn5Wc+i57VtJAtsfL&#10;QY7+9Wti13RXF22zd5LfQ4B/nTXvwBuljdQfVSf5VcwDyB0qRifu8/8A16aRlzkMEsVyu6Jww4GR&#10;iqtju+1XUIH3ZAwPf5lH+Bp02n21yxmOY5R0dCQ2f6/Q5FZkN7NY61La6n92dItky8KW+YbWH8JP&#10;btSbZKt1OjHHOO1J2xT8FPlPvSZAwfWqYMF2g4/zzT9gPbPfpTVDbhUw64zSE5dxhGB16UEcjI9K&#10;VWz2571KRjO7kigXQoz2cVzgS5DKcqynawPqCKhjluLZ/LvMMpOBIBj6bh2+vStXIb71NK7jtPIO&#10;c56flQFn0KszrBGZG7CoLWIpHlhw3Pr15NUrz7RpwS3hHnQSsNynO6NRySP7y+x5HvV201LTr+JX&#10;sZ45UP3WjIKtjqFI4OPagrl0LCRjd0p7oD2rO+0Xl05TSwnloSHlkzgkcYRR97nqc4pQdahwZkS5&#10;UnkRAo4HqASQfpmgzSuy8E+bFPWIE81Se/haBJbUiR5W8tF6ZYdQfTGDn0qVo9Qtw7grMV5ZANpx&#10;/sn1+vWgq9i5sxjPbnNY11Kt1uQH93Hksfp2/Grv21Z4kFrg+cAQfQEdajNmirHZw8rnc59QPX6m&#10;ghXZbtovKt0j+6Rn9eTUu0A8gVIqEml2j1x70+VicrEYXHTn3puOwqxgYzTdhJ6nA9aGJSDoMHkU&#10;zAIyOlShdxAH0oCZOB2pFOTIwh6/lUWCR6Ve24bPTHrUapk8UCW1yqYu61EgbkP1U9B/OnC+SaTy&#10;dPXzz0Z/+Wa/iPvfhVmKAwqSxLMeST1NALYh2AcflTiuTkVYIJ59O1MC9lPWgIpbEJAC+nWovKHY&#10;9vSr5jI59qYI+MU3GxNyn5YByO1MVAcDpmruwj60oi3HB4pFczM1lzxSeWMYxg1eMXHPOab5Yzxz&#10;TsEncqbBt6U0RkcirbJtyB0NOERPL9RzTsJNoo+VgZPFNK/Lg8+lXFViMMM03y+nf3pWRK8ykE+X&#10;gHrTfLbHNXjCPvA4IpPL3jJqna5S30KOz5cDjrTSgxzV3yx3460ojUfypT3EygYx9DUflDuKvmLH&#10;JqPbzxSUWwXYqeVkEGofJ2ZUHPetERKBTXhxyKHEHYzWT5c456VE0CsOetaflseOn61C0Q44z+n9&#10;afKxFBoie/NQCHJ3elarRAAHqKaU2jCelLUlMyHgyOBj0pjQk/LWzsFR+UpO7pzSSLuYawseDSiJ&#10;Rwe9axhzyP5VHJDggtx+NDK5zHNuCS1RpBHtKkcjPWtjyc4waieHBCnjmp5OxvCt3Mb7MuPlXIFM&#10;aAkFR0raaPB3VC0eOKTiUqi6mK9q4Ylj1PSovIODjPNbLpk/MKhMbk7hR7NFKp1MMRbQGYYzUbRK&#10;Vww61tSw7myBmojDGvXj+tQ4MpO5keWOp7frVaSDY+BwPpW+ICSWIqs8O4YORSsCaMN4upSmhDnO&#10;Ota62wxgHA96gMTHgDr3oQ9OplvEoG4nOaqGPuRmts23mZ4wKa8AH3hkChIqL0uYRjZs470jLxn2&#10;raMZ7DNQvEDlAOaLdSlUMnPG4dM1EVx1wTWsbVA2FPSoHgXeAMYFJplJ3M0KQDkVDsVwW9K0hERy&#10;vP0qIx9eetZ8jWxXNoUPLcDdz7HHFMPTnr6VccEggc/j2qJlxlgcfrUNMzTuf//U/qujOFIHfp/9&#10;apUCk9elMTBGF69xUyoQd2PxrzzxY2SGeWCeaVcqvHT0qwFGMkdKQDb2oLuRjb1OB1/Gmkgnjmp9&#10;uelNxwSe9AhF+YEHjP8AKgIM88mnKednSmurEfSgBFwTkg+2alGAPQVXjVsknpU+QKBuI18/UcUi&#10;rk5AJpwBzk8U5eTjrQFiPYwHPWnBQM7Rg+tPbB+U0BCDuJoFYZjLYJIJ608gKR2NKAQc+lOGc9Oe&#10;eDQinboNwNuBTFztOakySCB3pQDgk9RQDiQgHbnJp0ZB+7zUgTd9aQJg7zxyaBNjgSRTipC4FKq/&#10;KGPepMcUNikrjACOBzTTkjj1qQls4Ud6Zgjn0/lSYXIypXluRUmEJ+XtSDOCW49qXGRx3pkczGk5&#10;Py8dqen1+lATcBjjFPUYPPNNIEyIEl8H0qVfulapXGo2lsNqkyueix/MT6e345qFLnWrkE28MdsD&#10;3lJYjP8AsrgfrTViV8RsFctyeKCuCM9fpWK2k3Uxb7bezOSekRES/oC3/j1Rjw5ozAC4hM2DnMrN&#10;Jz6/OzUco3M05Z7aPmaRE92YDNUn1nRIxmW9t0x/elQf1pZdM0e3IjisoGkblQI1/M8cY9arr4e0&#10;9yZNQhinfqA0a7F/3VwQPr1pJja62JV1WK6YrpqGf0OcKfp3P4CrDR61tG4xR5/hO4n+lV/+EZ8P&#10;yAq1jD+EYHP1AqD/AIRm0RglpLcW20ggRSvt4HTa+9cewFaq1hJ+7cvFNVALLJCTjuGFZOuXmrJb&#10;RRfZSwklVG8l1Jwckna23oB2NXo7fWrZcLcrcjPAlQK30LJx/wCO1jajql1DcQDUrKWEx5kDoPNQ&#10;kDp8uWHHqtDiNO7Nuyk066hFigGVGDFIuHH/AAE8/iPzpJTLpa+a5aSAHnJy0Y9fUqO/cD1q4kem&#10;6zb+fHsuIhzuUhsH6jkH8c1GUv7FT5A+0R/3G++B7MfvfQ/nVXBrWxdBBw6HORwR0IqTAIznmsGy&#10;ubey2xK3+jSkiPPHlv8A88znkZ/h9OnpW+WVRnpgUEIAW3e9Zs9rBdak0NwokWWAggjg4b/6/wCF&#10;WZLy3jlEZbJPXAyf0rKu9XsbXVLea5LIojkHKH1U+hp2BzS3L1jNNDOdIvGLsib45GPMiZxz/tL0&#10;Prwe9aQUuNp5Hoa5jUdStNQtPtGkgz3Fv+8iAyPmHVD/ALw4x9PSti0vpdRso7y1TCTIHXnsRn86&#10;QmXAGgG7kqPzFTqwYBlOQf5VXVLr+Jhz2FZ32h7OTcw3W7PtLf3GJ/UE8H0oItc2FfEoB43f0qyQ&#10;MHt6VXeNlCAnoR+vFThOODgUFtLoGMcU4DcfU0HhSGqjqurwaJpFzq1xyltG0n1x0H4nApXFaysc&#10;7eO2q61/ZcJPlxD9+y8EAfwZ6jef0B9areK9Lul05rLwyoS4nyQinbjYMlo+ysThcdDnqK0/BmmP&#10;baWJpmEl3ckzXTrg/vZPmK5GeI87Bz2z3q9BJELq71a4YCKJhbqT0Gz72Pqxx/wGnqRfWxd0m6s9&#10;R06C60/BidF2gfwjH3T7jofer4Q5G3n0NcRaXdzYefc6LbA28crrOXJXK53B0UDJZQec4yK3ppfK&#10;0qTVruRrlFQPGE+VXLYCAAddxIHXvQGljCnlt11a+8QxSY+xKYioPyvtXdKxA6EcDPXgiqmi6vdS&#10;yT6i1sy3F4sTtCThlY7tqkeqrjNaZ0q30bR7Lw+FBEhxOQMBlX95M3HZmwMehxSwx3FzrtzqajEy&#10;pGgVhwVOTz/tHsT0p2ZCely1pkH9m3ctvcEYnHnBuw/vr+HWtS0L7munGPNxgf3QOg/rWJql5BqT&#10;f2bbfNLCVll7eWf4UY9BnuOuPrVyLU9PuYvOuLpcnhljywBHY7cmnYakbjSQKvDDJzxSxDeM9ulc&#10;rJ4t8L2yeXZyPdOp2FYIpG2sP7zbQq/8CIPsatW2rzXaHE1vZgjK+Y29j/wElBmk0K+p07Rnt3/G&#10;qt1PZWW37XPHFu5+dgv8yK5e51DQNxTVtTa6dOGihYtjpwY7cF/wOams77R7eQRadpN0o/56C1EY&#10;PuTIVb9KnYcWjUTXdHI3wTmReeY45HH5opFKNc0/aXKz4HfyJAPzKiqEvixMtDpdhd3cqnDMqDy0&#10;J/vPk5x3Cgn1xTrG40rWWR9TuBNLn5YXUxKCPRH5bA7nPtVWEpXKv/CbadPtXTbe4nySGkaGRYl2&#10;+r7Tn8KtWt3pt5Puvb+KTOAIR+6UexBO5vxrrm8zjGQB29B9KjaOO4A8xQ2T36flRYm5XijiVcw4&#10;2n+7gj9KlIyAr1XOkaactFH5Lf3oyUP/AI7jP41GLHVYpB9juhIM/dmUHj0DLgj64NA4ztoaHlDH&#10;rTVUE49Paqf2+W2BTUoTFg48xfnj+uQMj8R+NaUUkc6+dC4ZSeCpyP0pWKk/Ir7ApweopAjKuatm&#10;PIyeAahYE5AFW3fcmLK7RqDmlEQzgd+lSbtoywOPXripI2R1yhz7d6WgW0uVPKzzmogmMq3NaO35&#10;TSCMgbicfpV26g2tiiqMWJNOKgDPWrRTPQmkAbJx37VNhMpbNzc9qQxgHHatAxgckUBPlIpOJDkZ&#10;/kle/WoxH8xVuD64q9sNN8v5ixPerUdRX0uUfLBGDTdmORV9ojjnikWAcMT+dDgasoNHnn1qLYpY&#10;YGM961WiXJA4qIRDPrT5UTsZu3HXjFMKn8q0jDj3pjx7RuA5p8pnzMzmUg8Uwr79K0zFn1qPyTjC&#10;ihofOZvl/lTWjLdK0PKK9cineX78UW6Fc2hk+UO9KYsjjjmtKSEGoyjY2ijQp6Gd5XGaa0W8Y4rQ&#10;ERAIamGID8KTimNGcYuuetQtApO7oRWq8ZxkdDUYiwemaORCMkwseBwBUbRFT0zWq0eeTUQiwMUv&#10;ZjuZrquckc1Xki44Oc961miy3TikeBdvIyalQHFmL5WDmozE20nH3hWz5Cgd6ia3O3PpUjU2ZIiU&#10;At3681C0SnqK1jBk9entTRF82BS5TX2umhkG3HLL09KY8YB6dPStdowg6fWoTEvUdankRbqqxjNE&#10;DnAwBx0xUDQkgYHNbrxbs4zUYgJAJyCKfKi6c7o5/wArnAGAOaYYf4l7V0D2yMMnOapPakt7Y/Sl&#10;yo0VupjPCCeD9agktwDz1rfMB3fKDVaSAF8r+IocS7JmI0IjBCDoMVW8kA5B6d63TakHr7+tUxbt&#10;97nNRa25MpO5kPEN27OT7VBLGxII+mK2TbsTjB9aha3wagi5/9X+rpVXAKipRg8igAsuBxT/AC8j&#10;PGCK888ZIZt3dOlOCkcHmn7WzuA46UAetNDYgHHyimFcjnnNSjDHr0/rRyBnHWk/IdupXXAJxTtq&#10;udrc9QakG1unbqKQAZJxigQjKCoC0hAK4I5FTA55470z7wzQU32GbcdBk+tCoAnHWnkZHBoGQeKU&#10;ldArjPLAbcT1pEGRg/n61I33cmjk89PSktdwu3oNwe1CgZAPSnHJOKUqM4PahJJ6CSEYf45pwIxz&#10;z70qqQOetKVH3vTmqXcOYZggjHNL9KdgAk9KRRuzQIcPu89BSbc/d6UoGOhPFOA7r+NFkAj4Iwet&#10;IAVOBUmwA545/OgqwySev6UNCIuCCAaApBwe4pDwcg5qjPcSzTNaWhwwGWf+6D0/E+lVyme5Nd38&#10;FqRGQZJT91F6/U+gqrHaXd627UnKr/zyRiBz13EHJq7aWsdmvlx8ljlmPVj7mrgVS249fyosymlc&#10;rwW8NsgWFVTjHHH8quCM/mKZtAIwff8AGpAxLY6dO9VayGkDKcY9T+VQySRW8RlYbiOigj5iegqz&#10;tOeO1U5oGmvVYnCw/N+J4FKLYnFLchsYJYE8y5YPPJyx7D0Uewq6VG7ryKmSNQuV9KpXkuHFtuEe&#10;4ZLHsK0SsRzOxE9yUcw26+a4xkdAPqab9mklP+kyM3+yvyj8xz+tL9qsIMRxsqr0GKj/ALXtCCds&#10;pwf4UJ/Kk4oItpDY9Lsyx2RA+5Jb+eaq3GlwRzRTxB49jYJVyOGGPUirR1zS0A89ntgTtBuI2iBJ&#10;7bmAXntzWlLC09uQOVK5yOR7YI61SYufU5SPQ3t53lt5QsgOUcARyEejMow2P9pTViLVL+1cQ6hG&#10;ZeeqjDgeu3o31X8q2Idl9Ak8ZG5T164I6g0y7mt2jNuIvPkU/c/un1Ldv50ktSm7lS/Nhe6a+oRS&#10;L5e07n7Y/usByD+oNcdoPiO/1uSbRXiIntB0z99D91mIPX2H/wBal1LQybz+2PEtyIreHHMf7tFJ&#10;wR565PmdODxjNVNQ1641O+tYfDGnu2oWbHybg/u7R0H3oi55xIOi4ypw3QGq2G2rHfwWmueQrS+U&#10;qgfdizv/ADPFZE1xoI1W3+zP9onzKjBPnYEAHDdgRjvisLT9V13xfbmTSbm3nbcyyDawit3U7Wik&#10;XcGaRGBDKT2qfxDo1zorWmtanqEZRJwsjOghjAZWA4DYGPckn1qUQ5anXFHuWDR2nzj+Jm2svt8u&#10;a5ux/wCEl0O6m0qTyXtVYTROxOVSUklTgc7WB59CKjmkvLwr/YOkLeR4/wCPoyNbA+hQN8zj8h7m&#10;uW1fR5bPVLHUtU1idwZGt5LCfKRFZQSFByZHwy45dl5+6KLiczt9a8S6ppam3tbeG9mbgRRO5kyT&#10;gYCqwHXqxA965vUvF/iaHTRZzeG5lhlXY8jSr8hYdTGgZjzzxU2hajLHe/YLe2OnQICVgXGE91cA&#10;Bkb+HHI6HHFd5daTFcpEFeVJAQd4cn81JKke2PyoBNPU5Oy8QeKtT0tbm0t7KQBo1LGZw3LL94bO&#10;DXURX3idZ9tzYw7AOsc5JJ9MMgrz21nitPElkPI2yak7Wtwy/Ku+AmSN9vTDru5/A5r1e+uLbToR&#10;NdNjccIoGWc+ijuf8mmiHIpLrUxyl5atbkEj52GD77un61wXiTxXFqHi/S/BmnwyXJAe+ulixsCw&#10;ECIPJnABkbdt6koK7+Wza/ga610iG2CEtB/DtwSfMbvx1A49c14l4Js5NZ1u68VeHNqQXcIcRDtA&#10;XxEkI6KSqszdtzY6ipauS5vodvrOueIbYy6np6fZ1hUm62KJNqKMhyxwNy+wPFW/DnhLTYNMtT4i&#10;86+vlTzHeaRgBJId8m2OMrGo3Mf4SfUmpvFWveH9I8OQ2s0yKmoOsEcOR5kgLDzAq5zwM7s9M8nm&#10;rlrqUzQKLuWKzKD5Gb9/I6eoC9+xxnB61bRLZa0zQtBOr3gFnBlTG3KAkBlx1Iz/AA1zmteGfC+k&#10;a7YafLaWsOnTyPdyMyIqxNGPlGccK7HI6YK+4rh77x5Y2niC+Gl2N7q2wQo0sziOHcd+QiKQshHG&#10;ePl6E54rxq98bjX9N1jXrvw+LaUgrHI58+WI27YjURRIBHvl3bm3bgmDnsJdupSdj6WsbXTvEniK&#10;XUNBiuDZ2Y+zxOsrpDJJnMjLliGUEKoIXBOeaijj8aXb3UGn36MZrl8fuwkmEAQqJOgwFyTszyMc&#10;nNeI65+0T+z58G/CcK614okl1IR/udMl8x7i5nYb9qQ4AUM5xkuQOmSRXMaPrPxe1bT7fS4NFsvA&#10;1i8SLLqF+z3N1cMTyirbrstwTlgGlYnPOOlEpxTshp9T6aB8F+DpDbxQqbosfO+0uW3v3ZpJCQ0n&#10;P3V+cj+GtC+1Sx8tL+6eMW8vKJI4tYSOx+fDt/3zj2r5+k8FeHbDbqmueJL6/jRGJitEnVdqDJEV&#10;1EryQ8A4AkVSSfetLwL4o+Et7G48HQXurwv83mP5TTJ2PmzStuKKfvNnjv6m2tSPQ9f/AOEqtZ0W&#10;Kz1aOGJflEWm2/nMB6B3+Ue2FxU4Og34E/8AZN/qzNn5rsM6/XY37kf8BQGvLda+N+i2MS/ZV8+0&#10;jBEMKX1uyuyEqWk2qQI1IwMnn8qo6B8W/iH4hlLaXcadpGmXCb4pHguL2YsOGEZRY419cuNoPIyD&#10;VqS6E2Z7ZPri6VIsdj4emjupeVjt3SN2/wBtgNox6s386wpvFvjKaQvf2fmQgcWULq8xOOkksW7I&#10;9gq+5Nec6bf2VldzrPDc65NMwzLc3UuSRySyRw7RyeMg4GAMDiuwu/iv4J0W6Ng9pIjIfmQXVxHt&#10;J9VdFWi8dmS73O60rx9JcqluumT2m0ACOWGWPHsp2BTj2Na974htLgeRqFsmMZzKWTHvmRAB9R+d&#10;cHbfELwTq+lNqJne0g34Ektw5AY8ABnRkBPoDXTweJrixVY57xbiBtoViYi3JwNx3JkHucUON1dF&#10;LzL9nrkyYayQzxsQEMciTK3/AAINwfTHX0rYtPEtjMdl1DPbSgZZXibCg/7SgqenrWHfroZR/tFk&#10;LZ5OQyphWPrggAc91NaGiHT9esz/AGXd+XfW3yyRo+8K3T50bnaw6YwPQ8VHqM6e2vrC54tpkf23&#10;DP5df0q/s4OOorJEU8kGLyCO4GMNgc8dRtb/ABqCNrCIYt7h7Nh0VzhR/wABfj8jSY7G+Mfn2NUJ&#10;dNiaTzrdjDIeSydCf9odD/P3ppk1C2AZo1uVPdDtb8jwfwNWLW8tZ22xNhh/CwKt+R/pSEIsk0WF&#10;ugNuPvr938R2qztQjkZ6HNTKCQSe1UDHJZbngUvGeSvce6/4UAWTwM5+lQPbxSfOeGz1pVdJ5EaI&#10;7lwTx71bwKaXUTZnZa2jHm8r03en1qzuU+4qZ03ptqpGhtZRC3KN90nsfT6Vtci6JSoPUUnl+oqy&#10;o5z3pcZINRZGjK4U9FFBTHXirAX0pMA/Ma0aMWuxWZD9KaACatMuThaaI9vagZWeM+vFHlADcec1&#10;OVBPyn9KAmOn596Vir6aFYqvHeojF82V6Vd2ckZppQA5HNMlS0KPlY46GkdVPJq8IwBxTQFC8U2J&#10;J7ozzEeeKXyiRkHpV513/dz6UCPb3pAZrRqQM0jR4w471d8ndz1NNdMDp+lNK5TdtCiyUzyzg1f8&#10;vqfSgR8/MKQuYzljJBB6e9MeMA5NXfKAbjv7U54+hoHGRmlAWwKiaEgcYIrTaLBqNosHA496B6mW&#10;0RIIx+NMaHGOa0mgO7GMVG0TZ96Ro0Zpjzyw5qNl+bcK1DCenr04qNrcjt1pi8jOCZPTFNkjYk46&#10;VoeTk8HHeozDtGetA0rmd5QqMxryVAGeprSaJScEYzSMgHHelyo25VYyngx90cf55qCSEk4xWtsI&#10;GM800xkjg4qeRENJGR5bAjjg0zyx1rXeMH7tN8gYANT7NhGT2Rjvbs3IqF43K7f0raMTE7V/xqGS&#10;3BBB4/z9apwRtz30MUwHO7v6/WokgK5rZeHA+XoKrtHh8nv0FZuNh89mY7IVHA5qp5APOee9bpi7&#10;44xUfkJk470nG5o5MxJYWA4PBqlJCMZ966I2+Mg8fWq3kgPuxwKxlGxcbX1P/9b+sFCNu89amH5i&#10;olXK5PIH58VLuBPTnpXnnh05dBSB3pOg7Cn9Dgf5NNwcnjvQa6Aq7Bx6U0qpqbANNZOOtAltYjK5&#10;GCM0oXAwacdwPP4U8L/DwKGGxCVOcmlK8U/bhuO9DLxtxmnYe43aAcCkIzyKk24GSKTgjHSgLkWM&#10;c45pCvpxj2qUqMdKbs4zjPtUoTFA42ijp+NBA+n1p3ldcjjNPlARVPRTSjjgnpUbzW0C7pZUTHXc&#10;wX+dUG17QcgC9t8+gkU/oCaECNLGG45zTth9qyjrOjoflnDD1VWYH8hTf+Eh0lT+8dwP+uUmMev3&#10;MU2wNjCnk8GnnIGSOaxh4h0EJu+0qB6srj+aij/hIvDxxuvYAp7lwP54ppINbGxnJ46mkIYHBPFU&#10;LfVtEuSWtb63kx/clRv5E1be4tkjM/mIQOeCOf8A65oaM9blW5fDJbxHDvnt0Hr/AIVYtrdIE8pM&#10;nHOep5ptjayfNcyD55OTxjA9Pyq7gt93BoXdlKNiPYc8flnrT41P3iOT39Km8st823kH8qCwQ7m6&#10;e9aPbQVkiNSudpFBwgLH8zVNrnc4EY9hSNazzv8AvXwvYUwa7iT6nHEyiMM249v8azbGXVLya5bA&#10;jUylQT2C8Ac/nW/HBBCeACeKbCyEtGox8xP50mgvYpSaZKy+bLctgDkKMfr71X0/R9PSP7Y6FpJO&#10;SXJP0/StiUfuHOOdp6dqVFKqB7D+VTGL6kcyEEKLjylCgdgABUwBUALwBT8AjApTg8MK0uSMI8wH&#10;cdwweD0//VXN/wDCPWtkS+iN/Z5zuKxgeSe/zR/dwfbFdOVKkYxmsmYPqUjWsR2QQtiQ93brtHoB&#10;3oaQm7HG2Wt38eoHTpYfskEr7Y7tRuhlfHRc8oT0G4YJ4BNdPKTpkgtNPUSTMMkE8Aernr/WrOo7&#10;RZtpzRLKLkeUI3HykY5z7AVz+m2lx4KjFrcyvdWLH553+aWM46uerp6d19x0SIvruTW+myzSr57+&#10;bcyfPLIf4FPQIOgz0Hfiob2CxtoZNDtNsenRr/pT9PJyf4D6nqT1Tr9KsviRIb6bTdMBnvLmQKnl&#10;jO2JEUh/QDLcE4GTXQ23h2PaJNUAm28pABmJT3LA/fYnnc34CqQW7s8nS4uvAOvK+iDy9B1maOJ7&#10;ycFhHckbVbYuC3mAYaQ7QTgtnkn1PV9AtYUtry/LXc8dxH+8m+bbu+Rtq/dXIPQD8TV2fToZ7KXw&#10;7eKDBMv7skbtpHIGD/dPIHcZFcCl9caNpkXhrU3LQLPFh5GJMYWdP3bMeq5+VCecYHcUkrbFSWnu&#10;noNtdrbxGDlvK+QDnpjj9OKxPE3hceKNKnh1RPOk2boYv4RIh3pyOc7lAyPWtF76FNSCxo0runyo&#10;mCfl/TvW5DLduTI6iAjBIOGb8e1XJ9CGeea1YJq3hRXjZzaTQK0Mq8zWokUFWB/jUZAYde/OK6Lw&#10;5qh1MiwvWU31ntW4C8K2R8sqf7Eg5HocjtVDSVhS0u9GSRz9kuvLCtx+7kdZVx7AOV49K5HxzFaf&#10;D3WoPiFEJTblDDPEhJXGdwAHJJbkr2DA9AxIhoUvMy/G2pLpXinQ7WziklvZoLm9jjTHzmAlSD6A&#10;rIee314r2G0to7f/AImeqyiWeRRg9gp52ovPHqep714T4L1PW734o6jrN6r3qNplhDbwIBsi3h55&#10;s8/KPnjyeS7AgcAV6xo92tt4UttSupPtFwIgqM3T5fQdlUDnvx1yaIpvUSOY+JGq6rri2/w60Tdb&#10;vrDpDcyocyRWz8yY7BmjVsHJx36iq1tqMR8a3fgrwfC1w9rFBbzTb8Q2kcSHghMBpTvAVBjoScdD&#10;lpLHceML8WDln0uBVvZlfLrcXbDbBGMY81kUc/wbunNT+H7uPw+JvDuiWYn1HU7yR5IoTtysZWJg&#10;ZD9yGIKQXPLE7VyzHCtrchy1sV9V8PeHPD/iuz1PTl2JMHF3fys0s/n8JH5ec537mUgYUHHFY3i6&#10;G88PtDq2j2z3N/qBMVjpo4nviDlpbuQYAgj4LZGADwSSBXnfjjV7bxG/iDXde1Bl0G0hGnWkcIaJ&#10;r27VPP8AJtyF3CBQVaRxknHUAYrzWx8U+LvBujN49sp5X1bV1T7Fp9zcGaa50+Uh0CyPua18zP7s&#10;Aln4LbcZCcl0KTPYPEPj/wAP+B7S+8SeK703fiG5hS1FrGCYraVXZSiBcgRoW4H3pAuSO4+dPi18&#10;ZPH+ueGP+FZfD+L/AIQ3S4rRjZu6C41C9JRwHW2DL5EK4ZmnlYhmI2BmrDn1q7uvFUEHgawsPEGr&#10;QQjUb55Q/wBg0qSYrHAJokLPNc+Z5iJbkhmk5duMj6V0r4f2/wAPNMV/ElpdeM/HeqhbvU58rEQG&#10;2nyn2sBFCXAihBDEqCEGAc48zn7sWWmjwTwB+ybe3NrF4m8UQH/hIpLSxW71TVSHfdECqRW0LAtB&#10;FnezFnDyHBIXoPVI9Tm8P+IG8PeHrm88cQ2q/wClX2sTmHTtMkIGY5ygO9guWMajKAfOQpDVb8c+&#10;JQLsaVeeJZrKa5ug13fWjrHGkigiS2sjMSMRKPLe4ONh4UNIStZmr6rceObO9+E3w48Ow2lpbvH9&#10;t3ssFrBC43m5kkciSZ3I+VWwX+YuR31jGMVaJk53MDxHofgjWc3nirWX8R6Lp0zG4ePbYaWs78CK&#10;EqzSXHld1RmPPBXmuam+FXww+KGqw+FtP0mTVdNuImJSB5VVRgJsidn2QoQd0pYM7A9Tmu10TRvC&#10;+ian/ZOh2F34rv8ATY4HmkvIFk0rToMAB7G3jJi+Vfu/ezgHOc19SWkGi/DvT7S906GNLW5uAxlG&#10;6eSSWQ4ZiQdzlyckAYB6AA0QoqafMiIylfc+LPBP7MnxE+FmkWnh/V7exm0mzLSPbadArX/ks2Vb&#10;7SQpuWiHVCFxglc8CvqhfgnoGq6dZeNvCGt3mrgOAUvbmXypoz8hjd4vLkjIOAOu09jXV+OPiTq9&#10;lGTZ6RcGW1y8csKGeQsFyymFOgPu+RjO3Fea+IPD3jPULCbxtDrX9l6RMA+q21oC0xiGfNmQcRKU&#10;GGYFJMqCeo5pUYwVoo0lLmZ7doui/Bawu5rOOwsrbUoGCTwXP7ydWxnjzS7OuDwwyPxrobrSfA2r&#10;RfZDoUV2jdB9gQqR9ZEUY+teH63pPgtLay1HwdJqer6nDHmQ2M2xbiFQSTLKBHBt7oyqcnjnkVs6&#10;FZeKdSsRd+I5NNuECBooILuSJwrY+/JGw8wjoQQqnuDmtE1ezF0Ot1H4f/DO9g+xHwVpki54V4bW&#10;BgfUeWCcg+mDWMvwO8J295/aGj6A1jK6kfudSk8vDc48qQPGR3wFArpNFNzLbbNMudNvI4mIkhEI&#10;86EY+6QG+Yehx+ddWIvFMVsl7oP2STIyIizrG+D9Ds+oz7ik4R3sFjw4+BPif4WmkbSMi2JZkWKV&#10;Gk9kKDYrDnrkfSsm71nxloN9J4lv/DcmsraKBNJZIBdoHAUbVVhIXHXHcZr6Xh8Q3zlrTVdNmtpU&#10;AJKFZo8kdVIwxAPGdufaodPn0fxS12LG5Uz8RsYzh046MpGeD2IquVlHivh344+HY9VhsLzULpft&#10;p2rHqds9tOrggAFJY4HI5wWVHAPc9a+g7TV7K9tVmfaYn+7IpEkTe4dcisu5t9O8T6FHpXjC0t7t&#10;JNrNHOiyxSY6/K4IyD1FeKa3+z3YeH3bWPhffX2jovzyWVpMwU5bcTHuJxjn5CCCOARgCokmSk+p&#10;9EnTbKQ+fZv5ZzyYWwD9QMqfyps1tKIP9IUXOD6bW+o/yK8M04/FDT4xOt3Za0q7ciVGsbjH+3LH&#10;uQnjoyAZ711kPxUGlSLbeMNOu9OLMR5kiBo/XiWPKMMc5O2mlpqO9tGd1DdXNvlYXMq4yI5flkH0&#10;Pf8AzzWva3cN0CsLYK8MpGGX6jrVOw1DQvEtp9s0m4ivIsfejYNjPrjoagu9KZVNzDIVZFJGSQeP&#10;Ruv4HIotbcd+hO0T213NeQrlMhXQdTt7j3H61qRvFLGJITlW5GOlc/pOqSxNHp2sYiuXGR1Cux5O&#10;D61peWLKfzkOYJG+Yf3WPcex71pbsF0XRyKZcxedAUHXqp9COlWj6YxQpXGR1oiuhPL1IIHWWJZF&#10;6ECpz16VXtBlZB2WQgfof61bGevpT5SrEZGBxxQFx0FSEDFFNaE8pHjHSjb681JjJHFIRmgTVhm3&#10;uKQoCP5U/HGKXaBzTsDWpFt44oYDGRxU2McfpRtz7UOLDR7FQIRwaXZx6CrBGaFXjDUg8kVinem7&#10;SVINWQOppgHXNPlYKxUwT1FDJngdKubRjFNKcU+UV0VPLU9aR03HjgVZ8sdDzSbQBUk+pUePjn88&#10;UgjL9eauAbuDS+XgcD+lBdupQKdMVA0Z3dK09mThajaM7txp6BylAIcYWmbFY7a0VibG49T2pjpj&#10;3pFmeYiBk/lTTGCMH9KvFD1pNgBwR/8AXoBGWIevfFNZAe3atJ48ZqAxtn60AmZpjyc5zSNBk571&#10;pCIYwR+dNdexoHcymgDALnmo/KwBzWsIuMDr2qIoDwDTuNbGW0O7moxGfrWoYjn5utJ5ahenNIp6&#10;GaI8DJ61DIhYk+laxiB6Dj0qCSFVXgdaCmzK+zhTu681HJAzkDOK1jERnPeoHj9fzpNBz6GO0JUA&#10;FqgMTgA5zmtl4lfqOKryQkj5etS4diOdvUxvLY8YqJl4K9cVsGLy22/yqs8W19uMmsminNp6n//X&#10;/rFUYG2l2g8//WpwPFG0YJFeeeAm3uSKMgHvTsbenOKbGTk7aRkJPWhq5opaAP7ueafj5eaAgYjd&#10;T2GOAapu5a1IyMKM/SmkcVJjkkUwDLe/ai0RCD5uTShS3QdqYZAB8vNRlJJDtL4HtQm7DHNLGhxK&#10;4HTqaha9gBAhDOSewx/PFSpbRRnKrUjBVIboPSizY0VGuL4rmOEKf9pv6Cozb6jKx86cIOwVeR+J&#10;J/lV0rvbI7VMAOPbrSSJcjK/sssT5887Z9H2D/xwLSDRNOB5RmOc7mkdzn6uxrYOfyowM7aVhpWM&#10;+PT7GDlIkyep2jJ/HFWAqAYIA/LmpVwQDTgoYYpgRKmOFG0dqflz3pXUg9KUfrVuK3EKTJngk04l&#10;WUbwCffsfWhtzADApM7eSO1LlE5IjeC2nbE0SuMfxAH+ea53UdA0bUriKzurK3kjj+Y7o0b6DkV0&#10;x2oM4x3qtYpuRrmX70hzjPQUOFw50Yh8HeFlAENmsODn9wXh5/7ZMtTf8IzYcGKe8T/du7j+RkIr&#10;oyNw2gY/GkG0jaDRyWQk1sYLaGYgGh1G9jPpvjf9XjZv1qjPpfiiaT/RdWG30ltlc/mjp/KumMW9&#10;8Y4FTqiAhRSitLBK1rGBBa+JbRSWNrc46H54yfr94fjStrGswnbcaPJJxy1vLG/P0Yx10ibQM8f4&#10;0jLk5atCZw6nPt4l0yJQb2K6tSevmQOQPq0Ydf1pbLxD4cvbjbaahbSMw+6sqbvT7uQR+Vbl5d2t&#10;lD593KIwOmep+gHJP0rAvvN1tTELBHRPuvdqCDnriMgn88U23chs6LypNjBQWDKap/2nplsirfzp&#10;G7AYXOWPrwOf0rk4Ph3o8qM0zzK0owVtZGtk6d1jxu5/vZrLuP7F+GlqbmXUlijYj91LCrzSH0Ux&#10;BGJPqVP1oRLudwNdhkz9ktLqUf3hHtH4bmU4/CmXWr3dlb/aLmwMcY6vLMiKv1Y8frXz4nxm+Lni&#10;HURb+G/A901irhXvFmjUAZ+Y7ZQCMDsoc5PatGWM6tdfadcuLF9TY7I7fypZpxngKPPwF567QBSj&#10;NPRApHaeLPjFoXhmyiY2809xekxW62mJwzAZOHG1DgZP3u1Ztr8YNIjgit7fS7q3j2Ah7oxruyAS&#10;SEeQgg53bsEHtWVH4I+Id7rf2vVdTgjNpbjyo2jcrE8hwQgV8ZwpBI5OcdK4/wAetrGlWD2t/wCI&#10;rSOZ3EUduhja4dm4IMcrlsjrjt1xxTafUzfc9c0jxfreuStrGnWX2q3ZQImg2Oqp2YN5gyXPIx2F&#10;UvH/AMRIvD/hprm6tJJPnRw8Y4Q7sDfnIGCRnnrXzHcfDHwrYXLar4R8c6vp15aIbqdlhnheOFck&#10;RyCJER4y2eGV+mc180n44fH7wP8A2rpPxV0WfU9CS0kuf7RtIJGdw8jeQ11B/rY9o+8QNmEBdlxW&#10;cq6hrJCimfcngzxnp+mahd6zocf9pRajFHd6h9mxm1lGVKDP3Yl6MvJBywBBNe9RavHcQi5sJsK/&#10;RoBNc8+5Rdv4HFfCnhH4gfBee/vbzw9KZdQspo5bVtNRjG1o8a+ZDOGVdwDbsrKC24DaB1r2vQ/j&#10;npng3VLfRPEVxaaXpupsDZ3ZMrQPwWIUFQIz/ssTweMgVpBpxvfQjnR9DR6jql6BaSywSOxXY+Hg&#10;YMOhZHHy/XoeR3rxfxFr9j43197WJ5LOzSER6gpAV3mV03RqT91QQh3/AMWQVp/j/wAU23iHw3IL&#10;bR7/AFu1ucx29xYziEliP9YoZ4mKp1GMhmAGDkV8+a9ptzfaXrfhWyvLix8R6Ppj3atdeZHJcsgd&#10;jhpFTcXUbXKsylxuUnHCk7XQ+c+99Otzoc1to8w5hIRJD1kjIKgk92UgBvwPeuolO+RUIyMZrx/Q&#10;fGN/8Tfh5Z+NNLs47W8G2cwSSfNFNFLsmiLAEFCyOoYfeGD7V6Tp+tzXUEd5dWksKuucjDqvqDjB&#10;yDweOtbWVrji00Yms28kOsl4R+8lEU6f7Xkbw6/8CUjt6VyfxF8S6PZ+HLzxrqKCa00qIzWgzkTS&#10;KMs4x1XGUzzwT6jO94o1G0PivRI45ljWaC9DSkjEaAR7n+owQPc14p43n0HxF4ZtvBVyCkGosmne&#10;Q25HW2QsJOoByI1Ln0PU8UWdmxtqxpfst6RDoHhWbQb+UT6tawwXd1MVw0kN6Hmt93XOyNdgAOBt&#10;96uWurapruvQeCfD52SXcRuVkI3C3thIwMp7FpGwUU8HjtnOV418V2fw7tNF1G3QhvEGnT2DrHnz&#10;GkjKi2jTGfmkJMS9ACSe1ZHi/UdN/Z7+Al/8T/GGpx2ms6lBIZ7uQbgs17EVghUDOYrYlFGBgfM3&#10;c1mlaNuxKkb2k+IfD2g2Ig8MFXlubqa4tlZyd742+fI7DpHEN7M3eT14rG1TXNL+Fnwyhhnk26n4&#10;kt3lvNQmcoQip5soj3fMIwHZI+QRln5bJPm2gRS6L4B134nfEoSWt7caaYLbTGTzTZWabkhdo0+W&#10;KW4dxK+7BLbVCllAHzfrfi2w+J/iWO++IXiiWys9Nit1haYGK3Lqu+UpAFPmCGE+WE4aWZ8rhV5l&#10;6JO3oYSnex634fudeudGj1DxFI8k04mFmkeEgs4rp8lQVJMlxhRgZwh2ryVIri/AWmz/ABD12Dw5&#10;4NeKWaC0Ed7qAUyR2CAGMSGRj+9unAPlqrbVHJbHA8FuvjR4z+KXieHRPgRps9xplm/2G3XUQE3t&#10;Kyh2MkSkBmbcu3OW2soYANXRf8Vx+zH4AsF12+0W+vZYwmm2IE1vJc3MrnZNcFHdZTCgXKhNuFYZ&#10;BIwk9brZdSlNrY9z8MQ+D/h78Sdc8MfCzS7u6s7G/T/VzSMX1TaERWbDBpXfzWG87QQzHAFO8b6z&#10;430jxJf/AAs8D61FDqF2X1XxNrE0ReNTGArRtdjaQsEZKAY+U8A8OF/KfxD+1F4h8PaRN4J+Gmm3&#10;Nhq98qLb6uuoKv8ApKys93qM7OoAmmfcVXh1X5FI7+Gad8cPh94l+FP2XxYlx45vlvHLQm7aK8un&#10;SQpFG9vGCsEG+QuwfM0oP3k6nJ1Vy8sUJVEn7x+kth8fvAGm6ZaS6rAWi01oYYTp7i4muZlUhQgK&#10;mONkDb8tlQSSAzcj7K0H4xeALW1l0vUra2ku45S8Vo8++3d0wHlv7lU2sFAP7sLtXaAQScj8svE/&#10;7ev7Onwxs7Tw58W7TSbzX1i2x6Jbwi2tNNNr8/2Y2myKON42VYmE0u8sSQHAyPKbz/gpL+yd42lH&#10;iLxDewaL9riYQWNveC1tYA5IY30VvZzeYE++EDnd1IHSnGrFK11cJQnukft1fftjfD/R7K012w1i&#10;FFuEKXlxZ2zXayyLj5opNyxBIyQhaQoik4ycZNMeIdb8S2sl/o+ivrEN+S1rJbamv72E/N+/kVkj&#10;2gYfZAMAEnecDP4paT/wVb/Yu8D+MbO58deJNS8YXkUga1vYYmudKgRgu6ILNHbyqsfVeMKeFHev&#10;q3wB+2d8F/j1q6a94A17TtckskkuY7dDDpV0IViLzRxLcOs06RIQHnMbnKkKwABbWNTm66idOp1V&#10;j9NvCvxN8R6dqS+GT4XW81KKLfv09kaziUkBYkIAYuAcvgDPdgCKxNIXUNT8Rz6Z4ruZoLW9ZjF9&#10;ohEdtFIoIkFvAslyH+Ug7jkBunpXxjqP/BQD4SeGPB2haf4q1fS/DmgurebFZRTTXwKqpRrpbZRE&#10;RKo+ZllLFsb1ByB418f/APgqx8GvDdqml6baPKbNbe/ju7sLazyRyISqJDC0u3zARskmAA7ilKrF&#10;OzZoqi2P1p+EGo/DjwH4m1L4fNrmmybytxbNeXYneVcEbGlmwQ8YXAQgbRjCV6X4Z+MPge21e40C&#10;2iGGYyW5UfuiHPzKj7ckbjlfl6HjpX82msf8FX/E2sTpr/hbwiI7+2WIWryNGZhG0gyzXEZh+dm3&#10;BjDtyp27fX2Lxx/wVC+JlnaaWmu31nqVxLcoFtoLd1mgEjbHKy+c4k2KwOAFyQMmiNX3dFoZqqr6&#10;H9G+qvomtIrandWVpKh3RO4PmJ7gsE/EdD3FcnBfRaDK1wnia3FszYk8jyjGGPAZo2dyrZ+9tIB9&#10;MivyV+FX7Wfifx34htfBGg/FXTdH1p3ciwmhF7L5Z5w9v9uidXAXIAjIAPU9R6TpPxg+ME1vqGm6&#10;l8SNJ+IPkzNG/wBl0uYwIHBPlSyQypEoU5UqZWkHHDZq1VbVkvyNbtH6yz6RrTXUcF1qEkU+D5Th&#10;EMcnHIPyj6kfiM1QsfD82rQvNe3CmXzWc7oxuRwdp2srKw4xggivzH0jx18W7CytfD/gvwjpWsad&#10;qrlTfeHNUks7iKaMjdGkF8Y3+Q8o4+9jC5xXqnhPxzpKa+mh+NfFPiDw/qIfE9v4gs1ktwY1+4k+&#10;S2x+u7KknoSKqNXuv6/IbZ9Zajqdz4T8K3I1PWbC7gQvsW6kW2mTa7dJS2CeONwHueaZoXx30O7i&#10;MFzb3FzKgDD7DBNcOykkB2VY8KCR13bT/CSKyfDuuT6NZ2dtqej2l9FIyf8AEx051k2Kx3jzI5Mu&#10;p7kbvp6V61dnSvGNt9t8O3g+22PzRugKyp3aN0cBtrYwVYAE4PbNa2kw59NTiZfiN4Zm1cQW1te2&#10;c0pwpu4DbruPf94QCrd/f3NdjpeqXmqrJaQ2K705lRZo5I8HoRjIIP8APOa1LPURqkI0zUECSTLu&#10;Q4+SUDB3LnoVPJU8qay9S8D+F/EJg1mWzjjv4/mS4izDLkdVMkRRyp9Ccd8ULuC7M4HWvhlpGoXv&#10;9paTZ3vh/U9pAutOuAgz7xlvLYeoIHWqt/4s+K/g2GK217SJ/EloAXluLSOOG6WOIbiTCsjK5OMA&#10;JgnoATXpthoOpQxpPpuq3IiGQ9veBbhQe43YWQY9SzVQh17xRpV01xrNgJLViFSa3fcAoP3irAFc&#10;9eSRjvSsugT1K2jfEj4ZfEPSYo1vFge6+VbW9BtLkPjkKkm1iw9UJHvXUxmXR/J0vU2M1pIuyO4b&#10;lj/sye+Oj9D3rlNd8NeAfHoEl0ogvoz8krRhJAxHG4MMP+BP1rm/7Dv/AAwTZ6spW3cgJdWpKpx0&#10;3pnCn9M00u4abns1l5sJayl+byxlG/vL2/EdKv44zXkcWsa7p0IvFkF1Dat852E7Qex2chWHI+U4&#10;Nd0fFVjb2zXV+jRIi7mcDegwMnJXkfiBjuapIba3Niybd57DjMzY/AAVcwe9ZulzJJYRShlcSfMS&#10;hBGWOTgjjvWkOelJgp6jgMjNO6/KvSkBGNrUqn8P8/WmgvpoJ93r1FG7ndQeTxS4x/8Arq476Ctp&#10;qKB2HekIB9qQjvSjGMA1aj2JchDkNmk/SlGeCOaeMgHPbtRbUUddxmBjmkJ/Cnsdo4pGUAZ65ocR&#10;81tiMgg0YU4FOK5PHNGw803clajcA9aQr3HFSbe1KV9+lIEiArk4o8vJqTYO1KOKlwG3rqQeXsO0&#10;UKOKsMMcim4xkYzScAt2K7ei0m0k4BqxtGeaQr2FZ2NNkVigH40FW9KnAXB9KQru4oHe5VMa7qR1&#10;/iPUVb2gN/hTGXIKj1phYpMpUE9qbjJ9M1d2KF5GTTQuDk0gM8x88UeVnj1q8UUDgc0xlBbb2oEt&#10;DP8AKwM9OvSmYZsVc29gPrTCgX7o5FAXKvlDO81C6/xCtBk3EYFRGPGN1BbdzOKdDQYyoyea0NgK&#10;cj/61RlPxoGkjPKgD3qBk5AatRogPmqFo8jLc4oKsuplvERwOc1F5belabINvAqu0ZB5GaCWupnP&#10;HkZPaoHhLA8Vpyp1Y81BtxQ0U4o//9D+sXA+7+tS5ULURXgGndgM9a4+Q+fT0Hox3YHfk1Jld+1u&#10;KYoOfWn4y3Xmny6lp6EinaMgdqYxwOO1B+7n60rc0+RGkbvUCc9KY67gQTSlsdaDyfQfnSjDXUfU&#10;aI1Wn9VyKXNNLc46Y/SqsJuwhD5OTxmk+Ydf5U77xyvendxRawk7kabvu05uG5+lSHs/tTTtycUt&#10;BS0E4xx1oJ5welSKOOaRcZG6lyF36iNzg9evFPAJGT/+qjpgCmjcSQOO/NNLSxF9RPmZu+O1P4PT&#10;1pNgOAOvpSg9vX3ptBeyE2sflFA3AYHWnDIOB0604DIyfzoSsRKVyreeaLconV/lH41PEgVRGvTt&#10;TL3OIwnZxx1q2uN30PWhMemyGbcLn+VRhB+J9qsEKBsFNXd1PamQtHcSNcEluCacU3DjtSlctk9O&#10;tOaSO3he6uCFRcc+vYAe9A9L6gIgi7mOAMmsxrq4v8x6f8iY/wBc4z/3wvf6nj61KsD6kPNv1KRL&#10;yIs9vV/8KSfVtNibyYGa5foFgG/GP7zcKPxNBWjJLXSre0mNwN0kxUBpXOWb8+g9hgVpSGC1ha5u&#10;HWONBuZ2IVVA7kngAVy1zqOvThkso4rZQc75CZDj3A2gfnXmWq+FR4wuobDxTJPqVvG25YWkMUcj&#10;Dkbli2AqCAcNkdKDNSV7Iu+KviPCmnzv4du0t7ZI2ZrsjzJJPa2hGWY9g7DYDg9DmuY0bw3ayvFr&#10;2p6bfXEkoDRQXb7XduzSuxLFgMYGFVehzXpVnpGk6PqCx2sUSyxAMwRVjVccgDAwqqOfyqwfEFxc&#10;3ps/D0f2y4OfMuH/ANWn09R6c/TNNLqyJPQdcR67FbL/AGtcW2nW/SKCBWdiMdCQVyfZQBXIT2p1&#10;pXhFxJDCjFUjKRyZI6t5KqQPbe1d4PDGyNrzVrh7qYjHB2jnt649uB7V0bWMNjpf2ezQIqrhQowO&#10;fb+dUmgS00PlPQ/hJqWv317qMuoayY4bom2iu78mA5jRizQ4bahJO2PdhR0yK7vZ430HX7a0NpZp&#10;Z2q+Y0kaF0LdMt5Sq6kDvtYeuK9Z0+RLPUr2zVSWAhfjgfMpX/2WuP8AFPimTRZ5beO1e6uZFULD&#10;CwDuWycZPCj+8SeF6ZOMxFWJ5TwH4ufEiy1CP+y/GGk208eoTeXZGGbzTJFbsDNKrBcqSSEAJX73&#10;WsDwnBrXh/UrbW/jjaSPo+orctIiK03k72JRLpoiWmzEdpUJsByCG613fhDwfotx4m1vx6bmddXu&#10;ilqAE3BmYb5FWHo0KKyxjoeCSx3V4749+NMmnyTXPhexmFtp+oNIuwL9jKRYErbhuaInlQFDKAS3&#10;GRQ0177ZHNqcn4e+D+l2GoXHiL4ZXUekRpKQ6oqm0ikZgj74znasxbc4A2Ix6cgjo7VfDE/iC4+A&#10;XjNzomt6ikn2a4jPmxMxBzH5TZCMT88O0jI3KCcYMT65pl5q2qvYwD+wFu3Z7Us1tJbpeW6h5GCs&#10;JTEWT5gXx3Gd2K+ffGfw61Dx/wDCmfR/Gl+99r12sE1pekuZzEh2wokMbBZUjk/du+I/nJ4IJFRJ&#10;8itBCdRbHt/hL9pnw1p3ieX4ffEuBbfWtNvjp4ls2IhaOANi4jMCS8SMozGy7oj8uSOQfE/4xaz4&#10;w1y6i0C2vb660x4ooL2wszHMEkVhIpln8uORAHIkUD5iVIAIBHgPwT8DaDbWml+HfEJGleJ7GaSx&#10;1D7RK1xaQ3m7ZHIySDCxzbl27PLYLIO8eW/QD4X6jajw3P8ADTxqUgXU5rm2so5ZC+JIsRSWhfgx&#10;zQkBomDfOu0jBFOnzzik2Nx1Pir4CftAS+HLzxF4KtbTULXUtCt5Lp9Ou0WOKVQuXRVLtIgdWikB&#10;UEbiDyGyf098CfFjwZ4pkLWU7wG7iF0IZlKvEzYEikdMZwQw4Jz34r8pPGPiGz1r4raLpVpCJNUu&#10;dHNhNqC4RWuILVkbfIFIO2WEQyhPkb5STwMe++NtT8V+D7W31icwxanGoME1pJl0SRlF9A8bgqxj&#10;B8xAwxnkHHFTh21db2G2lsfVevpB4o8Z2Ovx7Y44r9VhKZJliiikCKw4BEkxLYPOAORzXznq/iy2&#10;8d6jr+h6fLJ/altLfWfmxcrCpeVDPERjazuzkcjCgcnv534y+Lmu/DTwDoXjC0nSLW52tprSyl/1&#10;V3NdeYkWBHkfuoH3MB91zyOAK5j4c3Wn+GPhzog8NwtJqOtfaNevJ4yPMm05A4BRtpBS6MsaQvnq&#10;AccsK1ck3yr5kcy6npPijWL3+zJfin4nmmt9P8J3puLaeSUYkcFoolKfdDjzANoIBL9q+U/2l/jh&#10;/wAND/EzSNF0fTpdQ0j4dIurvZeZstxeN5cWnNcsGVnxcYZ1TOAAPmBapfjd8VvBHif4OT+HpdSs&#10;idNszfLA9zHHJJfgtLPOLbIeWG2BVBtB5BLfd4/NP4y/tM+Cfgd4y8BeHNC8SW8sGjW82p6rNp8b&#10;3ltdahOipLAPIOHKfa/lyVjjEB2sZCcTUg2rdDmqVbPU/TL45ftJ+J/B/wAKtNXxV4b+12Kx2+s6&#10;5svYIrvU/MuQPMljKAqs4TfHGGzHbpkHHT8hvid+2RZfEvWdG8E+Hr6X7XJYt9u1B0jtdl7cyO8k&#10;MDBvKjiAYRm53glMj5BgV8Pftsftt6l4kk0nwTp2peY0ijV78xybN4u1zBbShXfZHDBtUQu24Zww&#10;4r46074/eHfC2rWP9pQjUNNJ82dfNKNcQtz9kdlDPGCSuWUbiOnYiKlJydhRpzk9Ef0ReMv2pPEn&#10;hnTZtH8L6voHhDw1p9qTpepWhSKWV4okhLu0EsjSHcWRCU5Vtw+9k/H3x9/aTttK8PaXBrWu6Rfv&#10;c2kFhZPpR+1TJDp9xHNfTzzztLK0k7oiq7MyMrMEVQSD+RHjL4nabe67ea38P9Lt/DccodoLRAJ1&#10;WBhj5jcA7iSu4KyhhkcnrXk+r/EDxJqOvy65Y6yLPW541t51kjWOB4vlG0RAeUoO0HCLyRnrW/1R&#10;tm/1aa1kfpf8e/2lvDTeH7Ox024/s+50Wa4eX7IrwSTbgCYptoDM7MAqEhRGgyQSa87tbC/+LGla&#10;J4g/aM8SQeCPCHnB9M8O6TLCNUurI/LKzTRp87AkMPtDZZSwG3Nfn5Pf+JNOsXudYtmmkmmLtJJI&#10;0gLEZLeaQWG8nPzgisXXfEa+LJrS61SZ7p7dPKjWVsrGA2SvygDGcHI655reGDTfvIIUHHZ38z7/&#10;ANS/aV8L+HPHumeDvhd4b0a0mtZZZbPU7O3Ms9lNOj7l+1ysTLLtY4kwRD/CzHkeDXXxWufBd5qO&#10;taTYx3Ft9mW01EzOt609u2UkERZAE8wfxIdy56mvmXS9c8T2tz/ZE7QCV9yQ3CqS0kLIwaMgk4fq&#10;Qw5A4965Gx+Ip0+W58PsVQNJuYSrtJc/3mHIz0wOK2p0eV3ZaoSbutT6F134r6Ovheefw1oul6ta&#10;Q3MN2GuLVmlt1uY5I3hJR4y6x7VYngFsHnFeGWvjzSb5NlhGkMcRCrEQ5ifaMjAc5Vt3IOfxqnpm&#10;m/2n4mbVbC5lt7aVXjvbUHKqkq4E0RH3grAEjgjGO9edDW7fw1rz6d4it/8ASreYo5ibjGDjAYYw&#10;wwQ3PWrVJXTa0PUw9Dez1Pqzwx8VfG2ts2mXHiK9t4Cv+kW8kkk+9QAoQeYzYUKMAjkDjpX0joWr&#10;eJ/D+k36eEriVLyWzkivHjEMpezZlbHnGKRlVWPPlsrMGxu4r85bfWxe3W/SrpUuLfDLtO1ifXph&#10;gB9R6+ld7o/j7V9PubbULAm3mtXLNAHKoGxgso6DeD6Y9a19ikcGJwjb00Pufwl8QPE/iHX7fRPE&#10;GnRXq3USRf6JKtnFHHFzG7eUDHGsaK7StLvlkHcd/SH16/Xwzr/jbxtpTQzW6pPpUTa1aRz2Uiuo&#10;TEP2mOYTOAuAkLA53YzXgnw/+JXhXwzYDUxosdzLqKzM9zIXkkXeAZYvJB8vIxjOMnOM4NeCa78R&#10;P+EnGp2lrMly+pSCffc4ywB6sdoZpfUnO3oBjGNpUmonBSoNy2Z9sJ+0Do9xaW/jfxxo95Nbu6RX&#10;UdxFb3x85OA7o5hlZWAHAcDNfffwi/b3/Ym8JaPa+IPD3h6bR9bspBFLNp009jckYOZlsLj7TasQ&#10;oxhJM+g5wP55rbxDHrMl/p2oW62GohftC7FEUU6j5HEe0bQ4TBIxyVzXMrrEtpaSWemSLfmY73Mx&#10;BBwOoXqD2z0ry6uGTd2evTw19Gf2h2H/AAUM+A178N7PW7jW9M8fP55aGMWc+j3kSHLGOSWOMQGW&#10;MhdxKLvOcM5PHv8A4G/b0+E3x5kPhjRbCztr24Nrbwwa3PJZXEYfh/IeBJILj5Tu2lEJAwASRj+G&#10;7w18StY8MT2+oeGbptNvrEhjGHwsrN94FW4dT0Gfwr6i8NftS+LvE2lR6D8QLqTUZbaJIrFrtwst&#10;uqNkIkqqJGC9vMLtj5SxXgSsNJrRnPXpSitEf3YE+P8AQTBJ8Ob+20Z4gGiS4iuL/Tbok7di3EQ2&#10;wjIZWO1GDAgnitPwh+0Fr663JoHjLVrHw/fxyCMfaYt9qZucolyJfMt/9klmU+q9K/kf+G//AAUE&#10;+Lf7NPidtW8A3K3lpcwRCayYQ3FvMAf3qzQuo8yQfwFWVl7nHB/VH4H/APBUv4K/G7XLjwj8WtFt&#10;7PWdRsnkhiEf2ZHdV3QiG7+0AxSkc+U4kUsOmDzi6Mov+rHI+a3N0P6ONC8XeJ5rJRZawNXsJQ0i&#10;tBH9plhlGM/vYgGQJnI3IxIO4kg89x8Nfipe67cz6Bqk8cF1DM/lG5geNZ04yUdGZNyk/MMjsQAO&#10;n4i+Bfj5d/BnXbbX/h34n03xFa27xSXnh+62R3l7CVb5IgokD3ER+UNEQG53IOCPtbwx+0j8P/2i&#10;Y77UPhn4X1TTSZVFzeK7RCG5SPd5dzApZYijLhXcI5OdveqjVV7S3F7W+iP06vJ9eXU1FvbQzWzq&#10;FuWSbBB/hCgryTwDyOK201mOMhL23mg7Esm5B/wJd3HucV8a/Dz4oeLLq2PhzRL2ytvsyLDLYajx&#10;cyMerwSuY/NOeqhd2eTuzk/RPh3UvFHiG0eZrsSS27eXMsDoCjj+8jRBgcdOauKujWyaO/bTbWUe&#10;fpxSRSeU4ZPw9Pp0+lRRWlvIht7Z2tedpAw0ePRkbIH4YrmpPCLXs5uTdPDdEFRIkssLn/eVCqtz&#10;6g+1RT6HqOnSxzX8qrsXDXIluBG4A+ZZQHJXPYkkD19bBR6lTxNpGt+Gx9v0CEXH2hTB5UZwSWBY&#10;YVuOx4zirGma9pGv3j6Fdnyp7VVlnP3JERidiyKPmXJHfIIFYWqDV7KxXVtJjmllbb9mtRdMTHhh&#10;ufEyuOen0xjrU2paFa6rLbXl/fz2l2xb/SpYUDZGOC8W0bRjgMaSRTa2PQLvRzFKtxZtliwO+MhH&#10;x7kfK4+oq1b6nex5+0R/aFU4ZkG1x/vIf6GuA03UfGOg6t9lvlhvYDmOGRW2LOQMnaeVD9gpxk5x&#10;nt2+l+ItB8SnyoWe2vYuHgnUxyxt3BB4b8CQeo60D0udDbXVvdp5luwYfkfxBGR9Ks89FrJ+zpJc&#10;bZf3Fwo+WRf4x9M/N9D+FWlupYHW3vV2luBIPusfTn7p9jQx3RfIAHNNABOBSlsnAFOPTpVxdtxa&#10;MYRk9MU4BQOvH0poO/tUvHUGtObqS0hmzninZ7N0pdozzSY/hPAFC7guxG3y/WjJORUoxgA00hcU&#10;GaGEZ6UEU4jBx+lIDzwKDTn7CDGMGnEcZ7UD5hk07HHPQ0Cc7kfB7U5lxwDSkAc9qXPzUCjuNK54&#10;HpTO3TmpuOlMYAjntSexcUIOOfWjbznrTj3zRwOtFrosj2gDmnc9KQ4/i5NGMjmhQ0FcbtPUU01J&#10;g/hTDz1/OolawyIKTnFGzK81IAMA80pBrMehWIOcZ4pCtT49eaVlwBTaFbqit5Y781EYwMkfyqwR&#10;g0jDAyaQdSvtAOKjZce9TspOMU1vvYH4UDTKzIT0FNK7uTVorxz/AD60zy/lyDmqsNu5XPPzGoWG&#10;W6VaMeCS1QlBuz09qVuor63Ku3J5/QVXdOAau7QvWmmPPfpSBmds/vdKhZc9enp0rQdRzx+FROoJ&#10;x/KgE+p//9H+scdc9KTcO3Sot3JxThnPOelcyR8/B6FgHafXNSggNVUOARkZxT1IBx0qnEpSsS5O&#10;MDk0Z6DpUY5HHJo9sdqmwXJC2T7UnDcA98UxslSOtAznDU7ApN6EmR278UKeDmoy2SBjrTs4GD+N&#10;CQJsdjGB0p2AMAdKTdjr/wDrobp/OgIsU46ZoJzwaBnApTn8DU8q6lSd9EL6evtSd+MU3Kjr+FAG&#10;RxmruLmJgTikx3HpTQOBmpM8ZFIV+ogBHJp3U4oJYnC0uGzg8/pQJ66MNo6k5pOe1SICece9PXjk&#10;DFAmuhn35KpHIT91xn9a1FI+8v8AFyKqXamSAqeMc81NbMJIVZf0oGOJLDBOaVYmJ2gZ7VRvNQjt&#10;T5MEbXM7Efu4+3u7dFH159qj+zXl2N2oP5SEY8uE4z9X6n8MUlvZCuGqa7pOjwl76Qs6gny41Lvg&#10;ew6e24gHpmse1PiLVpUvbm2SxjBzAkx3yKuOGZF4DHuNxx0zV63sra+nJtYVW2iYEYGA79z7hT37&#10;mt2a5SD53ySOmO9MpSXUx20aJkFxq80l4VySrHEXHbylwv55qyq/ax5FuvlxL0Cjt7DoBVhYWuiJ&#10;Lj7oGVXrVuRmiTKdScD0pjvYwNQmiii8iIYjHDY43H3qmbiy8OaZN4g1JxkjESHglm+5Gvq7nHH+&#10;FRazdWsF5DYyhix6IvJYnsP8TWJqWkv4l8Q21nfAstt88hDEBM8hEA74+8ev58Dt0MLtalXQdF1f&#10;W4nn1RhG8p3TFDlck52A9CR3PIB9a9Rs9PtdPt1tbRAiLzgDqT1JPUn3NW44khQRQjaq8ADoAOgF&#10;QahfRabbrd3AJTcqsV527uNxHcZ/nTv2CTVxt2flEYGfmB59qg1IqtruTruUD8SKsybZAki4IyCC&#10;OQc96rave2Om2DX18TtR1wo6ls8AfzoJcuxzWvarpnhG4/tLUmZlnjWJEXlpJfMwiIO7MXwPzPFe&#10;M6ld3Ggz3/jHxPdpa3OoyG1hRQXaNQoDhB0xGO/c8k+mv4l1K5trmz8W3xM+oSSiCxslJ+VZvlLA&#10;YO3blHkkYYAIzjpWFpWgpea3qPiPxvML9rCYxxQhcRRsAFSGIEklifvMfvHnAHAT1ehXmed6ppZ8&#10;RR23hA2t1aadcP8Aa/tCiWSSdDuIJROfunBJAGBwDnmf4eeFPAG3UdDezlK3uY4EiE0amFkZZJXK&#10;FQWYg/IcLwOPT3/xA0/hzTxqcoLalqEhi+TJbcR0TPZRwPTrXPa1p0nhox+GdAHm65eQoSw6Ls42&#10;yH+FSDyeu36itVDW5Ditz4N17Qb3/hFXtdDuBfXMF/8AZ74XELSLMLP7OsixsqhgpcYCEsMNhSoP&#10;K+Dfi78JPCd7ba9q1zPo8um6nParpipJdLZW8Tq8kD7UIVppSsyZZPuhVyK3NM1H/hPPHXiPTZjJ&#10;fNbT3NnBpsDmFBqN5GoK+ZlWl8uQM2eFKoTjGK6TXvC1hreo61e6FNp1teTWdhFHZwxIYHinG0RS&#10;SNtw8YjMgmA4ZR2JrmVOT96BGmtzyf43+NfGuv6prXxm8H+HUl06CP7PqkksYUyaf5e3fMnJUxnD&#10;ZVyQMSc7QKp/CX4gRfGXSpNA1We7jtWKSX2olo3lupWjkfTp9wK4DISkrKcuuCAN1dP4E8e/Cex0&#10;DXvAHi7U5rjRLaMWW6d5Fmd5vktpbnywqtDu3Irh8N5fze/zj8Y/h/oPwUj+0+E4L+LTr5ZYLZ0u&#10;lWVLSRmIiwzOCbWfMkIwGWN0Q8qpqZtr94nddRxeljmPHV9Z2nxA8E2MDf2bPbX1zpNvbzO0VxG+&#10;oPNDN8u1JAsO9XyN24MD05r7j8feJtZv/Ck3g2XTPtniDToobG/hMgglTUpoyWmVyG80XNpG0mV+&#10;7tK9QRX4t/Gvxv8AED4lftCN4gU2+nahdvpOpw3+5ngWW90xLWVXDr8uZFcAgEblJJPGPrf48fH/&#10;AOL3weXSvijqy2F5Jp1nfmynYysseos/2ZIbnzQCIowrEPkhg5UFCanDz+JnPOfK7I5j4gfHjwpq&#10;OqXukpe/ZtFNvEdBkeQLcWfibUEa3v4olVcmCxeZrhSQdxBQ4UA1H8R/2wvhB4a0nStW1hGk8ReC&#10;4P7F0zQrdiLaOOyIFkzy7lzbtap9odQpO8KjAMAa/mz+Kn7bfie00aXwX4VjeK8tNSN5f3Erx3LX&#10;14kkyXBkYjcIpUlmEmyT5vMY5GFI8A8RftCaj4yvtR1zxrdyXOu635r2jS7jbqygJFGkbFhDHsCx&#10;gZIAAJJOc6YSjJ++2KtGq9D6C8V/tg+Kvir4n1nxPpbynTLaKQwROBJ/r2kmmAL7iwYvt3febGeD&#10;xXzP4x1m38caasBvH0z+zoCswG8SBroKyySD77INoHTjJNfP/wAP/Ems2XxCi8G30D27MGQw790Z&#10;IjLFkOBjAUYwcda19c8VT674peEXIsr2YEJIVUI6IeIZCec4xnPX0r0aMI8mqNFgWpLstTzbxX9q&#10;+H97qU63K3sRUyxSwTCWJzK4OFYj5gBwwOOtcJpniydtTg1fUlGwOQWGRgyDG/bgg7eDj2r0y/to&#10;LqyfUNNhjNtPujuLRlztbrjgDBwAf/rivHdV0620u+t5mkK2UzFEdiSI2/uvx64ww6dxUSoK6aPa&#10;w7Uk+5RvfF+vad4mfUL68knEUhW6SRm+cEjfxnnjJHpXY6h46n0fULrw1fWqywq5/dOdzSRnvEx9&#10;sHGeh4NeK+L1aRjqLndKreTMPUpkBs+hH9KnvZV1/TbHUriUtM0Rtxz8yyQYC9P7yEfXBoScW0j0&#10;3h4yS5kfXnhD4kaQulQaQSPLlkZUMjnGNoyvOeg4x09aTUdMGnwjVtK23Onzk4eHrEzEna8fVOe6&#10;5XHpXyzam2l0eAXErK5uGy5JD7lVdpLZ+VgOhH419D/CzxFc6l4ih0u+3vJapLcvPFgieKNcskin&#10;+InC+hzkZrtpzUtzyMZhfZpyj8z0tLNbDw4LmTDfa0CqT1CvwxI7A8gEdq5BvCmn+I9GZLxhDfQD&#10;y4HxkupYY3c4Ye55A9a6/RfEf9snUb17XAkGI0cZTdkfu1z/AHVByvBAwRUeq6XbadDF5fy287CR&#10;GjH72JgPu89VU9Qa6ORNHFhqsqbPBdM1K98NatJYShUkX5CjHG5h1MbDGPcc16V4h0b/AIWz4buv&#10;GuixpNq3h1I4dRs8He1sx/d3MS8htp+VwBnGCM9K2PFfgvQ/F9nDc6jdfYrnyvLhnUjyxKOQJB1A&#10;ccAjkH1rznw5N4y8Ca5Pr67o9X0IEStFkwX9m+A6MvccDnHHXHFcs4tXj0PYUI1EqkVZnkjxS3qP&#10;JYrv8g5lSIgSpn+IAdRnuK6WPxVLcQQQ606zPgKt2qBXCg9JQMBhzjIx9OK9j13w9onjzRpvG3w2&#10;t33QqslxHECHhBIDSoo4KZz5gIIB56EY+W9SnWS/WKUosxB2ysMJJ3Ct02k/1pTfKbQjGorNbfgf&#10;Zvwt8aXuhazbaXqGJYbqQNE4IbJQABRtOMNjn14HvWLrukWNhI1/pnlMVdnNujALIAM/J/cft04P&#10;BryvRb5vD9poEOqQywi5QSbY8AxyiZkBU9gOG9CK9IvUvEkOp24EqSM0jnjDZGSwz3PcfWuuMm4W&#10;bPJqQcZ3j/w509tqtrPpQ1yxhF9b2W4y28inzTGQdwyR/rAmc469e1ebeIvBum3sa6p4emFxYrhr&#10;eZR+/hDqGAkxyQBj5gOPzru7HWLiCzhKyOFVi8bKfus2c7uOR2Ge3Fcx4xstd8LR2njzwrbeTHCp&#10;jv4SMKj7gYpDj+E5POPY0SV1dl0Y2lddTwWfXNS0yVotXH26AAFS+AQD/EknfPqSee9d94bvhq8i&#10;R6Tc4SFi+ycBXUAbsAkkEHGBz6V3Os+EtF+LmhyzeH4IbLWtqSi1jJAuGyS72w6LIB8zR4G/krzX&#10;zMur674KvLq2nX98wEcbsCAVByTjHJPTHGDmuRy5Xd7HpciqpqG59kaR49uJLEPq8X2a5tpcb0Yh&#10;JEbkEYHGCMEj869V0zWreAwatp8IcxuJnCY3kp90AMCrjuQykMOCO9fF3g/x4mqyyabrrCVDCzgs&#10;CPmUglc+mCeCPxr0DQPFGo+Eb6O6Rzq2mLl3CkLLChHbnLgDnA962TTWp5FfBNOz3P2r/Zd1P4b/&#10;ABL1u/1/wT8RZfhv8QlmErmdDYaNdRxBRHFjT0ZYkZgBJHOphfLHjJFfXifED9sXT/HujeN9K1m0&#10;8NappN19jv8AVtDnzBNFGVYxXiwTPm3OcgOF3qd0eSMV+Iemadp/jDTotR8E3Qe6uBm1EY3SOerb&#10;O7EAHcuM8ciuo8P+MvFJ0q906O7kE9o0f262knltkuYd2xlAQrvI/uPkjtXDiacV0Oelh3LVbruf&#10;2D+C/wBvnxN461Kw8E+N/BdlHd3RdUv7S88y0uRCuXaATQwEM/G4BDKmPmXacn6D8JftofC6x8c2&#10;Drd3ukapKfI3wNKY5SPk8qWyvUQS5JAAgkU7uUBzg/x7a/rXxm0z4XW/iLwr4cm36FKGg1HQ7y5+&#10;0PErh45Z1WRsyQgbGki8sLldw3dfsr4BftR+IPjrqNr8Mvi3cMurQ7EW4u7aJUESczPPBL5MTN91&#10;ZVIRmPJY4FedNyWlxTw80rs/tl+Gvxy0Xx9Fc2GpeR9qs+ZPL8yMlB96XyJ1SaNR/EGX5c4PqfSV&#10;1T+3uPDLrPapk+ZLnypGzj5G/jUe3yn1r+T/AMZ678RvhvoQk8AW9/qq2yfaIbtba6uIbC3fGTCB&#10;dKYYW2jElvMq5GCpr7V0H/go/wDG34G6F4f8TeODY+LfDOr26yRarZKShdApdLiNM/Z3YHjLSYII&#10;LueBr9Zt8S2MFd6H7v3HhiHTmbUdCcxXc8kQmEuXSRVbJwuQE2jONuByeOa07rUDPqMdgi+VOUyW&#10;HMeG6cnox7A8mvkr4Kftm/DT4/w2X2NW8N30kTTR/bXVrafJKA2dwv7qfGDuGVKdCpr7EsdOOmxP&#10;b3mJkuzvZwM5Y9T9PTHTtWsZJ6orW9ivNoGmz2L2Fsvkxtw0YwUJPcp0znnIwe+c1xWoWtxoDRv4&#10;hLG1TKx6kvzmFSR8twpGDHz95s47nvXpCq8coh3ZJ5RyeuP4W9/fvWlG+8YYYb+Jf89apAu1jlLR&#10;rwqLa5wG+8gVi0bjs0THkeu05x2yK2rC+iuy2n3qjzQOVb+IfT2ritQ8OXnhxHuPDamWykcs1iX2&#10;iJjyXtnP+rJP8B+T021esLy08UwrZTzGK8h5jlA2yKwHIdDyrr/Ep4I5HBqrDionVBm019kh3wMe&#10;CeqexPcfyrWXGMjp2rntL1KW7ll0jWIhHdwAFsD5JUPAdPUHuOx4rStQbeX7ESSrcoSc/h+H8qvS&#10;9iXY0AF6UowOnGKQkrwaE9/SrBPoJ1GKdn0oPLZBoAJ5pJ3BxsHBOBxSnOOR1FNJ45FPxk7R2p3D&#10;Ww1zgc1Hk9zmnMrcg9aUIaCUIuQM07g9f1penAJpMgGmNAQvShcmlzk9KenJ560jTTcjzxikFSYA&#10;4xRjAANAO+6IyoLcCk6EY5p3Q+tABxQKUncZ14pcjGDQRjmk24GTS5rDV9BQR0JzTCgbkcU/vQT6&#10;VC13LGhAOKbxtp5JIOD0ppXjilKwCAAn5qU4PSm4PSl6n8aS8wIsAmmuNvNS7fSmsMAipHYiIB+6&#10;KYy84NS9BScUMRGFBHrTXyBx1p59qRs9hnFMtu2qICAxy3PPHamMoDcCppDsqLk/Mad9CObUgZAf&#10;mHJ9KhYAH2HFWWycDPFMKgjB+lIVyo3vwabj26VPjFRN7d6QOVj/0v6vEfB56j9aqafbX9tLP9su&#10;DcLI2UyACintx1qyJF7nkj86dvAPHJrBHzXMWycdOlMyCcnqO9Rbt5560u7aQOmc1Tdy+YsK+Ohp&#10;WYHp0qBXVeR1P86TOTjvUlN6FhSCB+tHHboKj+6epoLcYY8VbgNdCTcDx04oGehqIOSMHr6Uqtxk&#10;0oJPcFFsn3Docc00jkDPFMPH40u8YAHIqpQSQiUED5ak3evSq5bjP60FieRWQX7E5wRxnihSVGf5&#10;03cR70A/NgcU7hcmz3NL2zTByQp6U/OeaGgTHDlsU45PT/8AXTB1xnFSBcHNCE1oIDjgipAAeOlL&#10;wW5GaoTX7LIbOyHmT459EHYt9ew60mVGVi3cz21lEZ71tqZAHGST6AdzWLbw3txM9sxa0iP7xACN&#10;7KR0J/h9wOa0LTTwkgubpzNORguw6DrhR0Ufqe5q5NEZCrxn5kOQPX1FANdR1tbW8CCK3RVHfFV7&#10;9pppRp1s20yJmR/7i9PzParX2hFtDckcY4HcnsPqelVYkezjLkh7ib5nwO/YD2XoKBFtpFs4FjiA&#10;+XCqo749KZBbf8t7ogyE8A9F9qdFbOv7+Tl+hA/lVoKQ4H60yGhQWY88nFVJpI4/ml4C8Y9Sew96&#10;uuywxPO5ACKSSfQVk6fC+oTfbJQVUf6sE889WP1/lSJbdzl4Z7hPEt1fz7WneJI4l/55LyWJ/Qn8&#10;q29Ds/ssnlnlsF2Y9S0hJJNYsK+fr2pXuDteOOOI+wJDEemT/IV2dkmbieUjGMAelU3pYTV9y9sU&#10;nee9JPbwXMDW867kkG1l9R3qXHbGaoM8l45ROIxxnufp7VImc0l/BpkMtvdMzm3HzhBuO3GVcAeo&#10;6+4NeWeKvHEl/cyRaZbecltFu2u2BliDEH68ylTxjOAPeuq+Jesz+HbdIfD/AJcc2P8AS2YFtkJP&#10;BKjkkHLAf3Q1Gl+GYoNKtbqAiQMxuVJHMrbd3nNj+J+MDsuBVrUadjn7Pw7q9lZXurassMuo3duy&#10;SSFi3l+YvzhTgdzgHgcDgCm/Du01bWJ5dLlWENpMkbTK24s1wyfLnHop3A/7VSeLPid4Q8IaDbf2&#10;3K0l5euFWyhVprmQK3AWNATlzgAnAyRzXhHi/wCMXifwXPdaVbQDQ7rVliE+5457uKdhu+ZU/dwl&#10;otwLu52AKe4puaRreVtT1Xxf4r1SUXOvwMjw2E5s7VY0JeR1P75ot3yklvlLdFC89cV84fET4peC&#10;Ph5FNeeLta/tLWJUeS90vQopb+S0Vsv+9EKyNuZQFzIR3JGBW9qXwmuNS8OWviTx9qFxrXkwKfsp&#10;kaOwgtFIYRtGm2OQsxBfIcHHJJ5rzv4q/FX4R/Bvw3PY6JrFrplh4bnjaTStGthIkl9OGWG1VLRT&#10;IrR72ctt2mQ88iplKW+xjOotz87viT+0/wDFj4T/ALQ178ZNW8G3miaNqenkw2uoXFvaSQXVvClv&#10;BtLMimRo3YyHyt20opPBFeC+Cf25dN8eeLr2UXUdlpUENn9otvNee8l2TSxpDFIi20IEnm7m2lgq&#10;oORmvjn9uL9qy0+L2uyfEDxLoEOmDTNYk0+zsbrzhtDKol+9Fyd0QaUTSK38Kqea9P8A2cdR8e/H&#10;nVvEfivwjYwaZ4avtKt7PWNRjtbe4uJ7nAkURebKDgqdjEoxC42/MMjgpwnUn7r0OevKUo86Wh9V&#10;fG7xD+0FY+P9G+J+iaPpFt4dlf8AsdbS+iW8a6a4jHkx3kK3Lq6hwGgJYkM27JDV8r/tL/ti+IdK&#10;8DajpPjDxh4fj8VadFbtZ6VpGjv/AGgfMCssd04m8uAjKEmaFg4dSjHBz8vftKw+DtGtNSsfHniy&#10;+sdd0+OVNZvNSj+1SnUJQHjgtDaeaxa3ZEAeW4McYAXCkMg/MfwdqelavEniDWtft31OaWKO9fVJ&#10;JnZU+ZEBl2OQIViVe4AaNVHGK9Cng5Sb5upVKDS5nqfV2p/tr6zO+q67qSRT67LcWIZi/lxgWKtm&#10;LYrEIQ5DttAG4k7ck14h8fv2zfE986+HvCl7dnQ7a0tIolk1G6ZGlaN3mAhfAUM8rFgAQWG4Mc18&#10;qeNJ9I1K8Ou+EdNl0uyvpFVYGmE7R74FzIzYHUjJXHUYNeQeIJQIE+3yAl2K5fOf3SnGfTcG4xXp&#10;PDLlO6FOLa0NLwr498ReGvizo3jrTrZdRfT7oXD2UmPKkSTKzROSj4WRSys4UsoORg15x4xvJbjX&#10;LdVC28lk4i8lQVVHUlnCgnhQxA78DFd74Yt5/B91D4+mkMQlge3t0kwQJLhWQSDuQgIcZ/ix6V53&#10;rGkw+GdYgnu2a5lkmWMK33yQAGkbPXcDWXsrfeetCC5+axPHrt3qyx+ILuTdO0eJJxlXSQoVRlx0&#10;HXP04qODULnxHYyW8pEeqW4PJOVmAHysM/8AjxH1rC0C/stLu5ftAZlv5RBIp/hViSMZ6bRg1Ri0&#10;u80/xFaaJHc7ZbZwLW5kU4kzkhST+Q7Amm5WRSik3GS22PaNG1I3sM8My7JYVj+0behXacN+ByCe&#10;tYetWyXunzWG3KkFhuxhj3I/z6VTu4oJLa08W6STuhZkliYg7GB2spHB2uMlc9OnavT10aPUNO6g&#10;TIjTQ4wdyMQSv1HUfiK3SujgUOV82x8oytFZTDz0M0bjbIpxk4wGHc7sdPpVK40iO006+tLRvMWE&#10;x3lu443ICVb1wwBXI7c11/jfSLnS9UF4I8RSNvA4IEg+8AfQ1jm8tdG8SppupKXtpc7gmDiOVcZw&#10;fTPP0rKUUrpnue0bV0Z0KJLp88YCmLeZUHQkMoxntnPFej/D67Gm/DjxNqspMTJNYWqNkCWPe0js&#10;wzyVGwAgDIB9DiuTvLGbSNInknRVazYxHadwYLJ8pB6Y5x7VdMG34V+Iri3OCuo6a45+bDJOoI9h&#10;3+tFN2dzKdqit5nuaahcXljb3Fu/lzyKJZpoGyHccCZccZzyDjivQPDevJ4lspNB8VMItQaMPb3E&#10;eF85h0k2n5Q4H306MOQBXzF8JfG2m2N7JoWu48m5UCIjJZZO5GeCGycp3PTmvW/E3hW5RI54GM0M&#10;kfmwPESQ4XnMZX+JTye4rvVaMo8yOJ4Tlkos6TQNfhk1a68K+IgsDxsVKzLhHA9QeMHhg3NbM+k3&#10;ejaxb2U0m5WB+zzEjKA/KVJBOVwcH9a4u212L4l6BHa3AT/hIdJfMN03yR3NuRhYpFHKSKwOH6DP&#10;PHTX8Ia7pfiSF/CGqM9vqBkPktLhcSIDmI7sYfsBn5u3aub2iS11OjE02tLbHPa7p/ij9nzxtB4h&#10;srfzdOvG37YgVCcAM4HPGGIZW+Vu+OCKXxM+Gmk+JtAT4k+A8y6Vdgy3FtyfIlLYd04/1e7qpGV6&#10;dK+mPCOoJ4k0+8+FfjcIs1nDvs7iVcjy5BtaItjIHGc5IOfavknUY/EX7Ovj8Xwg+2aVeeZFPbNu&#10;EU8RwGGOVD4xg4IB7Yrnk47/AGfyOiipydr+9+aOYuoPK0Pw7Zatd4CxzLbT44BRz8jd8ZIwe1Xf&#10;AvjePRJLrwh4j8ya1vguAOHjkzgSRk8ZGckHqO3NemeN/CHh3XPAVl4k8Cubyyhmkfbgs0Ec6qzR&#10;sgz/AKthh8fdznvXzfHANYT+xJzvVQWgl7jZ0UN+n6Vs246kKHPFqS7/AC1Pr/TrLStOvDYb0e3n&#10;O1ZjkoWPK8HnY/TP8J9q9j1nwN9r8Mta6/bLcaXrCCAOGKSw+XjcUZe8ZPzKeCvOMiviX4Y+PjBc&#10;nwH40ikliY+QGHDRL3k5/ujqPSvu7wZJqzeGrj4Za/e+fFeSIYbnKho2YgQXS5ByAPlmAPzJznPJ&#10;2hVTXNY86phpQai3/Xc/P/xNoXiD4FeM10S7LXWmXSrc2c3AZ4t3yuuD99D1AIB6969i1fTdO+N2&#10;kCK5cPryQGVJVUD7bHjIODz58YzkAkyD/aHP0J4u8G6h8Yfg/J4R8QWcVrrXhvU5LXcVQSLJhWt5&#10;UlIBkglBKNjA/wBWx54H59wan4i8LXx0LXTJZarZOstu6gjdgg5TpyDyPoc81y06nKtdjonCT+F2&#10;kvxOcsobjwf4litdVQ5clBKhxujcFCwBAz1rYtLnV/Ds5Nq/mx7jGxz8o2nBx3Bx2/KvqLWNM034&#10;7/DFvFlmCut6age6jijKhnbg3cCrxtkYYnXHD/OMBsD5li1S70nV4bbVlUeauHDY2SFRgg+jdMVp&#10;7NLW+nQKVZ1L8y16nvnwq8d2fhvxRba5obPFF5n+kQ8BgCCpkQ8EMATyOfWv0F0nS/CfxE1N77VG&#10;t5bnVYXgs71BiOaUfOIZio+SdOCHzlun1/KFpreQPFbD7PPB+8hZhgs3ZH9j2Ner/Bj416l4N1Yf&#10;2epa13qt/p7ZyTu+aRRnOV+maisrx90zhRt70UfozY6/8TfCOh/bvhx4kvrFLS7MOoab5kyww3Cn&#10;ywZIQ4Rtw43FcMp5OK951r4yeMPF3hS0+JniDW7a3ubIyaVe6VDYGV9PhuCEEodiXUbhv7YIVVYZ&#10;Irf8Hy+EPiLYWnjnQ54LsSQhbsDBS4jHyhJQfuyx4xk85yK4PxZ4UbwdqY8YfDwPf3GoRtHcadIq&#10;qupW6Ah7djj/AF8ajMbEEsABg18zPGOMrM9jE5dGrTU2tT6Aib43fAXQW1z4Q6wdc8I6rEfPiKi4&#10;S2lYFhd2wybi1z8vmrFIjL0YkDJ9wu/2sfirpVzZeK/iZ4Iu9RtJzHPqer+F7ou1qI1UlJ0kgTIg&#10;Qr5iXg3DgrcsDXwt8OPi41jc6Sumot7o+otJLbJdb8+agKNZ3ISRWVo2+UqCDt5+6cV1urm617RY&#10;NW8GM767aNOt5EhcTNHkxzQSLI3zlVO6NjkMhKn0rpp1Fa8XoeBWwFRO00frD8Ov2g/2YD8Q5B4O&#10;8QR6NPq0W6/t9cg/sy1mmcnymnt5A9vFK2f+PiGQxMeWZe/6A/BL9qzxv8FrhtI8UWmqW1pmHdpG&#10;ozxnyhKCVe0kdilzG2CY/KZCRyS/b8I7fxz+x18SfA32P4m6DaeD9V+wq0Oqwzaj/Z7u0z/u47eG&#10;K4NowyqyQttgcfdIrtfhgf2ZtY8KQ/Dzwr461zwpoN3LLBYXF7dSXekRyTEMtubG+RBFG7AFZI3j&#10;ZGwcFwDXbGCveJ5NSD7O6P7K/AHxq8G/EbTIb+1YQiZQ6srBgM9N6/eif1Vxx6kc163B/pUfmwOC&#10;6HBZcEH8uxFfxy/CD9s/4u/smXjw+P8Aw5H4h0EXJt7a902/W7s7u1RsJJDNvla3mU7mIZzkYVkQ&#10;gE/u3+zH/wAFA/gf8b7wQ+C9bOnalO5ifSdSUpKSuSrJtysylQSzQlnQcyKB81VCovtaM5+Zxdmf&#10;qPDKsoZXGCMhgea5DVvDe+4+3ac6w3IA8t8YEgXokh6/L/C3bJHIq9pfiCHVboWcqG0vgodY2IKz&#10;IRnfC44kTvxyMjNdFiO7Uo3bt3Bro0Ssy3I5fT7uLxXYmOQfY9UsX2srdY345xnlH/X9TsQXP9ow&#10;GORfJuYDyvYMO4Pof5VzfiDRLm4u08QaWzRappwYjZ92eMjmN16MCOV7gjGRWnaaha6nGmq2h8tj&#10;gOPQnofcHp/hipavqNyOkgm+0QCUDG79Kmzxg1k6dc7pp7YgqykMVI6bu/0JGc1r54xWhKY1vftT&#10;85HNNIY8AVKFGcDtQCbG4GN1OIx+VIAQPalJY/j2osCkNYc8ClwMdMUrfewOaACfvUCuR4AX19qD&#10;09qcFIxRjjrmgaY3BB4pSOlOPPFG3Jx6UFX0sRYOSaUdeeac2cYz0pcDA70BGdhvfikGDwPzpWI6&#10;n2pnfBGKdxXFDA8YozkUgAAyO9ByaTNYKw4YHQ5puQT6UbscnJNBbjI45qXoMAFbimnngUZGKbnu&#10;KlpILig84FL0BHegnPPpScdalvsAgOOnFGFYfNR2zQTkAmm5aFJDMgGgnADA0McYHp1pC38IqBua&#10;2IjnnFMxgdakx1pCRjjrVJa6kELDJ57UwqSRipmYio2459T3rSwNLcjKjOP1qNlBBCmnZyAQMUxg&#10;VH1qXAL3ImUMdv5VEQR0qf8Ai5FRnOMmszNabn//0/6qhKuCc1Oh4yPyrEt5dgy3+c1YSdlB2jrX&#10;OfLmtvYYIPSpDJufBrJ+0kjjOaXz847daaKb7GqWCkc1IJFQEk8msVbh9wL5NOaZhyB+Zp3KU9LG&#10;v5wYjbx3NPy2SexrISbJAQe3FBmJbBPAqlLQLu5qeYNwA6etSZXGBiswSLxznP6D3qVXyMg9R+FE&#10;dC1N21Lm9s5NP3cHBqkZuQueKlVlztz1oa1M+dlkMGHNPLblx3qvuAx9O9OypOQciq5EKRYQ8flT&#10;lbr0NVlYAc81NuUUciKtoWEbtTwzH6j1quGB59qejKefXmnYpPsWM4bg9anT5m2dfaqq8+/rVW4u&#10;Gml+yQNt/vuvVQegHuf0rFgnfYmnuHuZGsbBgMDEkvXb/sr/ALXr6VdtoY4F2RqAO/qTVe3hjgiW&#10;3iAVF6AcVaUtmkVKa6Fk847AGnxpkYPUGoV68Yxnv3ou7yGxtJL25OFjUnHqR0A+p4p2BPWxh3ju&#10;dQDwtuSLl1Hdz0x9B/OtSxiLKLqRtzN+g9KraTYyLapcXg/eyfOw9GPJrVeBjJ5lvwe4PQ/4UWRE&#10;ycLzuHIqYY3ciqyTKeD8p7g/0qG7ubiJViswPOl4XPQDu34UMlS0sQ3Cf2nK9j/yxhI8w/326hPo&#10;O/4VcvQi232aL5Gl+Rcdgep/AU+2t1tIVt1J2jJJPJJPJJP1qup8+/cHlbdQv/Am5/likVJ6aGJf&#10;Qx2eopLDhY3h2Enp8hBA/LNbunnfAx6ZY9ara9Z+Zp/nxfehO7Ht3/SpNDmM+lQyEcjIb65/wp9C&#10;GupbupHhh+X7zcA+nvVWbzIIVsbPHnlcnPRR3Y/0FRa1dmzW2VBvllkKIvTJx39h3rhfiN4gl8G+&#10;HPJsVNzqmrSC3ibGFVpPlMjn+GOMZP0BquUk5G313R7nxFci4P2iOzOPKj+eS4nPOOwCouCxPyjO&#10;CeMVz2qS/Ebxdq7+HtGuU0PQooCyXKx755o5G5ihJIUiPGPMwBtIwGHJ7zwZ4R8O6NpCX05+0CZT&#10;KzMMNcZ+YyPnG2IckBuD1YngV41491q6+Lge6t7m607w/o8hllW2byH1KKMYliRzh/IfG0Mu3zD9&#10;35eSTWgl2PJINT0J9avPAfwGha81GW6H2nVJZHmty0bFWVmclDJvJPC7d2AAecdVefBDwdB46sdA&#10;8bOlyJonuZoraH5i3CIFdt0jOWGd5242/wAKmui8P+I9Y8XaXbXvwuhtYIN3kx/uyLezh24jVdu3&#10;fIpGNoHDN8xHArY8NwyXV3qdrb6nNEWiik1HWJ2AmIh3KVWXOIoUJIDJgEg7cHcahU0zVN2PGfjz&#10;4psvDnhvV9I03wpbaxr1t5UElpAiO6NIQtvLLcHLRtIzrtjhBk+VuVAzX5l6ELu68KajdeJnuNIZ&#10;tQWCxjUgJq2poqNbSTTzOxeR7hi4eUFCeQAAK+kvHXxl8L6XaeJfE+ha5BZaFoum6idIHDSzyxpI&#10;9zc3A++ZmJAjmf5U6DLE4/DD9on/AIKJ/DSHVbfw/qmj3epaDo9w72WmhvLlurby90k7li3l+ZIf&#10;ukljGFBKHrjbmkpM540+e6gfLvjLxP4d+I13rcms69c+NxBMZpJpSttDbC5nHnNa5jIM7hSfM2kL&#10;kYyOK+XJvjT8SfAWr678M/hfr82m6TAJbJtQs99vc6tZkDZFI67SkaKecBcnI4zXgXi74vzXi3Ph&#10;PwHE+o3lxIbiKSIqlvbBWaVGMjBfMZE+Xc2wZBxkkCvGtYvtei1Sa/8AFF1LOkx3Rxo5CNuUZU8Z&#10;b/Oa9PDUFZM7aGE5FaR6l8UfiBqvxA1Gxs4L9k08bXlVZ2mwwHzbpGwJCOcccDjnrXm+ptfeIJn1&#10;KFfswmwMTSbXKlht+RQeTtVucc/TNZ+p+KtB0nSbeKGEGZ2CeWrb2I3HIBxhc9DzxiuX8QazqF2y&#10;aRYzLZwCEzPcQjGJM7givklioBBOOWr0HFWMKeHbtZHcT21hpNgblryZmupWRTISP3ScS7Uzgeme&#10;eprxi31SHxLPJYW4aNGlDRFzk7VB6445BOT9K6PxUYrCbSbGGXzpZLDzI3PVmlLOwIOTkcZz6ivM&#10;tMtbkaeVsCI7uaSMRuTjcW9CTjnoBWdadnZHp4Wg+TX7zp/G9zMv9mRQkzJZW6qvOcchd3HrWVcX&#10;japr32qZMtbzM+DznIOPfg4/Cu58SWRS7SRF2MyM4icgLKFdSEDDozAnH0xXk91Kl3c3CxN5KT7m&#10;ATkqeg5PoetRUd2dmFcuVPsZGq/Y7XRLeWSXNxMzYUjnDHBfIAPYcV6NqstprMNrp8rrJI8KPvB+&#10;5KQAQ2OPU8VWTS7TXTDfX5WK1ZFidzhmUBT0HGNzd+1cfa38F1bSWMLNDLduVjYffVhyg9OegrOU&#10;LaLqXye09UelR65Lp+nC2vrLddrGVuAGw067yFkwfl5wQGHGfrXfeF53skhFm5aG4QzRc5DBsEgH&#10;+8vp65ri9als7ttHv9HUNcaTaRW08bHl5CTNKuD/AAnzDtPYjHYV1Tayh1C2towIra+TzbSaM/6m&#10;aM/vI3xxluPx+tOMlF6s55Uede6ja8UaVout6YXlOx5QEmXOBDKQWRxwAVcAE8HBNfKnivQZ7e5S&#10;6Khxa/u5D0Ptk9PpX2Pqutpb2EHiAWi/ZoNsF0qZyY253hcHIjJPXkqa5H48+ERNNaa3oyqiTW6m&#10;4EXzRuFA2OOvVCDkccetb1aaa5kLCVXCSg+p4fZ3Edzp9092iy2t7Ak21uzKCrlD2bcoJ/DNSeD4&#10;oNX8O654dS6DJd2gZAfvK9qxkG4d+DjINYXhF47qM2PKlHljK9gJBn8s9uOtaXw2azsPG1nBcrvt&#10;1mNvcKOrRy7omJGCT97cRg8Cs6c1dN9TueGklJR6foeMJcyQXMc1tkPBIpBHUFTnivr34c+P9Mvk&#10;bw14jnEVvdMZ7Wc5zZXa+2ceVLk71HHQ9RXzNrOgSWPiXUNNkxmOVwCPYkHp6e3HpXe/D2wuNZS9&#10;8OgkSTxG7gAXLGW1Ugp7F1YYx1IFThnJT5UdmJUWuY9+m8Ipp3iWHVYIhHDO/lXcUZB+zzkHBHPM&#10;bH5kbODyKl8ReG7jxBAl+sIXV7PbDPETtaYLgLljjLgAeU5xwNvYVqfs6+K08dQ3ngrUYRd3Gmw5&#10;hTIWW9sJOGg5Gd9v9+Nxyp7Yo8QyeI/COrLEsjXlxOjm3llxieEHaY5FH8YAw2MEHkVtXacOY86H&#10;tPauCeqOr8CapHqa6X47hlFw9tIFuIm4LxAgHfnP+sAKsCPlcZ71p67FojXZ+F3xCuVu/D+rMH0r&#10;VHX57ZTyqT7ck7OE3jnoTx085XUtMsra38e6BiO1nYQ31sy/ck6HeFxtYcBiBhxh/Wvc/FHhU+Mf&#10;BUiWjqJbP97FNwBhjw/uoxhh68157i5M6fhmn/w6PkDQY9Y+D/izVfhv4kSVBBNvWSNuFmjP7uaM&#10;/wASuhwQOCOvSo/iJ4eVrZvFWloRsRPtMSjaYy+DHODjHlvnrj2J54+io/C2m/H7wrNockkdn408&#10;MRJBbtI4Iv4fu/Z5OPlZRzFJyMHaeMEeMeDn8SJqf/CH6q6W+oaUHWygnGC+CfOsZdx5OfuqfUgc&#10;VML/AArY6J+976WvX/M8Bl1C4S9h8QWkn+mWrBlYjhj0+YDGQRw3tX1p8K/Ga+NNEt/DcFybTWY2&#10;P9jT54hudxP2d26skh+6DkDpjpXhfjzwktwv/CRaOv2RLqR9tuQf3EpwWiOf4GP3SenTtXmmjao+&#10;nX0kpiZEhYedEMhkweWGO643A9q157b7GXslJabo/XPwn4h1fU9C0/xnJEtnqNncTvcWbFkeVJFM&#10;NzaPnr5ZVZoieCCR714T+0f8LrX4g6JB4m8Nyo+oqs15ZlFO+ZEbE8Hy5JYHLoOSGDLjNdP4b+I2&#10;oeOPC9xetIk2t2BhuJzCAPtAAwtyFHALj73T5gcdeN2OOXxVY3GseBWktrpWutb0+3k+YR3UWTc2&#10;zNgHF0o8yM9nX3415VrFnLQXva6H56/Dv4n6v8P/ABjaeJNPTETuIrmIOVjIYAP8vbI5IPB9OK9/&#10;+MXw68PeN/Dd/wCL/BBRrG1kEtzHHw1sz8Btg+by2JGCeBjHvXn3xU8FaXci0+JPhmEf2T4oV3na&#10;NNqWN+hPmRYA+QMeVzjqe1ZXwl+JGqaS02kj5Zl+WaJsZuIeVZDnjjtxx9K0pTXwT2Zpj8LaXtqa&#10;s0eQaXNcyXg0rUndLiEZjkYZ3j+4/seoNdHcWs13dR32mObe+t8CORDtO4HIVj/ImvSfi/8AC+20&#10;BrDUbKUy6XqsZutJvl5YxL9+Fh/fiPDA/Uc5A8JjudSsr0C4YGVl+/gYljPTr9PrUuPK7MlJVPeg&#10;fpd+x38aNROvR+D7mVY7a7ZnvEl3eXazRKzG429BG2CJegBIOeK/WZ/C9ldXP2jV4pDZ3DKk32b5&#10;ZLSZW+W8hxwzpnJXHzr05NfzheAfFV3oGoSeJ9KjL3AtntJ4ZDhJ4ZsCSJyMZJAyvQ9D2r9oP2Uv&#10;jhaeMfDZ0i2DXk1sq7EmkAk8tR8yYPVofp8/BHJNeBmmCbanA9fAVdOWR6Xqnw0vvBvimeyfbNc3&#10;LCW5CE+VM/8Ayzu4MjK+YmM4ycjGSKotqWpQ6rDq0E5guXBtZWbgyHcPL3hsZIPTB+Za+oINLg+J&#10;2hWUdheAXVnF/ok7ADKMcCBx/dfGBk5Ugc18y/Eaz0XVbBtNRna4BMN1CFLOgGdsi+8fqOoz6VxY&#10;er0OzGxTWiM601h9S1u80rWIre21rSxC62dzKUS7h+YvJAm3H7raWdD04YE9D9nfDm++FXiDws2h&#10;X2hXHiK0t1jhlj2JdPpyyswyihVIUFmI/hY4BKYr4B8QXXiPxk2k2H2iOPXfDLottqrny3LQjdE0&#10;mMhg+ACSCNwBwRmuk8NftE/FDSPiXaT6jqt7F4igUrbXVw6GFvMm3ywjaiB7d97LsP3OCpUAY9il&#10;Vj1PkMZhd3HQ/WnUf2I9e0Tdq/7JuvaF4k0W+t1a8t4rjaquBlPOsGWa4t5EDk7kA2kncoUZPx/o&#10;3w2+Ivwq0h9H8La/cPpFrOsuo27bIr7TZQ4ImhYqSS2AA6uOcMp7H6n+BXxz8P6Nb6d8Sde02WZ4&#10;pD/bVnFOttJYozYhu7S7jVlVBvw+7BIHDivrfVf2YrT406lo8fh/xbbNLrszwWWpvCr3WxISTayx&#10;h/JkzJjzIpXJBPyAhhXdCMZr3UfOVuaMuVmp+z5/wVB8S/DZrKD4jQ6jrfgFIVTUby/Km+spVfYs&#10;ts6hDdLgguyhZN2c7mDE/u/8KPjT4T+J/h628afDXWYPEui3KLIk8bATqjk4Ei4ByCCFLKpbBBAN&#10;fxpeJfBSXuutoGqWE2i6rpM0qTWN1Kxtr+K3done0Lrn7y4eMlnjOFYtjI+sP2dfjB4o+BsT/EL4&#10;JQTTpbJHHrXhGfbH9kkmJUSpcYPkQThQYrgAxOf3cwZgCuUm4PTYwhKSumf15fa4Z0F7avvKcleQ&#10;cehHY9xXONZLZSSTWi5idjlc4Hz9j7HoPQ1+fX7Hf7bHhH41+GzLfXbJcQTJbXEcqrHfaddOCfst&#10;7EvylDgmGZcxyAHYc5A/QrSNTs57x7OZ0kguI90LoSUcZ2suf4Tk/dPP5VrF3SaZXN71iWzle4v1&#10;uImJeOLDDpn5u/8AnrXVQlZlDjv+lcRamSz8WSyKP3TRJbyEt/y0yWjYD/aGVPPUD1rscm3feBlW&#10;647H1/GqK5rIuHGflP40qjaMGm4BY44pCWPWgUmO569qMDjNHQCgKMdaCebUQ8/0pRktjrilPIzj&#10;OaeB02/Wg0UkMB+XBpBgUEHaBQqrjNAAAOlGTnFOYktkVlaprmnaS8MNy4Ek77UHc0DNRcYz6+9I&#10;SvI6H1phkXcVHXtTNxzk8etBTeliQ7W4xTAuO360Fh2piyozlByRTbHyjtuOtBHBpQAPwoOD92o8&#10;y4xsRnOeabgqMmn55+tMaSNOHP41M2ugRiN3EcUm809WjkG5DnPpRtyKzKI1Y845oDsDmpMY4+lI&#10;c/nQJXI92RSFhjHSpNuR14FMZAMUD16Bu5weM03ODxQ6/Ng03ac5ppALkgnbTOSAMYpMkYpBwP8A&#10;OaqPcV+ghBJxUbcjB6etPZTnJ71E+eh5rREybvYbjH3v/wBdMJ5wetLgEn26GonX14osClpoIcZG&#10;aickfKtPYl/rTCAcY7Vi9xSd0f/U/RzRf+CxHwbvLMXfiHwhrlixJwkXlTH0/vJn3Hb3r1/Rf+Cp&#10;/wCyxqFsbq8l1GwX1mtXwfX7oPFfwnx/8FBfjeLVILzSdIuiVwG2shAHGMc5yec11dj/AMFEvFoz&#10;Dqfg61nUgYVLhlKt32/IevaueNCpJaS+9HytJVH8S/E/vS0L/gov+xjrufJ8Z21uQVx9oV4xlv8A&#10;aYY4PFex6J+0/wDs2eJDt0PxzotwxxhVu4s4P44r/PuX/gol4alnU614HvEXjc8Fyj4B65DKM+3P&#10;1rr9L/b++BF3CYNQ0PVLFSdod4EcBfX5cnHsKt0pxXxIpqa3j+p/oWaf4z8EauwOm61YzHphLiM/&#10;ruwa6dPIuDtt5o3GcfI4PPpxnn2r/Pm0v9sP9mLUpI3s/EFxYJGuMS2twigZBAIRWA744P4V6v4c&#10;/bI+E0N0kvh74jvaKhztF3cw8rwCFbAyMZA6mqdGdujMI1Zc1nFr5H95C285LKQePSnG2kHHXHr2&#10;r+L3RP2zvHFrclPCnxmnTdjy86lHKpyPlAWTcTx2PIFe8eGP27v2ttCtgLD4ifbwQrjzRbSsQeQQ&#10;AVJBFJxqWSUbhLEqO+x/WLIhjyHyKjIeNi65BFfzOaX/AMFOf2xtOs1uby60m94+UyW5XcOxbD4z&#10;9BXpum/8Fe/2hbCNE1zwrpF05wGbdLGvtgDJz75P5VpGnPrEv65Tcd9D+hffOxw3TNSG58pRuBOe&#10;OK/DO0/4LG+KYow2qfDyGQ7hnyr4rkcEnmL8q9G0j/gsb8N7qYL4i8EataFvvGCWKdQD6/cbj6Vh&#10;Wqwg/eT+46FC6uj9j0uAV3NkVZSVMdTyOtfl1pX/AAVo/ZYu2S31eHV9OdiFzLaOyfXMe/j6167o&#10;3/BRv9jXUiEHiz7IWHS5t54sEHnkpj3+lT9Zhb+kXKk76I+7CD39aWOU529SDxzXzXpn7Yv7KurB&#10;FtPH2j5lOE33CIDgdAScH6ZzXqWj/FT4V62En0PxJpl4rkAeVdRseTgZAJIrSNeGmpk4s9Kjk4HX&#10;mpo2y3NZVvqGmXID2t1C4PQrIrcfgelascO+MupBUDnFaXCPcS7u3t0EUHLynA/qfwqSzt0t1G0Y&#10;J5JPUn1NUYop5JGumJw3yqD2X/65rSRgq4qHFvUtVF0LYx1qZeSc81WiPcdu1WUYjJB4H9aavYiL&#10;1JDKqfM3WsPUF/tC5trZuEL7iOuQvJz9TitNws0gQdO5qNUU6gmzgJGe3HJA/pTW2oX1NfPmDjgA&#10;YqVVIHykk1Ghz079KnUDqPzqOXS5LetiOSKNlLS8BQWJ7gAZJz9KyLBbuVm1CbJDnEanqiA8fi3U&#10;/lV3UkM/l6aBxPksf9heo/EkfhmtFcA4IzilfQCHzlSItKD8oJP4VX0qMrZrM5O+b943/AucfgOK&#10;XU8SWv2ccGZlj464J+b/AMdBq+qqCdvFKwCSxhoWHYg5+mK5XSJf7LBgusBIxkkZ+76/hXWFSwwp&#10;rlNSsp9RZLOxKiRPnfIyCvQKf9/+Qqr6WHFXdi5DC2ozrrUxwGAEKnjahycnnq/B/KvkeWz1X46f&#10;Hu+tIZUj0TwqXt7lWUsZXY7PLUkDqUYMOmARyrEH6A8UeLblPD93d6GiutupEm9titMfuorYJ+9j&#10;oMmvjH4N69r2l+CG0XwnfTLreu6jJAZIoFaQLG7B5FDAqFVMspZl+Y4wMcxKbbUStrs+nfFEMXjn&#10;ULvwxFPJa+HtNkCahcB9j3s6FWeISZGIo+Ffb1YlRypFfMnxe8Y6frRv9E+HMUFhpMVvHBca08a+&#10;S7kMnkW0spVXKqpUvuYBsgfNzWbN4Y+IfiOBfBHhLUf7Js7ALaTXkkn2m8Z2G+SGBSojjlcMzybC&#10;fLyNxBYEeb2fw3vtXa/8U/EXWZbeHR7eKPT9PlWK3iCxTSW9vFuXKs8h/eTbDlsgnJAqW5SdkhpJ&#10;JnO+M/ii/iFJvBvwRVbfwvHtW6vvPk0tI5JUVnht5vs6i5YOQ0vzYUEHd0r4I/aG/ak+I0evx+Cf&#10;Dfivw/r1ujJbaxHZzy2hl8sSb4opY0WNUs9ibiqglpAEB+c11HjfxVf31zpPwt8GXNpoumWc902p&#10;6ve2a3011DeMp1CaNFbzoooo23Bsltq7U5GV+IfFn7Q37Kv7P3w31bWfhpo0PiqDTxNH4ftbeMwt&#10;dvYjA1XUnkEjspcefHCcI+RkKo21n7KUt2TyqWjR5h+2B+0ffeF/gZY6IPs2nWsEzJZ6dZR5utTu&#10;PLDPLqFzPl5VhRx5Q2BYy3C7ua/nM8ZT3NzqsuvatL5t7c7isCvyh9DgnLHOT78DNfWPx38a3vjr&#10;wF4W8a+L5C3iHU2vbieZ9xmut0+EVF2pHHBCgwWVSzyE84AA+MPEVlaaRDFr94HRmfYg3FWlbohA&#10;x0HOe1ddOGtuh1Yah7JpLcyF8WXOi2F1c2m+KObEbKDtL4A4xjhV698Zrl/FGvSX+pTXl20nllEE&#10;IBP7sMgPGPUnluc1yviKSfVtaubG1l3Rid1DZ+Uhe6/1JrMvLh3OnyWu6REh8vOPvGE7c9TwBjHN&#10;dcZdD2qWHXMm+p32jrKltELdAJBkDeMhTn5sAjrz+ZzVaaRdSsYbfTpTLLC7BQSQoz824jP5euK5&#10;rUNbkuvDNtb2CtAhklSc78BiCpyTjgHPStX4eW0kbSDzZHur0oUTZjZDEwyPqw59gK05k/dQq2Fc&#10;XzI3/EemXp8XCSOOWQmJVtpGJ+6qjd7DnnHHY1Zv9GK3f9haxaeVkRyKTyQSTyMYG3PQiuw1eBY/&#10;FGp6hOq+XeIjpuIbarRjlSD8rZH6VQgt3nsXF6zQappSvJC0pIV4h+88sccEEEjHrjFXJK7uYTUr&#10;p+Rj6hNNFplvcyS+YsEoXB6bc7sYP0xmuAcRvBNMo3eYWHzZzlsk/jnpXTXuoP4g8NXN1aqoV5I5&#10;W45+Y7u2AOvIFcloUklxc2Fq7gCe4SNyuPugnJIPGMGpb7G0IO2vc2PHcV14U0vRvDFtK+y/t4rh&#10;22gb4wCVB9w2fyrg44YLq7hh+ZZVdWQ57Idznp24xiup+IH2W4uLG40pjL9mjWEknOEjJCEA84xn&#10;mpPAeiyanqLy74baMpv8ybgFGwPlH49OKyqu8rI7MJBqHMzovEtzFMV160cPcajLvFupCuFk56dw&#10;COD9BXQaHpdlfaNeeDtRZ4pbspdQu3Hkz4O1gM9+jjP3uatPAPFFzb6pDbb2gma2tJVQkPB955cD&#10;02nbn1ql4mRIdfgCOxtIYy0jHOWORjnjg9BUTmlds1jhqnLypWPZvhfdjxUiaB4hdba4mt3tpl5P&#10;zYwAF9VPXnir3g9S8Fz4IbDCwikEOQdzxnIkjw38SH5lHAPIrE8T2mpeHWs/ipoA3ETk3cGeA23B&#10;OMHO8YYHHBB9a6D4hvHqU+mePdDAjlu281ypyEIHJ7Ab14P+NaRrxjozmWDvdrS/5nzJ4u8Kp4Mu&#10;1azSRUmkUh2O7JXGBn0K9D6Vg2tskF0ZYTtUnO5MZyGyGHr2NfUupJb+I9BECRJJLGcSo6/NnGQV&#10;z/eAOCTwfrXzW+jappF9daJKuXjzgr0kySufY9AR6ipcle62O+nTc7uXQ3fibYy6zqMfifTSsX9o&#10;Ri4CY43DcjkH03ow+vWuR8DyahpOv2d3bh1e3nDIy8feOAQR2DYJz+VdzpUt14o8JWUw3AWM/wBn&#10;KtwAkj7jtPHG4sxGOproNO8KNpevm3njKKrsY2JJJUHK8dyB1P404vmkpodNR5HTa8jkpNUuPBHj&#10;nT/iXoY+zxTTuy7QSsYc/voiB2ViSBjG0gc4r79jGlfFtV/dx2N7AVu1KHzC5AwSmcHjAVh1Iwa+&#10;QdH8PW/iA+LfDly8YCiO5smzjbKqFihB6iQHbj1FXvBvje8tNBtNStpPK1nwvKAskgbaBIMojj+5&#10;wVbHtzW9KVr3OHHYSVuZbr9Ta8bSWvwp8SS6wtq1zpN/ldTt2PJXd8kgB5VkJPTHBI4r0/wvr8Pg&#10;/VZtAuAdTsbYE25yVSW3nXEicc4KHAJJ2sB617N4otfhp4/+H9v8VrjThLp+qDyNRsjgzWzk7XkX&#10;GSFRueeTkHvXw74WSPwH4xuvhX4om8y3jkf+z7gZ2yW83zqFzycghlI6HI69Ma6UZXWzM8P70Guq&#10;3O68TXOofC/4kW3iTRA/2No0mt3PJuLdWO4EkcvGDtY+46V0XxX0C28Uy23jHw9AsmpCP7VImfmv&#10;0RAyuhHPnRKOMcuODzTBp58c+EL3Q4Alzr/ht/tEESAsbuPb+828DHnR8kAHEi471i+GryDxF8Po&#10;PD9mTNd6cfO0q75EjRsd4iOOhTDx9fTsKxTd7LY9ChRnJqbWq/Io216njzQk8RJbfaL64g8u5WLJ&#10;W6RAdxUH7kyABuRljmvmTxXo76NqcfiWzjMrRlWaOTI+0RN2JPqgx09uor6Z1CPSDpjfE3wWX/s6&#10;4Ii1uzUNusbkACO+iA5XDgllxyQw6Hjm/Glhe+PPDs165QalZycqo+V/MXdgKPupIMMpPTnHWrXv&#10;aDqwUHex598OPEQ+H3jR72B3lspIk+XcNr2jlSyEcZZVOR/tL1r7Y8Na1N4P8U6hYQSiWOHy5BIC&#10;CJoJ8ZZRj70YZWI7cjFfnumnS6rp8Mjjy5Y0mt5Qchh8u+LI9jlTz3zXufgPx2ZtAguUjdbjSVjz&#10;twPOgOElBx/zyIVu/DE9q0paGM6V9WvI7Lx3bWHhXX9W8NapGy+H/FZVvOhfMVrfq2Y50H3QjnIY&#10;D+E+1fLGs6BqPhDxaXvY/LureRkIzhXdRh48/wC0pyrdwa+sNbvdF8ZeENR8OXEbRXK4ltGU/wCs&#10;H/LSMjHGD8ynPIyOK8pkSPxd4Qn0/VFxrWiLFHOQP3k9sB+6lJ/vRDAyByBz7Y10r6HZSk5QvJeT&#10;PSfhvfwfELwdqPwo1TLyWuzVtEIO5ggBW4hXurrkMVHDbSO9fN3jTwhDpVjFA6MG8x2jlL/ICDwy&#10;cZ2tn8K6O0utX8NwQ+JtEdYb3Q5ROsYBbzY24ZlPoeh9ia9L+IL2mt6fHrEP723nH2uA46Cb5pFH&#10;GBk5yPUGuujLnjyvc8WrhnSnzrZny/YPqOl2v26ZWG+U74854Ve49eeD619F/CTx1P4I1SL4l+H5&#10;AY7R086M/KxX7mWwclQDhgAeoPYV4dru6NbYwncYkbhhjcGboc5yQOFNVNLv7jQ5F1ayU+UfknjK&#10;5G1+GBHvms50k3y30OmnVaipLf8ArQ/oe+FXjhry807WoZ47jT9XYhGXAUlxve3kUcA7s7SOhHGR&#10;nP0H8QIbfTZ7PxRplrGJZm3XEinltmNsrKSenAcenzHOTX4Q/BL4lnwReXfg12NzoviGKFIZCXP2&#10;S7ibdbzLjkZJMTAdFf2r9MPhl8U9d1SLTtJ8R+UlzG0Nnd3mCYyxH7qUk4U5TKyDvtLcZ4+Yx1N0&#10;5XZ7lCvGaTvqbPxQ0W0sfE3/AAtbwXAES2O69tnO2PYFIbagI4KHDYyPusB1rnvFWl+DfGfhZo9H&#10;gM0scTZjQ7p0VsYntmO44AILoM5XBFfRWoaXpnhrTIIooY7q0d5ISk2HWQMp3xk9CCvC+q18rWWh&#10;634FuvEfhnUrpHsIfKutAv1/18G0HEEqjiRG/wBUck5U56ilRxNtzmx1JPVozPA3jrxr8IPFqfCj&#10;VzIL2wSN9PuXYupjk+eS2cAgmKUHH3tuSR1xj9QvhF8UYrz4IyT/AAZnj0i4tZN+oaLqs7y2zOJX&#10;dnspdySQzxE7VjSVS8e0sHZc1+aetC0+I2kafaajJHFqe0nT7xjsO7dmS3cgg8NgxknKsCvetH4b&#10;+N/EfgBLo2Vkt+LoCO/tIlCm+ROBuVgSrlfmGOSw/wBqu2FTlldbHz2LwUKm61P6QPFk/wAPP2g/&#10;Bug+JfFdmvjNbQx3UuvWkrQXCSSKdjTPBtkjuIckOWGzKIWP8J+bfiF8CNS0r+wtT8IavcSajp0A&#10;n07xBbxSRCJLmb9/bXsOQJLaV8cBwu8cc8H5Z+Dnx/1bwHeW3jX4Y6df6vo91KLqbT9Kka1uDYIr&#10;m5bAD7njVQdskTRuAVfgjH6l6J43+Gvhr4b6bHr13c+N/APipjHBrWm26TXnh+5aJt9rdWKl5v3k&#10;e7lVVl2cFlIz6kKiqLzPlKuG9nNo+ffA3gTxva+Lp/ib4Y8/T/ipp9t50FlCrvbX1qrK80XDhZ4J&#10;cNLbqw3Ahoz+92MP1P8A2N/28/Av7QEN5pN5NFpniPTYjLJYyupS7iR2WYQZI3FGGDkArkFscmvz&#10;x8U+EbfwJoOj6ld6vc33he5vVOheJ7OTzho8k2Qn7xD5gt2wVeKVQSgeNgHQBsLWvDVj481FviNb&#10;qulzXJM41GK4EI07VA/lLdRXC/vGtrp0XL4cxSHLhgXrkk5U5Xj8yU7xtLc/pQgka40OTlt6/NPE&#10;WLSwHO5WQ8F1QgY74H5+haNqVtrmlxahG25JlG4DjnOGH4GvzY/ZI/aT1fx9Cfgz8ZkOi+PPD8ax&#10;GSYKrXsIQETooYpMpBHmiNmAyGQ7SAPuTwXd38Wq6npEsQgurcpP5W/dHPFLkCWM9MEjqBkHhuxP&#10;dCSlFSiS1Z2PUoRKv7qU/d6e4q0ArDP6Vni6juYxdQghozhlYYI9Qa0EIcbh9aY1ZoRjjnGKUAr7&#10;54FKc49PenYGMCmhXVhcjOTzQBkZHFMPB5GKepxx60hReohXA56UhcRoZJDgAZPelbgc8VGx+XB6&#10;UFqWpzdj4m0rXAw0+UZXqhIDjBxyvUflV6TTLW7uobuddzQElOemevFUrPwjoVnrE+u2sAS5uAFc&#10;jvjpx0/GukCYO0fl0pJX3KS7lQxxxBpX4HJ57VJtDRgqeCM0+aKOaJoZQCrDFEUaxxrGBwowKLFD&#10;DGQM5qncySwo08SFivIA6mtMHHWoZQM47n0pjTViO3keeINKuxiOlcXqPxN+Hul65D4YvdVt01Cf&#10;hIPMG85zjgeuOPU11V1aG6tJLJJPL3jaWxng9f0rwmz/AGbfAEHjz/hPL+FLu4RR5KspAjZT94cn&#10;n0NRJy05RqZ7yXWTlDkGlMLOCW6dKekMcA2L04p6Nv8Anxj+VHIhuTMjTbC8sN63E3mqT8vGMCtc&#10;8YWiRlVdzdKBtb5hzUuOpcVoIeD81M/makKrjApFGefSiMBjRgUjZHvTiADx9KjI4yabgJXAkfxU&#10;x/fincA00npVpgyPAxzwabjjPpTvm6DqaRwQBmpadyLpDGPHNRseeP0p5POev1ppXnIH4VaFOehE&#10;VAXI6Ux04zj86mYgDBqJueDSdydFuQ7M8jj2qFj8xBqwcioiMkk81nPcnnWyP//V/jy4TIPzBsDj&#10;px79OakQSKhDHgEOBxn2NRDazA5xjoeSBg/lTzMQuAN2OARgdffr07Vu3ofOJNqxYGWf+9k8qBgE&#10;dPX/ACaWOVVUs4JB7jr7de1NDID82R823r/T2qvNuTg8dgOBjH+PerSWzGtXYkAWVSGUFsn5uM4P&#10;t+lOkgt5B5c0YwecMOPQ8/rVSIRqMEkYXIPv/L2qeMucR46/Kex55yKqcFbYJtIqvpOnbw7QIc8Z&#10;CjkenHb1qW3szYxiKzllgQMGxFI8S5HQ/KQPpVvb98+2APp6cfzGKjVBLJlMbQR+nYAj19qydNWK&#10;VWT3ZuaR4r8a6E7S6Prmo27OM5jnYnH0ckflXZ2Xxq+OlnIGsPF+q+WDwskodR69Rz6jqK8yUMzb&#10;h0X3yfxp8ZKsQ5DFu+ePw7dalQfyCy7I+j9H/ay/aXsp45rjxKLxIsEpJax4b/eKhc967q0/bq/a&#10;GtiGuE0y6ySCrQtyfTIcY/Wvjre+CXBfGCTyOOnSntMoTEePrzxj+tWE5JbK590Wf/BQf4niZ31P&#10;wlps7AgDyriSJeT1IKtgd66mw/4KN6qlwU1rwRiMfxW12HIOeuGQZyPpivzq+0tIfMyTnv1OM9sV&#10;Y3odvk8euMnAHrWnO7Eypwcnpb5s/S6H/goH8Lb4BPEHhnU7R/4miEcobrg9V6/pXb6P+3V+zdMJ&#10;Jb19Sswu1VV7FiT1GcqSPrX5LLM28RxE5ycknP4gdKnYMw2OOM/gaVSKas1c51h4X5tT9tfDf7af&#10;wDllRvD/AI5msZWQny99zbAf8CbYoIxkgH0xmvo74f8A7XGq6zdn/hAfihf3jRgD7OmoyydeAGUs&#10;Rzzx19q/m5aCDhwEJ5AIAP8Ah1r2L4Tw2nh34g+EVtEEMmpavGZ2Xj5FGxQT2/i47n3rmjhKS2gt&#10;TaVKHdpn9uv/AATh/bK+KuufFQfCD4q69ca7b6xHI9mbsBpIHgwSBIqjIcHgHpt4PNfvWQqPnPvX&#10;8j37BOpTRftk+Cop0yBJdKSOT/q+/wBf5Cv610lRuhzjjIp/V/Z3ijjo1OaN0aauMA5+lNkkfIA7&#10;1XEyhSualiG8Esayem5ukXLbIXGDupsLMNUmHby48fm2aliAAqNSVvyiHl4/0U//AF6SmO1zTBwS&#10;D+tTDk5btVd8fpT2kSGJ7iX7kalj7hQSf5VnzMCrbN599NcqQUTES9+nLfqa0snOB61maVa+Rp0I&#10;k4kcGR/95yWP5E4rWCjPrVqN0IpyqZtQgjY8IryEe/AH9avge+BWfbStNqF1IRxGEjH1wWYD8xWk&#10;nK896OQaBmWONpZDhVBJPsOa4S2u5Whu7hDtZw08hXg7SP3cQPqR+X410fiK9Sw0mQyD/XFYRj1k&#10;OMD3IzVGXTzaaNOVG6VkMjAd2X5sfTA2j2qowXUSkeF6tZS+KvGFpp9lN5Wl6LIXeNGZWuJ4yVkd&#10;yuMAPkJjpg88ivkl/jPpvwBaDw34e06XU9daXUbHR9MhTMm6W7ZHmk3AARwxxo7FyOdq5w2R9ofD&#10;zxJ4e8MQa1feLLtIvs0spiL8Ga3RiQ8Q/wCWjEtghckNgdxX4hfEP416x4W/aa8d/GixhsyPNWCw&#10;mvrlYotOi8mMXE4BXaFuGR0aQMmTGQGYYzzYyo4WcTei73ufYvhX4h/G7w3oepf2LZ6T4eubpjLa&#10;Ra3MLiYwThZBKQph/eXHJkl6ZwpHyjP5P/Fn47+NZPibN4e8dXuma6DN/aMlst5Nb29hc6iSCjIq&#10;v5ckON8iuNwjYEgdD4D4t/ae/aW+I3j7W/E2n63/AMI14BuTFbXPiO6tJrN57XcG3aWsU3nvbRgM&#10;YXJ2MSRuLMNnx5+0H4k8Q+FfAl7ceKtf1fS/7Qa6s7Ke402GxuLjS4JCqfaY0RpXuJCyks8sjLkL&#10;vIzUU1zLyN5UtbM4j9qT9oHwFqui6Pp/g3XLvUbG/lu7TVZLC7lFpNbI6NHZ26OI5XG3zDPK4KEF&#10;FUAg5+BvEvxB0zx341udTfFtpsJikv7azRY4oraHJW2h4OCT8oYgluWbsK4e5tdN8LeCrj4havHc&#10;6fqU+xNAs8rNF5Jc7/P5Vk2x4PCkyHHQdfEd9xY266S5lllut088hyQTIvyqBz0HX3OK6ZUlsj1o&#10;YW+nbQ9E8ceNbbxZrjajYsNJt7aIxafBcOW8qKJmdV37QDI7MWJwBk+1fNXi7xNdeJLuEXE7PGjq&#10;Bu9Wbqvbg5qHXtQ1KRzaagpjKfIN7DJxyO57Vx8Wo/ZNRhECh2gOXJGdu3ngcj156+ldCkzop0Uv&#10;kRajOkZuIsETGRwwYj+I5wPbH6Uaas1z4fu7WFi8loyyEdQsbjDsMehAyK5G7uZru5+0OwZpSdgy&#10;OBnrXV6TcXWh6RumDAXTv5i8fOijGCeTgE9BjNTGprY63F8qsjXS3gTwgiR5yLtkTj5nLLuLFR0X&#10;oPc13vg1Ndj8SWgt7aRTbAyyRt8shRR2Y/c3ZwCc9ec9Kw9I8OyvoE1/qDB1iZJU3nYqxPlQEyMu&#10;xHIAxgV2fgMoL3Vtf2i2t9Ksi7qDwwZgqRjnkk/WtFUta5ThZNWOl8fQQx+IUttIysW1Y5PObAYF&#10;CeGA+Y56nH5V5heah4j1OFp7uQzGaOSNBIxbYqg/xn7wHY9a77WIIvElxp+pugSHywTljvkyCM46&#10;AKfTrWE9np9tKbSBmkt41Kvg9HfjvzjPWnOrzPmWxz06Ts3JanH+FBfW1nNZld/+hs3lMCw/dnhs&#10;cdua5yzuh5cd3AM+UCcAZ54GT1612a6jHpXiTTb7BHLRHH3SXwO3Y8VzF9by6atwTCq/xbSRg8Aj&#10;kf5JpczsdEKHvO/Uw4Yv7QuI43z+73gsD/COAPXJJwOa9U8OQ31n4dvo7UI1xrUsWmQiQcKoI3vj&#10;2/Tk1wsGmu149tbjmFRM4B6sxyq/UfjzX154a8IRreHWLuOJ7PwxpyfN93ddTKHlIHIJDYRSeTmu&#10;epXUVc9TC4b2kkkVrRNN8IuZtJdsWsT2kO484XGSSOOOMkVir4K1O90yyvpfOMLM7NvGEkjRcrt7&#10;/NgkZHNfQfiD4ZyWnw2029QPNdSSwCUOOXF2WL9BlSeo9AMk817H8Q/DNtZeE9K1BGVY0VbuMDjE&#10;cSqoGBn7u7Ga4qmJvofWRyi0Oc8U0vTHubK20PxA2y21H9y+VCYUj5TzyWB5GMZ6VxPhHw7qXhvU&#10;rr4U+KvLE9rLKbaWTmOQtkxFPVJFw2e2TnpX1B8RvCUFx4QfxXJIBaWk1u6EdSrSIrHPcrnP58V4&#10;d4/8N3Pi/V4dEiuCuo+G9SSUNnHm23y+bHuPUpjC898d6ulW1uedisDGML7I8I0PxE2i3EGoW6Fl&#10;tnMb+YOoLYZGPqvIyelUtX0uzvNWOv3BxC82d0nAjaXKhz2xn5XzwPlPeus1xdK1SOTX7RS8V037&#10;9AcBWI6lRwu7GST1Oa820zWbnQ9TW8MZW13NFNGTuBJHBOeDnuKv2um+h5ioK3MkXfB1rN4U8cT6&#10;LrIW3i1NVngUn92A5YdT0KuOTjpXtHiCyS70SfUoYljuLJ43bJJyrkBgcY684zWD458GT634Z0jx&#10;XGpcwB/s5Tn7RaXC7yobr5kLo4A5z0HNez/DUQa3p9jrl4sbab4ki8l8kbI7iEkNG2c4LA5HvWyq&#10;NLlRhTo6KR8uaFE2p2l7/YmRcQXItpFPVgpLrhu+ASPXio722ttB+IFudXB/sPxMr2VzgZ8t0QA/&#10;N93dHIQRnoCM16j8NvDF1YeKPGWgvEYZ9O1GESqeRuKPlhnoGXn3BrmLhdM8RePNb+H88SMJ9QEt&#10;kRkbJYYk3rGRx+9A54525ya0pz213FiaEnfT+v8AgHXaB41i8N+GrXxBq8cTQQyjS9dtFY/vB9xb&#10;pR1wcbjgc5x1rL+MXw2uda8N+dpV0XfS1XUPD9wuC01vJh3iDL1eNhuUdeSMVLqkcEdpLAsYkW9Q&#10;wXAC7SAQB5m0/wASYBHv6Vo/BHWpL2K7+B/jTIiju99hdHnyZSAQy4+8CQGAJ6Ej2rtqK65TyadF&#10;0/etqeb+CviDe30Fn44tibG/0qUw3KR4yAQNwII6Ajcuec5GeK9J1qwtNL1W38UeDWQW+oMblABh&#10;FLHcZF7YLfeXA25NeHeLtEvfhj4mHiBoG+zXcjWmswqCyW8ynqpxnBHzxnoVJArvbbS7+902TwFB&#10;coZLZTf6Q6Y2yxSDc8Y6htw5UH+I4xzXFHm26np1cPs47f1+ph63dyeAfFi6tkxad4jytxHnKxXA&#10;YidSCOeSJAD6t1FYGove+F/t3ijw8waTRZEjv7UFiHsy37twe4jL5U/3WHpXdeLNeX4leF77w0LY&#10;W95KEvrXAGTNBlXVRxyykqw6jjivK7TxbrEGk2/i8RrNc6GqWV9bszE32mzEqY5R0LRnMZPUblP8&#10;NOM7PyMXSctZbkt7Npmt/EG18Q6SgWx1NlaZA3Cyj5tzDph+nTGCfSuL8LXR8K6xfabZsXk0+ZpY&#10;A3/LWHd5ckZ9MoRn2/RNSsIvAWuMvh64+26TfwpdafM33hDJz5b88SwvlG9SCehqr4ja2TXYPGEf&#10;zQXWHKgn5Tt2SqT6Hk/j0q3O6v1M4wbfL9x6HrM+p6W1pqmikrax7ZILjBzhuUJGMZXBVh3IPrXo&#10;Xja8g0PUNM+Imi24NndoyXMSDLhJAPMjHODtJ3oDx2FcLYzyapo11onm5Ngvm26tht8bEblHpx8w&#10;/EVn+GdQd1/4RyZd1vcgH94PlUDow7jaeDz0NOpG2qOinR9z3jf8UaUuj6up0yRJIflkiYLxJBKM&#10;gjOBhh09DkdqZ4flntrKbRjIskQYtGjjhVY5Kk9hnjp0JOa3/DZ/tnRJPCepAm+8PB3hA5M1iW+Z&#10;OmT5LHcpJ+43oKqyaU2jSP55MmTtUJktgnGG55ODRCVrNHPiKaXuI8V+JiSWk9nNapxHbs8aykZ2&#10;l2DIT3K9v9nFcrZXKvClxYs0qy/KwkAG09drHOCPQ9xXrPiu3bWYVuogQI4yih8EB0649nXse4rx&#10;e1tX01zdqjvZXA2yJ2BA7/48Vtze9dHHCiox5T2PwHqijVINOSQQxM2wNlQ0Mj9GHbg/dPTOPSv1&#10;D+H3iaLUNGuNH1iEyR61AsV4+QMSxsSJYwQdsgcBgfc9uK/G2RbnQ2i1KzIljboxByyfxof9oDBz&#10;zX3V8D/i9o9taNZeJHSKOUwR3ExPyheRHJtHIK5w/Tjk1x4qmprXc6sE3CafQ/Tv4J+OY9V0Ob4Q&#10;fEfB1CznMVtfMRtuFI/cuwz8rZBXeCfmwpAzzg/Ef7L4Rh1CDVN0cmnf6xfmJKFvkkXAIcd2xyBn&#10;pivni+jmXXltYA0txFuEMYG1GbGPKfPB3nlTzz9RX1hBremfG74Yf8J94dAGp6eoGy4Ul5EC72jd&#10;RyzYDDkDJ5HWvAdLkdj08a+ZXjseF2YtvGbgaU0FtLK4knWQ/u94VQ8sbMBkgfvFxjcNwPPNc1fe&#10;N/EEFzceL7G3RLP7WLS9t7nLSQ3cf+rlQrgCKULuQ9m7kHFVDpejaNq9t4Hmma3F68l1pF1GMCIM&#10;A0cMjDkgnKBjgfgawbPx5Z6bO9jrEP2rRrmR7HVwpCTQKGBhnz2EcuAcg4B9KuNWT0R59TDpRu0f&#10;THhnxBqGs+HLa90S7NtNqMzLDcwSNbz2VwwKl/MjZWQAk5dSMg8jBxX194D+LviL4fxXN74A1D7N&#10;HHawW4sryQCR5rRS63IuA2JbmFhlXwDInDKw+Ufl5pOr+JPhlqiW2oPDdaXLOkyqxDJ5Sja5V1HA&#10;KsGAPXgjIr650jRvC/xJbTNRGo/2dFFcndMii5Y2rjAk8vgsqkgkKdwGRzkV0Rrcusdz5/H5ep3k&#10;z9/fgn448J/tB/CWM/DXUWmnkUW2raKyCOSOZ0KvDcQsrRXUdwN0ife3tn5Q1cs/g7wF+znoOj/D&#10;fUyfEfg7xndu3hrXRvJhu2CK9hqAAx+8ZIyrqFdXUtsyCK/O/wDZz+IM3w+u72x8GEaf4n0m8trW&#10;fR1Ml5B4ohErC4CywhxHNAP3tpMFUlDk8qyN+yWm2Pw9/aB+Hc2t2+3UfDfiB5vtlpEV81HDyI1w&#10;qHiO7ZQQ2ACZYwWLAq5741Par+8fM8nJKz2PHzZ6h+0TeSTeCIJvDPxW+H6NJ/ZqMQ86QPvLQoSA&#10;xQkqVQhW3/K21ttfoB+zD+154c+Perw+GrqZ9N8U6HGLe7gxja0nzxvEzAb1bYwkiIDA8EBgCfyq&#10;8SfCj4ofD34o6XrOlXMtz468L2zXWg60AUfxLYQ4H2W5DHDTRxkorMRIMhHyuCPctH+Imi+PNft/&#10;2ovBGmrpetW0a2nizTgv2cyebODaXLYAZWlbMbvgNFMOcF/minVcZa7/ANfkTWp396B/QfY6iNWy&#10;eILpfQ5Rx7HuDn8M1r6VcNO0ltKpjlgbDKeuD0I9Qexr5X+H3xL0/WPDmn+MNRuidI1eITwXPCvG&#10;uPmEpGQlxA52yDlXALY5IP0iZJ5b2FJpQLkr+6lX7kq9cgc8HuM98jivTavqjJ6HXMOaVTnpVOzu&#10;luA8cg2Sx/fXOcehB7g1dGOgp20LVhD0570Ac0/bgcUzjOamzM5bkbdMGmlCVqQkKM00L6elISYu&#10;cAcUgO05HAzS9sUYx1oNogBnoOtKQQOKA3f2p+AVyaB3IvusMmgsqnPeo5YUeQTN1XOOfWgNG3Tq&#10;OxoK0GySxRKZZmCIgLEtwABySaghvLK9gW4tJUlST7rKQQ30rC8WeHZfFOjNosNw1skrL5pXqyd1&#10;+hpmi+ELDQ2Ty5HkEKeXGrHCovsBxz3NA1JHThTnnvSbSCD0p2zoRS4PFKwKa6EbKrKVcZGOlZUN&#10;ubWXyWlLDqq9AB71sZHYVmfYgL83oc8qBt7DHpRsEp9i4HXoDk9KUAk4UZ96TYjk1IjlR7dqq1hp&#10;33I3Up1GPpTOowagv7i682OOJCyHOSPXtUmdigyHk0DldMcR3FI3tTxRwDSTDzIWPy47GmHOfpU2&#10;1SKY6BaAqdCLbzxTGzjpke1S7cnApm0Z/wAaRD2IGGFwBUO35TVgr+tRFRxk0MiSuQueMnpUWSF4&#10;NWJV3LhcjFVvm28cfWs3BkuPQ//W/j1SXCZAyCPTbj/A1HJJnLcrjrgdT3NRNlCyKcDsBnk9j+lX&#10;VRduc4xj/wCuP05rSmnc+WpSsr30IppJMFhxkY7k/wD6/wA6i5b5c5AxzweT6+tXEjKNsXoD264N&#10;QlYwcvk4yMHjr71d+p0X00ElBBLDgHgcYHI4x/gKeUfy9mST6EHGT3/A+tN8t1xwMDJGcHH4+1RN&#10;8qMmSDxuJJGM+gz79+KoxqPmkkiyy7lfnJXA/L06USARbhgcHPYEfX6DtUDF1UjPBPA9D2+vSpFZ&#10;plPmAYIyw4J/n1NDQ4N9RrukgVgPmU5wCcgU/wA0FcYO4Z788evpUAUupVmPJz359BVzyFRd0nDL&#10;wOcD8/1o3NelhiyRhjk7sYDcc9vT1pqur8L8pPB5wcD8/wA6fjYhBIO7jGMdPQ5qKSOZWLkkF++c&#10;t/kGraVgi9B/y7SwJIwTwR6cDpTVIfnOGXnnrnpn0HpSopddrAEYPHt3981MAqvvwOwGPT/DvUxV&#10;ylIjchH2kZ5OPX6/WrEUhI37SwyMHnj1x361njK4DYPA3Y/rz+VPhLAGRScZP1J+vvS8hzh2ZqWr&#10;4KCBd275cAenWvSvBmovdfGfwskas0Fve28a5GDuA5xjse/tk151o0M02sQSRsdsJ3sFHPyjOPQ5&#10;xXZeB5pIvi/4YuDlpX1OIKMkEAnGeM9M88cCtI3VtOpjPW78mf1AfsW3X2H9sDwNeJkb551AX3hJ&#10;688AD8q/rMTWhg7vkA7j9K/kr/ZMR7L9qbwJKeSt5Iu4HjBhYZIHp71/UZZXiz/ugflHrwRRjHeT&#10;POwMHGFj1ix1N7hd+PlHr610MN2H6dcc15tYXJhAQkgGutguFKZU5OMnFefzW3O06pJx29RTJ5zH&#10;cwXCc8lG7cMO/wCIrJS4JwnvUjMZLd4RkEg4PcH/APXSfKDOpjuVf7351X1aYnTpIozy5RP++mCn&#10;07ZrCs7sSRjJy44YehHWrN9J5sEceeDNF+jD+uKpPqxtdzrUdSoYcDp61YX0P0rLjkONoPQ1bifB&#10;55wc0+Ujl1uVtJZWgmuOvmzyt/3ydg/Ra1UXnjmsLQWY6LaM3Volc893G4/zraRgy8DFCS6Evscv&#10;4laSfVNGsdoMX2ozuT/0zjfZ34+Y5/CtzWrlrLSLm9Q8xRsw+uMD9SKw9XmjW4nu8ZFmbdj7LuO/&#10;8lJNYHxU1jTNE0K3stSnFtHeXA8yUnlIov3kjAdzgAAdckYFV0uVE+b/AIsz2A+HreH9dKDStEbI&#10;O4xNdymN3fYyZaNbfd+8ZQSUzgE8H8APi78Lbn9q3xnp/i/4lnUIfhJ4W0lbnWTYKv2u5iJDYhQb&#10;GW1tpnbzXT94qMJWUgsR+3vxK0jWPjF4huPhPZ37+Hru/HmCW2Bll0uz2hWhADKpuZ1A847vlDhB&#10;zk1+bXxS8VXP7OfxTPgnxKBb+AtYsr/TY5YseRcxRsN8MVwzE8S/NIJOozGhc7DXHXV2nLYqOJjB&#10;nyd4V0k+L9L0W0i1O2h8OfD3RTf2kKLFLFcW0IZk+2ylI1a+mwqqsoZcr8q7QVP4d/tufFLV/jd8&#10;YZ/Ht/aXWi297HbnSLJpTPFHZo8iJ5QZiEiCKSBhctl9vz1+mX7dPxp+FMc2rfB/4TWi2/huys4p&#10;vEWorj7TdXl1EDZ2IypKTROzea+CwG7IHQfz7fFHxNcxXF9p/h9iLFWjsLNgD5rr5atM3U87m28Y&#10;47VbjaPKexg8M5vmT3Oa8VfEK9+Ieu/2jdyyTWWmJFbwghcmOFBFFGB2BCjJ5JrxnxF4gvLy+MNq&#10;ACSHZwflXjn3JHYetdf4uhsvDGlWvg7TyzTxKZb6QHpMx/1fTPyjC59c+lebakgtLKS8uSFd/mI9&#10;Sen+JrsjBvc9hSirWR59rF1Ob0bjy3zA85I9R9R+dYOpX8WnQ+QBlmBJOOuef5nNaFq0uo3Mt5cj&#10;91CQCSeOe30FUo4rDVNca8vS3kRFdwXkswPC89M4Ao9EdMYrsXLLwtfWdrcXWqqQ8SrvjbCugYZU&#10;c85PcAcDrW1Jp1vqlzY293K9vZ2lvvnkA3NlyHwoO0ZIIA9aiazv9X1D7HGhWa4lHmNk5G9vm69P&#10;T8K9R0rwtHP4sm1bVowbHS5BK4LgCST/AJZRr6jAGcdqhRsrBGblJO5dXWTe6SlpNIIDZBUtI9oZ&#10;tzDksO7YI+hrs/BvgyybwfLqGuF3F5c4MHllGIg5BEmeQSeeBVrwx4Yn8VXuq6vZxQxlQIzuIXYQ&#10;pYBF7nH3mPUnHavWdL0TVToeheF4Y2mmSM+csOGCtLgPlh3woA461jVrN6nfTwrUXbc8t1GO6k0h&#10;prKyEaQ3DlgSB5a7gVP4k8YrkbzSNT1O1RVYMTM/AADNsJ3kkd1xn86+htV8K6mNDm0jR7Y+bdTO&#10;ITkkMwwCvqSvPNbHhnw3pF/43AWMrby2U728QBQqBaOz9iTlhwe5x+MwqXdjZYeybsfF2uaO+pX2&#10;nQxqETzn27AfmAZckfTk/hTviKsmj/2hHE37u38lRxt3Me/HUCvpbxr4a0yz+HHw4vLGNYXuL7WF&#10;acZ3SIhjZSxzyd2VAr5g+LKzQ63fRk/K8Ue/qQ23HIBzj/6xracvdOb2EvaJNdznfCGlXWr3WnXF&#10;1nF5PCGkOVDLFlmO7sMD8K/Yr4afC/Qb7wj4R0PT08+88UBtf1ET5KQw23FuoXodxcMMcHAJ4r4P&#10;/ZP03w7qtxdW/itj9nhtEsLVRF5mZNTkCLtYcRuWXAbtntX9BPw6+H/hLw18R9b8B6FtWHQra106&#10;wJX7sK5kePPdlZgM45AGeleTjai5Uj7Lh2gnNytsfNVz4DltwNCt0ZpLEC6dhjLB3Cqx9x82B6Cu&#10;e1PwSdQ05tF1kbRp8f2UxkcYmmG0lRn5SDx9K+7V8HXD6zqV5BibkWwGMEpGoOcH/aY4rwrxrpt1&#10;dajqJMTeVc2UDm4UYJeGQFh65BHIPrXjvENH38cLBpHkmr+FR4n+FMumNGpMUBt2AHAe3fBHPpt/&#10;Wvz48d2R0GHQfFL/AL555NQmOSVDfvSAvfI8vGOcAiv2Sfw/CItb0k4jhlWW4BCglRMhLnHseTX5&#10;ifFHR9Xi+HvhS0Ym92QXLsQAFkWBIwWPoMtjj/61dlGrY+bzWlCUGkj5pns7exuViXBgumTz1AwN&#10;zDcjgccNyMeteK6roKmxkhldkaQvCjEEESRklM8jGRlTX0jYadD420oXIQm4tojBIG6+ZC4c4OeV&#10;wQR+Nczq2jaRcj7PcMzR6iChfP8Aq515DKOuW4x6nNd0WfIui7tSLPwNu08Q/Dqb4VapOYbqG5Mm&#10;n3THiG5RfOhBbHyxYVlO08Enjnn6K/Zo0IeI5df+H/iZBZ3FncwTNa8HLkENPCODwzDJHQ4OMGvi&#10;j4cy6hpviU6Pppnj+0LJHdRdD5kZBU88rg4wRzX0n8KPHj3HjGDXLBW/4SjwwZbLUGlORqGmS4WG&#10;cYwBJEyosueSpDc4NXTqJblRoRUmu50/w4019H/aW8b+G9R3A6sLS+DyYCMQ0kRJXkAHqAScc818&#10;6eLvC1/4H/aLfEbm1tNWiuY5FQ4UMgOMnspxk88Gvuf4ueErmH9pDwt4u8Iybf8AhINFumVU+WOe&#10;awlWYQM2COUduozwa4HxfDaXfx+txcxYfW0llWGTkEC3jiZc9yCAcjGKHUalY7FRjOndbWPmD4p6&#10;Td+EfFyXVruRLsvdxKTlQSf30JHocnA9K4Dx5pw0a7g8U6duZ/LExWIkeZCec46gryD16A19GfGD&#10;Qdck1G18Di2WTUrJZr+2lc7i1vDtUoCcbi4OCP8AZzXjniC3e68EW+u2Ku8di5zkqdschCsOTn5T&#10;z9K9ClWcou54k6ChaSO2sdW0f4ueB5UnI8y+xaXbJy8cqKBBOcYzu3fThh0r598PaZ4i8P3knhjV&#10;SI9Y8PMZLYBxmaHLF413YLbQNw284OMUnwy1CfwnrV+0sYawmfEkfYKOvPXgdM9O1egfGPTZbm5h&#10;8feD/wB9JaFZPMU/M8Y74J5wOCRzjrWnNzK73OWGHmpON9GYutQyXGixeMPDLFmMjTxuDtKy4DPG&#10;PXOP5Vwbtb+H/Gzm6ObHVUY5T+KC9BDZ7ZBOST3FdX4Snh1eO68KW6sLXVIvtdo6gjbcxDcUYng7&#10;hlK43X4RqHhlZrcFX0x2Kg8kRyEblP8AuOAR7GosmlIIR0aen9aHFSQtb2l14d8wSXOmyPLbYAVZ&#10;EXHm7AfVcSAema6Hwza6RrehX3h/VJAnCXEDEkBQT+9CAHnGRn25rjtb1Awmx1+wBF7ayKGdhkF1&#10;GVz/ALy8EHrz2rb1QW2k3djrNjIsiX8X2mFQMYYfLLC3qVO4cdsetVTqLoTVg3sU/DOsXOh6/bwX&#10;J2GGVYX3/KDE52ljnqMd63tQQ+HdfmsrKRZoFPmwOCdrxscMh78EEH8DWDr+nrqSMSw3CNZ7RyRu&#10;aIj/AFZPqpBUg+gPet+2u4vEWm2sES7JLRSYVUcsMBZkOByfl3D3FW72swT51zPY9Etteis9Ss/H&#10;kCYCk2t0FB24K7SreoIbGfUA9a7t5Iby1DrJnytvluvVlYZB45PHX3614z4avVtdTbw/ezKLTUhg&#10;q+SvmgcfQv27ZxXpnhO/VN3h/WMpJafuxKAPniHKn6jv9axa6rYxgmnZao5jWs6XeQSXJIsp8xyH&#10;aP8AWHlDjr14z3rynULGe01C501Y3QE8ZGAQe49j1r6N8TeHZr6CXTC++NkyCCCGK9ACOBjg5ry/&#10;VxNqOkf26iFbjRyI50JPKAfP1PUAZqlOy1YnTV7s4nQo7CO9l0XVSZLacDKgfdJ43rnjj1q/4bsU&#10;8BeKo9I1NhNp16xj8w8A7uCAeoJzUl7pMUcY1ezkDeUBKoUDmMjJ75O2reqxnxF4aV3OGTDrIeu3&#10;qvGOMHv+HatXFONhLSXMj7Dj8Sa9/wAK9VEvZLvUNGiR4pFBczxpkRbiN3zEfIT/AHgD1zXsv7Pn&#10;xftNUlk1rTi0ceoS+Xf7FIa2umDOGQg4MczZI9GDfj8m/BPx7a28s+mXZVZ0O8sUG5oXwHAI6lJA&#10;rKMdCcVBHr938BPj+bAQS3Wg6xF9pWGLIxFMwkZo+cM0MsZZfVSV43V5eKo31R6GFrJpxsfov8Tv&#10;Dj+KfBEOteA41e80mXyriF9weKRATGVwceVJtwpH3fwr5j8TNZ6lpNr8bdDBktNYhRNXsWO3nPkz&#10;PkDG5XHPHYMT81fU/gzxRAmpy3On4jGoRgvsOUcE74zxz/F1POCa+cvF+g2vw08ZakdFjkTw9eSC&#10;7msZIw6QOwVLmLK8YJ2yxtxuwQRxzx8mt2Z4iF02Yeo6te+GtDi1V5E1Gz0oxMhlwVntJPuBjz93&#10;O3eOhwDxjHsnwv8AE994I1a2utCu1vYBHutYcAOEmGWQEZyjKchuucHtg/K+pwGyhvvB8Lbxp0u+&#10;COc4WaxfqAxOGVgR07nsa4pdXufD+lWtnNcyRyWat9hkViZDb7tyIWHO6EnZ2zgEVjOHc8yVJOOr&#10;3P2y0XxOoktrzwuzstyhniuLdgl3pc0X7zzUdCGbY+DtUh0OWT0r9Lvhl4vvvBnjfRfB/jbULeNf&#10;EEqSnULYL9nKu6SWmp20abQ8UxRfOUbSAm0qGQ5/Bf4CfE7U/GehXEKqFvoljkS4hcq0ko3Dfkeo&#10;4K9c+xr76+FfxD8R+Mvh3p3w0+32ln4i0DUnn0C8vmVRBFBFvls5ZGVt8cirtt1C7i+1OuynhsSo&#10;OyPn8wwCfvpWP6QPiH4X8GftDfDuHRvFK3Oj+JvD+oxwfaY9zfZbuRXhjvbWRSPPtJlKecQRuUIx&#10;wW5+bNH0H4gePPCGq+LNP037N8SvAYksfEemSbJP+EgssESxNAuGMsabRG7KTMAjKSwFe3/si+Mt&#10;P+LnwbsdM1ny73Vr2zPnWk2QILizdRd28qfeVCCqggAgGOTAyQL2sSaf8HPizL+0rpYmu9M0yO30&#10;TXbqfcziyd9ttcONvL25+SbHLABcbgpr3q8VOKq/f/n8jxI2juS/sT/FfRtc0eXR5b6G607U5dgg&#10;j2J9nvRlvLSMYC5iDMinBbbIhHGa/TXwncXVpHN4TQ+bBZbPJQDY8JOWjaEnqCP4CBj7vfFfhZ+0&#10;58NNe+BXxJ1X4xfCiWUeC9fezudRWzKy/YLqYm4gug/3dsjq5SQcEMeTvIP64/Ar4saV8a/hfpHj&#10;GyvxcXEMUQvSuQxWVT5bnHRgylHAONwz/EKnBVWv3U91+KM61NWUlsz6407UW1VVVWVLyEZ3DhZF&#10;6HI69RhlPKmuktrhbqPzMEFeGU9j6e9ec6fZx69/qbl7XUbNkk8xQp3q33WYcb43HB/Qit+x1iWW&#10;eRLiMwXcB2yxdVf3Ru/HIyO+PWu5rQ5Xax1+4Z3fSmnGc0iSJPErxYKsM59aeBxlhQ5dhXG+w/wo&#10;AOOOgp6nC8UjglNq8GpFcQNzil3Z461UiuMztbHO5ADntg+9Wic+1BSqWVhuOuKdgFMfjS4I5/Sk&#10;xkZxRcuN7DdnOTVW4aURsbQI0mMKH4GanJYNiPoetMZDuBA5JoBiaakq2qfbCpnx8237ufarJUhu&#10;O9RIChG2gyASfN94+9aK1hjh83UUw4zz0qUAsMgZFRMCT8vBqGrDsNCgnBqJ4xggflU+MfMab97N&#10;JjsyFBtGQfSqhhClmBJJq+MBunH1prLuPeiS0NI6K5WhO9cnqOtV9QwLRpCASoyAxwMipLeLy5nk&#10;fvwKS+t0uYPJk6cGklYG246haSPLAskmNxAyB0zVkjB9Kht4xEuxegqcf3cZqltcnkGZ4+lMKl+K&#10;lI7gUmDikKTICuOKY3HPvVkjPTmojkChA77FbaSPwqInAye3tVllPb9Kibn2NApNLYhx6+tQPtbG&#10;amdcE47VGRjmixMlc//X/j4iGYwVUnuCvXHoPenIc7Q+FOegPA56ke9RJK4YsQDgenb19qkEiu5W&#10;Mkj1I7qM4rptpZHzkoXVh+LVk25BODjrkYPf1oMUbMofDc5IJzgDsP60oQjAjwCTkeuewxSjzI9z&#10;AA7u2cD0pS2G11E8j5UWPnv059qfMvP7tQC2MgjGGB6gd89/SpWwoCtwCCeMEDI7VAZJNg3HAHI7&#10;8ds9afLqZThzO6GqAdrdcjIOMcjr9PypVGQuQAvORjBBPTA5/lTGJfkE7jyx7nH9akTdHLgjDDgH&#10;pjn1pFpaWuEsT5DOhIPII6fUClkMu05XjAyqgYJPFWURtmVzwNwAIA9s84/z3qkpUEAHOSVbjqc8&#10;+n8qbRhBT26ChTu3SgbT79P6GhAvDEZxk9eSD+OaayhE3MobaB25B9h/+ur0SmSIMQRu+U+hzx+f&#10;anudF21cgZUVd0Rwzf8Aj3v7Y61B5Yx84zweuM/X2FagAZCCd3UHH6g014Dt2sSOh49eeDjHakTG&#10;au0ZM0bZ3TAK3XPb/PanonljHfA3dc98/wCNP8oBihUEAjnPYc+n6VJIiAgAEoMHrxg9e1Ivm1Rq&#10;aCpaZ4wdv7pieOnQZPtzXR+CWMPxR8NSQP8APFqcBQ9SSWwM+vWsKHU5LOKSKDpKpQkjOASOPbOB&#10;XSfDSxkufiX4bkQZ/wCJlbYA4y3mDaCPc4A9zW9OSukjJyV22f0//szC2P7SnghgpLNetz6ZibkD&#10;sDX9O2mt5ZAblmxkiv5Z/wBnS+ltP2jPAr3ZyRqODgAZHlkY5Bx61/UHYarbFMk8k88is8UrSbOL&#10;BzjKHunf2h3DiurspNq8cVwlhdwMoUOBn9a6+1liCgAhh65/nXBOR3SXVHRROkjc9RyK0UYnk855&#10;96x7ZlPzL3NaSHdjPBzWYrjZ/Mhf7bAN2RiRfUf3h7j9RV29kR9PedeQgWUY/wCmZD/0qNCSTgY9&#10;6ZHaCBme2AKSffj6A5647D39avWwjq43DSZXof1/Gl1K4+z6TdzqcFIZD+IU8Vg6BdLPb+RuJe3P&#10;lMrcN8vQke4wc9K0tXDnSJo88ybE+u+RU/kaan0Ikn0Ni3UQW8cKgYRVXHpgAVbVxjPfA4qtgBsi&#10;nbmyQK0Yr6FO2t47u+vYZx8j7VP+6Uwf518V/Ej4o2q+L4bh7SXVLnT2W10iHb5kN1ePIqq+3nAh&#10;GHfI+8QByMj6H+I+uanZRt4U0DA1LWtkaucFYYBkSysOpCr+fNfPvhKXSG8W3HizSYjLBYxf2fo0&#10;ZQM4O475ucYaRsMGP3ic8AVEk3ojRJmn4O+Hn9lwSrrt21vfW/mTT6hJnf58nzXMh/hZVJCEc7m4&#10;yTmvxZ/be+Pv9reA/Ed5rekS2s3ibydP8GackYcXpZ1Xf5T4aKDzFWZ3P+t2gqCMOP04+M2rn4h3&#10;2nfD+8L2nho28moa9cPOFht9M0tlkWJZGKgzXkrgPISBnOGyhr+Rn/gpX+1z4j+Ofxju5PBey30H&#10;Tjc2+iCzADM07eW0gMYBKBVWCAjA8mNWAXeQJnUsuVG2Goc8krH5zfFnx7q1l4Rt/DcJtZLmxu7i&#10;KKa3jO6+nuJmM9xLKSTKVwiRZwAm3jJYnyP7StldXGvX8m1NEi2RNt+/dOuCy+gU8n8K9Au/Amv2&#10;+n6fskEht2SEI6bXWV8EtzwMDDEdeOa8m8YXuleINVTwlYys2n2paR9rf6/awy7YH/LSQHBP8Ire&#10;jCyR9FQpLVHnepJNCbe91FwHuFErBvvMMfLnHVjn9a888XahaXN+NDSLfJbKSzbgq5OCcgA9B716&#10;leq8utSXt/Ir+UokPA/dooJUY5A5ryC2spnguNVvVIa8ZyuQMJDzvYd/m6Cup3S1Roqylr2MbWLg&#10;21nb2FiipGQG2IAWZ3OFHqWY849Khh0i7sb6G0dd6Rs0kxYHDspO7J9FII9OK0PB9pHrHiSKQSpu&#10;sFa+/eggsyY8uPAHUnnPAre0/wA/WFnhsAZozIlpGBgblYmSUnoc8EZrF+9udEU0+VbdRfAk4u/E&#10;tqJYfOFw7XAj5ywgUkLleQN3OTnmvZfDOkG51aCLU3UCCQF1PWWYclRjpjPJ9qd8EdHtIdV8QNED&#10;G8Cx2du4XJEbn94UbBbcxwMDkivs+2+G6/adJ0+9tXINuwtodhDyLvVZGYnnGRj0HPNceImktz6H&#10;L8O6kvdWhw/h+CytfBP9n6XGYbVpJbq4mIy0zseAO4VcKME8+lfS/wAJvh7BfTXuqRKh8opGirhW&#10;+QHdkdclj3q98RPClrY+EtUmsrJIfs1oojC7d5LzxpgEDJIGcZya9Z+EXh/+zPC4vXJiuNzSHH3p&#10;D1BJPOcV4dbFJS5T62GX2inJHztY6PcWniT7JZRiWYTuxV84HnH5nAGD8q5Ix1xUXxU+HMfhLVNL&#10;1S0uRar5V7aDnPmLFEJInDZ+X5WwR3Heve/DvgyUfE638V6tFK0UN7pcLyZwj/bcwtkAZ+UsoGTx&#10;nOKyf2w7G78GfDSXVLa3dYbC+kW1uWJxJFKsiAAngsOAee2M9q3w+ITTZyY/L042ij8/tf8AEmg2&#10;/g/wno+vWsl1baHdXs5WElSsbPAV3DA+9uI614T8dfD9jZ6xZvoVz9vieyXdxghyN7Rf9sySucDO&#10;M1+hfxv+D/hr4d+DR4r1AxWcmt+GNNXTC53tPfpcJBc7VbBwy2+/cR8wPGK+A/iHL9pvr/VXmLot&#10;xK24DAKtjHr1x6Yr05tqFmeDCCUuaOx9AfstWkPw88PJ4+8RWaPp02tafDLJK23HkyrJGGxkKvmB&#10;hnBOQRxnn+iTwR4P1AeDdK1K8jJvNRtXvZvKAMnmyyGVwHAzuUOAP93Ar+fP9nOzv/EXwjXwVPFJ&#10;PaWXjDR57lQm9ZoDvnuFOQT8gUHA4xniv6l/FWjReF9EfVtFYwW3kMqCIZWOTb8gTngNwPTOK8PG&#10;yTfofY5FVtSUobt2PBvCMVsmkLdSE+c/7zI9JCSrr7Efkc1414os/s3jjVbe3Qst4gZEbOC5jy+3&#10;PuMn3zX0/PoVtDp9tHpPymCMGALnlB1jbvx/OvLPG9nFDbHxdOGf+zryB8L18ubbA4I64G7JFeNN&#10;26n09GqnOT6M8j8bI6eFZ9XsWAM1m0TMR088eXkL3xvHr0zXwvqehkXP/CPSqskmk6RfLEhc8x3s&#10;kKJtx2z0B7ivvf4jWn9pfCGzEOHSaSKHKsTgLIVbBHpsP4ivj7xL4Xk0Hx9q3iYyL9qOhRx5LbuY&#10;bvchIPGDu4zyccdKulibTujmrYbnptf1ufnL8PtV1e18Sy+Grq1kt7yTddwuFGDsU284HqQVDN9K&#10;37nwdpmvI2hJGtv9oT5Cx/dpNjK5bnBDj2PPHt3Op2WqeBfHNrc6kUeXS547i6coButdSB3yKeMK&#10;DKcEY+7VTSrC/wBQ0DxLZadMJX0W4i/epktFI8hUyMOcnzF7dAa9ijVTVmeC8Jaa5tjyDxr4fni+&#10;I+iata/6DcaqFN7IR8kdzGRG7DkcbuWHQqa4ZJfEPw8+Ld3NdJtkcLNExXKYyTsbPGMgqw5x3r7B&#10;+OvhOz8QfB6DX9PPk3DqtxOgU5jljyr7SCDnBPOMHbzXj2su3ii78FeIdVT9zrtxFpOotjHlvdfu&#10;ppB1ON4MqnjB9Oa3bvoiJ4WMXzdD6W1HW4de1L4Ya9ps7GGbVLiMJsBSI3VsEkXPBUg4K9nUEcY5&#10;8m+N2k/2V+0R4M1e2MhSe+MKE/KqidfKZAo3fxtlSevTjFJ4K19fB3wns7fxBuN14R12zjvMpua3&#10;ktbtonkJ5xkSgH124r2j9tJdG8FeNPC/i66jK3dprumXEUYG2ORRMVlI7AkKpxnB69eaxqzb1Qo0&#10;rS5PU4nxb4f1HVviTZ6xpxKXNjpsvmq2V275woyO+SDnPTivmvw5pkE2seIfBetQqYNVDTxRoAY4&#10;0LYlRSOmGIIGOMV+iPjRkT4iXGoLC3m/2evnbsZKLITjBxknr74r4q8WRHwz8XbC92sIdSk81XYZ&#10;yZhsMYx0xlce4GRzW2HxCZx4rLJTir6HwzphutPubjQLpt17aSm3LfwyRxsRkj1wO/rXonhzxJHp&#10;YlhljWWz2sGilzjDjD8dT64HPWtf45+GJvBfxRbWrcqsGsgzcAARyABHzjj5sAnvk89a8u1Cwabz&#10;UsCVkVhIMkAZHbkc5969Wm7ep4eJpNe6dFeaQ3h65guNLKxRbluoGQfdYfMF5yeTjOatWFpDdeI5&#10;7e2gRrXWo2lij4VVkZSXj+bgYP0yew6VaguJNf0q3t9/+lRxFRjGQVHII4B4/T9ORaSafSzDAfKl&#10;t532P0EcoGSMZ6N3pydlc5vZOSs0cHfaUljDc6Kg3tcR+db7Qfm2HK+xOODWPoRg1nw5eaTcsVuI&#10;2S7syScLKOJlHf8AeLgjHda9b8TWiTrH4i8Px7BHi6t49wO0NxNDk91kyceh6evjuoPH4d8XLdxk&#10;SQS4e3/hAORgfhjGe9U3ZeRNny2ehWiv47y3jkYBZYmLhRxzj5gD7+nrV62eazuIdX0/LTQukvlk&#10;4DDIyM5wOK1/Emmpp9/DrVlEIrDVV86ML1iYHDxk4+8rZ644rHiln06480bDaOMspGQM8MB+fFaX&#10;ezFe60O18TD+2bZriwXy1u1M1u3Ub0bDrjqpB/pzXoui6jZ6rocfi21thNdaYA17AGyzw52yc9ec&#10;E45xXnPhUfvo9Ct5gSX+02LlgOQDuTnj5l4x3PrW9o+o2/gXxot4sbyW96NxhyVZtxy6j39OO1Oa&#10;b1MOWTfKump9AaJMt2sOmlcRKm6GVRwyOMp9SFOM5x0rzbX/AA0fC/iuUpIr2WrxvvQcAbiQSfz/&#10;AE6V3FrpssUJ0vTGYRQET2jMNpe3kO4Ae6E7T3FXvEUUGteB11mRGS4jdT0wN+75gPTIPQ1yVJro&#10;tSXG+q6njNxoselRTaJM/mJpUu3zAd262mG5fqvIx6U/QNHE2pjwjcnyWnDPYt1DrtyVPp+Per0d&#10;xC2o2dyWI+QwSg9GRvu89eOnNaupaLcOsTW0zR3ljJvhkL4OG5Jx6Dvz07UlWaep0PDNq8up5vp9&#10;vH4b8V28qq7AMygqxRl6gg/TvXsXxl0q98TfDPTfF2mF59Q8KyAl0OWazmOd56cKwUd+p9K5Dxvd&#10;HVrCDxfpsC+dDGGuV3AlzEdr7ccZHOfbFep/CLxXDexNpWsRGbTGDpOikF5bC6BWRTntHJtdePlz&#10;VRndOPcSpyj760PQf2efic3jS3OhXrRm7t1E0GOCY1IDRcYyFPzDnOD6Cvov4hahqItbPxJoRjmi&#10;09/LvotvmedDJ0JIOVyNy5IIDYr8uBp138KfHIudAc3DwTho3DAZKkFAwAI+YHDCv0a0DxT4eXSr&#10;PWbJmi07WnDyRoCQguTtmjO7lQsgYE9mOehzXJZ7M0q2iuZapnkfxV8NaxOUXwu8dzdaGhnt4nXD&#10;SWLk7lPPJjyAR1PBrxa82anCNKUKEhHnwOB8+znIz6qcg+2CRXsviC71v4efE+Ky1m5VorVmgaUg&#10;BZIQFCkezKwLdQCDg8V5VqmlRaR4pvbzT/LMVvJ58aKwMZhcfvFXIJJxjnPXnvWE0cdSlbdmt8JP&#10;iFd+GvEkelO6R/Z23vn5d6k58xPZsDcOxPHXj9Dtf1abRdHbxzYRRGK6t2juZUZs28pkV0uTg/w4&#10;aN14yGDA5UV+Qt9YztfSfZiYp7EmS3Y8++PYc8df8Pv79mz4uJ4v0I+HdVtlm0zWrRoruM5xFIgC&#10;OB+JDgexHauCrF3McXh37O8D9/8A9hP43ap4M8TaO+m2q22s+HRb2WqiKZVi1C3iAEWo224HdM8c&#10;bRzJvPmuwPBY4/oI8UeEPCOg/Ea4XWLQaj4T8ewS22qwDAt4XuNi+YhAwRPEUdW6qYxg5NfxifsM&#10;+ItY0P41D9n3UtR8nWYWb+w7hmVvOmWEtJZqpHMktuN9v2ZgI+C6mv6gP2e/iLP8QPhh4g8D/GG4&#10;lv2uNVayhnUl2U37wTKSsYO2MEi7s8gfdljwNm2vYyyo+TlaPgcZh5Uqj52emfs1eFIfD2peKv2Z&#10;PHjPrOgxWlzoz21yoMk1jHuEQj4yZGh/fxAZABPl4wK+afhxp2sf8E/PjbJ4T0K/TWPBniaJpdPk&#10;bLF/KbiF8Z+dS3fG5SpwDkH6dvINV0T4v+FPC+pRy2eoyAaQt6MFjNpUMhtrnhMMSi/KpPzqyg9W&#10;FH7V3wG0z9o3VfC3iKMvZLb22qwXMFueYdSUW8kZQDazLJt3Jk4aNgcBlFa1qL5U4L3ovT/IiErt&#10;qT0Z+jVhqthA9n4l0SU3Vpd2pvLLYMmS1ba00JP9+MkOgPPVcA5r029igurRNbtFEo2BiADl4+vG&#10;Ody9R+Ir8yv2J/ijdlrj4CeLZzPeaWUl0+7kVo1lYLxLHv8AmxMuUmUEhJQ4/ir9GvBupxTWJEBK&#10;xrIyFW4KOvbHbup/2ga9ahVU4KSOepTs+VmvazSafPFHM6y2V1jypR1DHkKf9/qD6+556LgthTms&#10;Sa0tnMmkXke63ugdgPY9WA+h+Zcd6bpc11A7aZene0f3XPVl7E++PzpuK3OaorG7/s00nPBpQpIw&#10;e9OHXkUuRgm72MS11aO9vZrSNCpgIGT0bI6itgIc+nNTYAB2Y5pvfJNJxZTi0NC4FNdQQD2qTBPL&#10;dqT/AGv0pCUhmFFIWAG7OKVkLkhDjtVSWwMkivvOBxjHFBrLVaFgksuQM5pDApkEvcVOihUAHQDF&#10;J/OmmUxj4A5pMAsMc5PelcZPFL8+0hOCKG7gVlntZXMMcis6dQDkilYcHjrVKx0yLTtzRj53JLH1&#10;zV7BbnqMdKViozbdivIcYJ6ULnPP4VOUxwwqNpBEOepNJtFW0uMZSOnT2ph5baRVjGQAaidti8j8&#10;6aJvfQbjYPloGe/Wnht3I6UrCgp3GZBXHUmmseBQCQOaQ8DnnvTaMxOBTSOKd05prdKLaFKTImBP&#10;SoWVR8xqwSAfrUL54AoE31RA3PGKh4AIqw3Qf1qJjSIlsf/Q/jyVJGU4AQ4P3upPpgfnipf3mSmS&#10;wA4PbOPTvz1qJXfzCUYn27Dv1/SpjIrRM0h6LgA9jWkdVofOTSSK7N+72M/OPX06YpQqeb84IzwB&#10;jt6fh6094mZ8RgFiC2AOQAOmB/WoSNj4zgHqOv6mi1kLmVtGXUVMAgdQefT9P8aYT8rO5wTluetL&#10;gOykc9sev5U87njV87T0z9T1q3NdC7jzvaXCkdcnpwQPf3ocrDgwZwOc84H+FQ7mBEmAQDkjPP1p&#10;QGDYbGV6kjk/XnOKFJ81kZxj71ybch+V8Yb7x9OeuKdJyvnYGWx/tbfrUZjYSlCR6Dv9cf5zSRPG&#10;rZOdxGBn2+vShtJFc66CTFJmB+6UIIGOSDwc/Sn24b5m4A/gweT1/L9akyGIj5LKM57ce3IPFOkd&#10;P4sADrjjOOwPXGapCg1ayLKvJLmNtoI4O459Oe1WF5Ktt+U8Yb26VFE8Ucal+nbpx+Y600FXKqp3&#10;bcHAxt4/zmmzCWrsMlUnheAT8xyDxjnH4cVRcRSNvkXjJOOvsOvHT9a0S6BWwT27Yzu7fn6U8WLS&#10;v5rEheNoPYj27ikolRkkwsLSS6kQSDaq9QeMjrz+PSu18IX8cXxD8NW8HDrq9mzEdgsgxj3zg1hL&#10;dwbRGpAyAfTn/P61R8O3LReOPD8iPj/iZ2qhiOhMqrnj6jpzW6klaw2r3uf0yfBK7a1+PXgpMBmk&#10;1SNN3blWJ/ya/pd0tWV94xtPf1zX8znwoikT48eC5TtRDqqYz1YKjNx69McV/Stopm2K0jZBxz9K&#10;wxqbqM8nL3aJ6NbylAq54rrtPkZY1DdT2ri7NMRAHn0HSursv3qq2enavPZ6zOuhupduIyRkjPOK&#10;2bW8m37MjrXMQMV61p2zNwx+b/P40ioanX294B8p5rXilDLmuVtfnA3HitqI/wDLPnFBL0RtFLdL&#10;xJQMGfEe4cHcvK8+4yPwqTV47z7JHCrq++4hADcH5XD9ec8L6Cozbx3MBtpOA2MH0I5BHuDS3Nz5&#10;72NtLw5utrgcYKRuc/Q8EfWtUzKRvR3khVd8LKSO2DUyzov7xlbaOpxjHqT6AetSKBwBXmPxe1GC&#10;bSbf4fNK8T+JDJbzPESrx2SLuunDDkEp+7B9X9cVV9Ljiup83fEPxzqHiSyg8U6aTb2vi0/YrKYg&#10;749NRwPMRcZ33pPyf7G3Gciix0nSfB2n3mnvNHb3E91ILqR1OLS0jQ7hhfu4iVtzcY4xjitbwLZn&#10;4o/EaXxPGoOn+H3EGnWiH9wLsKFUDHBS0iUdON8h4yBj5q8Q/EyH4jfGbWP2etEiW50+2ku7rxHc&#10;FTuNpby4aEFcKi3co2kkgCNGX5s1nGryq767GsIO9j8sv+Cmv7cF/wDCr4D6h4V+GEkFprnjx/s0&#10;knmFZINKihxBbWyKp/d+U5eWYkAyzMqAhQa/l10Cx12N08V3DC3aGdY4nyQ2/Bdpgo5ATaAgHQ+1&#10;fen/AAUS/ai1T9oL4uap43EMbaHo8x0rQrcMTEllA5BnUYxmY/P0HylF7V8A6BZeJvEWm6fJfSGR&#10;A5ZpFXYA7kGRTj+7naPp9a5oT55Xjqj6KjhZU4qXUt/GDxVd2Pgfy3kLahrDyNKWf5oY8fO/rkph&#10;M8ck85r5h0P7NZ2N9rWpZR5ZVJCc4CLtii7EHBz+PtXT/EO6TUfE05ExkinKRRDr8kXJ6fws2Tnv&#10;xWSbQ3ngWW6K5864BiXjLFTgsPZjnHsK7KM+aVztdlDkl1MLWZrp9DkuZogJdWujFhRglIQGfHsN&#10;wHPpXnt5O16ZkI+SQhQBxiJBgAduTzXsUlhG91Bp8twI1swbZJsZQDlpnx3GeM/SvL9flP2d40Xa&#10;WiZ440UfKW/1a8dTgcn1NejKXR7GdOKb91GHot7ZaPpF/diFxcXkmwqMBVjVcKemT1YnnrXbeC/D&#10;b6X4eYmKNHkha5dnJLIGG4cdOVAz6E1kal4amtobLRSy3E9ysRcAdCSGYH0wOPoa9es9PgfwtqWs&#10;yF5TqEwgjEXLCOL5pNuPXCr+J61jOpbV9D0MNh4Skl3PZP2U/hbq/i63XxPJehI7C7hNwG+TfJOG&#10;24PqqEtwPrX6MaFoVp4k+I95cadYeXBo8EGl20zMWdgNzzuoOeCSB74z3rE/Y18E6po/gnxPouq6&#10;USs2qybLhwAs0zQRbURRuP7rv6DPvX034Xs3Gv3REYMSsqmRQBwkeSMDtn0r5PG1rs/TMsoqEbRR&#10;w3irwd9v8B6rpDqMSqi/IcN8kiuoJI67gOnQ11/w+8Mx3OipayxYUKIuMcn7vXHU1sa/e2tjorTX&#10;g2qVDOq+rNkD8yR+Fei+GNCnXwzILZVSUea6rglndcsm4diTt47V5Uqqbue9GgnDXueMad4PlvPh&#10;3431exJEsNkdZg3g5kFm4mh4B+7iHr37cV7V+3J8OtH1j9lnTNZtY2M1pcafPGI1I80XLx7wsakB&#10;txPCtkMWHevou6+Dsfh/WbjQI8PFf6Mul7Su1Nhiw5PP8XzfQ15P+0Frdl4c/Yn0HXvFUDzwQSaN&#10;FOqSYk22V4nmlW/vbIjj3xXXCpyKSfY4Z0VVnBw6tH54f8Fa9J0P+wfhDBaS+Xp6W+tJatED5b4v&#10;mMQUE4GA/wAwBypOCK/HC+SOa6ntpdrxTIm9Tz9wHd7DIGe1ftr/AMFV9KGheAdB+G+oyJcN4bu9&#10;Wk3zHymhdryJwqZwWEqSJIg6H5jyOn4pahbWsct08bGPzLQqNuMLIzep/wBk4xXsVKictf60PjsT&#10;hG1aHn+bPrf9g3W/GFn8RdG8OWH2aOy8QXI1Zpb1RsQWMqxzeUrMC5kjPllRggEkZ6V/Tto+s3vi&#10;z4PyTX9gbG7iu5NLurdgdont5whZVP8ACyBZFPTDDBPBr+ZD9k1r3wlJ4C+JdnMkNloHiF7DX5JU&#10;R1hsdXuYIY2Ck9C6/ORgquWGa/pg0INpvjn+wriZ5YNVngSQFclbi0hk5JPaWNQf95a8fGXWvRn1&#10;+S0U6CSWq1+7cS2twkq2qSAO5LRHB+/j5kOP09a8+8eaNCuheIFuZP8ARrhEZgABseMB+Prtzz3r&#10;3/XfCMel2ouoXby5jlj3Rv4WyOn9K8ptntrmTWfDurQhvtjFHXIJcugG7Pv1Hoa8qcdbM9eEevof&#10;IKpFd3Fj4FkQiOLWDKqFj8yGMXJGB05kzn0P4V8t/HN4PD3x/udPgiRLe/s9OsyT1JuLghIwTkHk&#10;YzjP419pWUV3N41062ktTHcNpqXUfAAkeEeVJ27rt68jgV4D8X9KtvEXj3V7ryhcC0i0K5jJB3Rm&#10;1ummkw3ZlUZHucdM1yTnaOnf9GerSwzdXbS36o8e+LPw1gvPjFapIgS31nSZ7OQgDDNE4EeemTtk&#10;+X0214D+z5ZR6v8AGrxT4G1C3Qx+INNcXar8uy7hxHKCOQQGyT0+bmvvz436ZOttoXiERZuLC6bD&#10;pg5iZPvA9uOx65618XLfeGPAf7WGm6xGpFtrWoRypIgCnGpoY2VgCOPPJ/rzXowr2mmu5wzy72lN&#10;p66fkReDPC66v4A1r4ceI/mvdOaeWOU5IdUbZNEVHGM4kB9zjrXx1DoOuQfDrxRoYKjUfDlzFf27&#10;5AzGSF3j1TOG9eV561+vWueHYvAvxa1CKSF5opXjuVbb1WTPmAdsEDnnrivgz9pbwXd/DD4nQ+Kb&#10;OItpt7E5Xcv7qbT5cNxjqI2O3B5BC8V3Qq6W7HLVoKMLrRPU8d0zxBYeJtN8T3urRrHN4yt5JhDF&#10;ko9yVaQkHB+bzjuHOcjFfcXx50q7/aD/AGO9O1i1hjk1t9L07VrXdjcJYY45HCsMD5stxjBavhS7&#10;vbLS/Fd7ceHFEcFvdrcQPA2QkF/FwmCBtxIDgjrntX2b8Jgvjz9hIx6TLLb32jWup6YpcfMv2ORr&#10;mEk9ikflg+g9jW3Po0zza1LkcWl2saWo3x8fePEe2i8u7u9Pile18vOUSRi5jfuvzArnBwQMV4P+&#10;0B8N7nXfDr+JNFkzc2bxeRJ9wpJwVOP725VGT0Jr6O+G9nH42vfDvxVjuJbV9d8O28KzKwEaXMLl&#10;X+X0lKkcEcgZ5rb8f+GFuPC+uaZLbF7oWhZVRSWEzKwjdMdQsmDkdMVz0aj1XQU4XtrZo/Jv4y6T&#10;P428I6P49t4g8l5brNtVvuNF8s0bDsdwbB7gCvGJZoXsYAVJbc8ckhJ5wBj6Hb0r6v8AD/h59b8D&#10;X1vGG/0W4hug5G5k84ZlXrxuIIPbNeL2Hhqw0bWr7RZlLQM6SxFsc4BA5zgfIxA55xXu0avU8HGY&#10;ZqVn/SPHrCC2sdVgVnYB2++pxtYA7T6jnjNat/YXa389wCRFKB5qgfKrrkBxznPY9Kt+N/DMvh7V&#10;be4YGOOQSQsuQV3xYIZe4DKQcf4isiRr+02u7Nl4xuAwchgQC316dK3UrvU8ivR5VoaOmW1nJbvp&#10;kybJrmXzIMZK+ZjLR4A/5aAd+hxXm/jTw758H77PmWxYqBgrh+Qf05969OnjXUtCdImIvbECZSD1&#10;28hh06HI9qyLy/tPFejS6qoMSSrvKYHynI3L7AHkHng11Qs1ZnNGDjFOxxejw/8ACa+DbnSLiUC8&#10;h/0i2AYBi44kTBOMOoB+tc1aXn2uwj80EqpEbDHKsOOcUaaINK8TQsm8bZI5WPUDaemPRlyK3L3S&#10;4rPxR5MA22OpqJYmJG1WOcEDPc8Hvn1qulzm0jLQ5y/hvYPJk06Ro7izcTQuDgqynI565zyPyr1j&#10;U7i28ceGU1TasUsLmRkyQ2SMNgemRwelcFG6uXfbsnTEUjdQHB+VsfoRVzRdYtrS9e9uh5qNgShj&#10;g7CwD4A9Ov8AhSi73KhKT1XQ98+HfiRtb00W923lPpgJtWJ5aNuHXJ756fyruPC+qrLcXWh6qS1n&#10;qAPlK3O1x97B4wT6V8/6FAPD/ig210ypaSskuM5TyZPlJBPA253Htx7173C+mXF5HcW+2GWCdGmC&#10;4KqykbWUD+GRTnI71M42VxV3FPlitzx/xxpcnhDWzYMxZd5KtyCF7HvtJ7/pXsd19m1Dw/DdxKrz&#10;2ijzM4yVYfMQQPmNZHxj0H7ZcWmq2zK5njSF9pHLjLRnH+2pIz3IxWl4GuWfS/LMis6MI3zhiBg4&#10;Yjrz0rgquz02OmFRTgrHLaVpk1jr3CotncqwbK5/eEcAe7DGfXmuZ003PgjVp7dBJJFaHaQg27ra&#10;VwGwo4yuDgeo969fn0KG/t30SKRofNVlikzyjjJjYEdOf0GK5S5L63oL+MHj/wBO0x/sepQjBb7/&#10;AJbMR/skdh71dKa5tSq8Elc5j4jx6bbXcMkZ80JJ9mnmVMcpzFLntlSR7969b+AmsSa/c3Hw41Ny&#10;yxN5sDseGR1JYL2PY4z1Ary/SYre216w0LVBJJY6u7aZK5O5Vm62kvToCduM8jNZPh+71b4cfEqK&#10;8uFe2ktbllZeC6NGScA4x0ypHf6GlOlZ8xyRacWnufVfjnQdU8T+A3tNbEdxqnhbzLeeUOFEtlHk&#10;LIQe5j5Ge4Hevne0trrWdCtprg7NQ8OSeSztHuD2xyIiR/ECg2sOnSvr7X9QsDqseuWIEmmeI7Mo&#10;/lDIyuSC3cYfqOwr5Ltrq6sPGHkyK8UF8j2c8B4UtnKt06gY61yVWk9TZwcoLQy/FototUsb+wcy&#10;W+EG8cbo88ZPX5RxjH41i+BPE1xo3izVdDtLhrOW4cTwyB9pLxsdu3qNxBI7ds5zXV3Oi3NnoGre&#10;FtaixcaXKJgN43GJwSCp7qcDpkDmvEPG062Gm6P448PTGW5t3Ku23gleiydwSuQfXsaylHmJ5NbI&#10;/Qfx2viHxP4W0T4/aHeHTdU0G4hhvry3mPnQz27q9rdRCPJBRwCAcEA9cAV/Ql+yF+2TpPjrS7X4&#10;+ah5MWm+IiLbxTZRhpRbalAzZubeHHCx3G27RAeYJ5IhkLX82nwT8fabo99eeH7nnSPF9qEDudwS&#10;4QFoTg9CcmPP94AelfU/7IPxpT4OftDL8HfHF9HY+GtdW2h+0zBRBBfwO0tnLOMD9xLl7aXkHEiu&#10;xwlY0qsqc/U+RzjAqcXLqf2ofEnXNavPhA/xBsJY0uvDN2t3dRCRWCz2dzHe20sBIO8NaGZIhnBj&#10;UZyK+lfGVjF/wktjHZqot9Ra33y7iqRXiFn0y5VSeUldTCw/21Ug1+bOg+JdbtvBf/CAabBDfWhk&#10;WGzuEnEhjmtpibWFtowyxJNNbuSB+7kUADaMfpZ4G8Pv8R/2XtFvGleS5sbOLTJ5gR5s0dgDHI4b&#10;GVcSIJ4z1V0U+tfTwak2fHUbNWZ85fE3wzqGkzWvxW8BwPDcxBjEikqpuAShiwoB23BgV0LZAmKn&#10;gtkfYn7N3xW8O/FaK48SWEy28uuw7rrT2+WS3v7PCXBAz92RHikHHHrnNcJ8Nrb+1/CEC3eZGljl&#10;stTGMtHKtyxWUKT8oRpBLjHC7AeFNfKcXibTf2bf2gPCfi+KyFnpvii6OnasnzCKyuEk8h2yAAFz&#10;IrAkf6vAz8vJzeztUez3NkuZW6n7BPFJe2z2LttnhIKP1+Ycq30PcfUVFNIb2zTUIwY2jyGA6rzh&#10;vxU/p9a1NSia3Iv48kxDJA7oev4jqKoKy2+oqV5ivRnPbzAM/wDjy/yruZyVOxo2s7TR4kwHX7wH&#10;8/oetWQOCay40a0dowcCLj1yh6flWoB8o9DU2voSPHJHApCM9DTgAc01QAdp/CgtW6iBV69T1pB3&#10;9al246U0jAz36Vm1YGuiGEAUuFzweKXocGnqqnAp20NEtCL3NMYAdDUxXHy5yRTT70rDcboiY7Rg&#10;daXG3696Qom/zDnNSE87u+aVhoiZQSNwpq5+76VISw4Wmhgo56DmgdyPGOP1qnPFFIRK3O09q8Pu&#10;PiD418SaxPpng/T4ZYLZiss9xI0aZBI2LgHLflivYtMM32dVvcBiAWUHgH0zUN30Hexeydox3pzI&#10;sn3uRUgijAwPwp5Q4zVj5e5GqjGD0o2/MAKkPTrSMc/jQSmR7Aw3CmMABUzOFA9qjzngmrT7lpIj&#10;YAjNNOAeDUj4+lRnAGaTaIaIiu7moCvUGrRBH1qORc9T1pEvVFZlOPm7VE2MZHerDjj/AOtULMWP&#10;pSE1of/R/kDazXcGRs4GAOc49eO1NmheJmJAPPB44x1x745/rW4IgQJV+bAzz0P1z+WaqshJGBtH&#10;A6Z4/XA5xW90l5ny0Kt+pRjTOCV3NjJyfX39PbmoRFGjHbnO7PqOAewxk+nNaUKoPu8BTjpnn37H&#10;0qyY49gQDbj5efy4Hf0oVTqJpXMWRVO63QKc54PPpn9ajKFF8wk5XoGIz6j8MVtNGhZI2U5wSee/&#10;v35qWS3DDbIFHOcgHqeuM/zq3HUdWpbQwzGcfNgKxzjPX8/T2pYpIR8rOCcYypzkn0Ht61ee3hJZ&#10;EUg8jBGD2qR7O3KqqEdPQE9OfYfzqZRGpWXcgSMy8ckY+8TnGO4qrMd5MceGH+zwcEetakdgdgY9&#10;VOcEcfrT/sYEv7vjGOf/AK3rRy6CU0ZhfaN44OOSDgEHjqKe+0EswIGMjBz25xj88Vom0bBCKSc4&#10;wOMcdOmMVD9lkS4UBAMnkn/Jx7VUWR7RXsis0UhbZuBfOAAeSD3BPepkDqC74y3HIGRnPP41c8l1&#10;bZgZHJx/s+3vUUVszhkBDL09c8npnv2przKck1YdaQJGobOXHJyc4Ppx/OrW55F8oMQN2D7nnNMV&#10;M9sbeo6cds46YHNOBaRVUNgZ459/y5P51pCVloTHuRRwgDk4z1x1/wAfrUdrP9j8XaE+cN/aliw5&#10;xytxGR9OlaBRWUiPrkg4yMfh+vFMjEia1pe8kYvrY5XjA85CTnrk9uaOtyqcuZu5/Sn4HitW+LHg&#10;a6IBxq8JjwQRllI6++fbrX9JulyOiIOVJweT61/Nb8O7xW+JvgqSF2yuqWyjadpOQQOmOuOfUZHQ&#10;1/SZprN5cRfLHjBHSs8Y/faR42XN2aZ6Lp5ICgseeldpYqVVc8en/wCuuD06YyBWOVPvzXbWjfKD&#10;2FedJNantJ3OjQsV6fjWtbsFjAHBOax4DuGAfvVtWuEwpHTNSNI2LST5Rk8kc10EPTcO1YFqocZ7&#10;+1b0ABG0jPFAHR23IyeKy9X3Q65pdygO0NKZQOcqqcH6ru/LNaNuVAyKbKR/bljnjEcx9udgrZrQ&#10;WjOjttrzBRht3Q9eK+Lvif4xlv8AxFq1/bXPkhLMwQzqRiC0G4vcDdwCSjvzx8i56V9LeLtZh8La&#10;LO7sNlwrJHztIJGCoPvnA+tfGvjNbTTtItb/AMSzJb2l7cy6hqbgrlNI0zkxbSfuzeW0ZwRkuT3p&#10;zb1sZJq+p26eLbP4E/BHThbL9g8ReILZntIXADWSMhd7iYEYUW6bWkLADK4xwRX8+n7Sv7R/h39n&#10;P9nfxB4S8JTl/FHxQumur+5eX/SW0iOMmzj2KdwW4aUs5L88HJ5r9hvjIs/xP1+1sPHcLR3HjO3t&#10;oJbJWKva2N0x8u3LZBDmIOW4GNxJ46fyafttfF3wt8Sv2m/EvxasGjk0HRZfsui28XR4bU/Zbby+&#10;MAFVMgH8KFQeRmvPxl01y+n+Z7+T4RVJ2ex8mfHFdJ8D+HPD3w2iijN/rkH9p3jCRGyJWAgj3Y3K&#10;+VLNkgBdoxzXns1nqnh/w/P4Y0+Uw3d5Cm9i2DFHJ8x4wArYyeOmRUs1wnxh+Kl1411508vSoxcT&#10;MF8vLlt0MWwZwBgk89FAryz4y+MdVTxHBpVkpivtXnUzKh3fu5WCopb3TOcYwFrelFRWmx9d9VtZ&#10;dTxqNrPWdSkNoAsTzPZ2uWJBgi4lfj+8c4xyR3GK9X0Szl1eRLG6EcCW0ZKJGMIvICquTngYHfp7&#10;1xHhG0GqXGpa1FHi209otPso/uq0szbXAzwXwMn0Br1G1FrpXiqWKVBM9vEsEbIflDthmK9t2cDJ&#10;7ZrooWSHXwl4tWPJPFksEE8lhZsFgGYUUEbsBgXLHtuYcn0BryjwtYS+JvHEU2ossNkXklZcncY0&#10;UsVAXknCjrjk9a9F+LGpwT6pcaVpQVWVhAsoX52D4+YEdfk5/E1z3gbUj4b8IeIdagxJqV9JbaVY&#10;qoIZlkdpJdjAZ+YLGmO+a6HP3kznp4XlVo7nZ+EYYtbvr/xLdWm1GeSOE5wqJHtyoxnkkgV6f4e0&#10;zVdI8Na3bxWfnnSY4lglPygOzmWcL/ecAKi56c81o2HhqTwtBB4UjDbrHeCAMB2h+eR+Ou6RiM85&#10;wBXq/gvwjc+G7TVdCN473EeoWxKyKBvu7l41kTHBx8uMZPfpXBi69otdT2ctwEpSUlsfsB8EfCEf&#10;h2DWdH1FlPlXc0pEJIBeVeVHuqhee+Sa0JPDiwSXclmwWCdyQSCDhupz3xz0AFdL8JLHU7vw5b31&#10;+m+W8gtbhpNuNpuIVkPyfxHL547cV3nijSU06draKMMyrkMff1HRcelfJ4qpfVH6DgcOovle583+&#10;J/Cb6/4R1CzkXaGiZhJkHBTLkkHgABfoa+rfhtpzX39nywqhttTewfOfl2zsjOVHpsX9a8803RJd&#10;Ys7mwiYbGidXJGQRtIPXtjPWvo/9n7w/FceGtNitYGdtFlw2OflikCRDt95Bn8a4KF/aI96vSSpX&#10;7HtPia0uW+Ofh9GLJFeWNwA3AAMIAGPchzjvXyB+03pkvhj9k/V9Ikszd3OmSm6hib/lr+9MSJwO&#10;hcEmv0D8T6AL74keGNZjz5sImVy3IjDDPT+8dpH0zXyz+3rb31p4TsvCnh9FaS6vbe1WZcYWW6uk&#10;aNSD13bm4Jx27160o6Sb/rQ8qDSdO3S34P8AyPys/wCCvln/AMJN4u1W1lihtke20a+klyXJmMcs&#10;Txq+MHKIGOe2MCvxKt9I1LX0WytIvOuVt3uZzHgkIxKliPQAZ74r9w/2373TPFFt8RdPE4Bum017&#10;by5EVZ5ILFDMyEj+FlO1F5B4r8mPBNla+autSgxTXmlT29uFOM/vFBY56rgDGPftXbKreep4WHwj&#10;aTv/AFZH0X+y38E/Bnir9nH4lWN/fvbnUbiPTbqZd0kNs6eVLp0jhQCPMn3gMW7FeM1+wfwf+KWu&#10;+O/h54R1q+kEWt2a3FrdPnc0up6MDDOW6ZdtvmSrnGJjjjFfnN/wSpsNMvfGPxZ/Zi8S2/nP400C&#10;C/tAoXEdxZRzyJIcnqjOhBHRh2r7G8CxeKvhze6ho+rxRx6lBqUHiF1TKlJbVVttcjjTBBEgJnGQ&#10;Mgj615OOqPlXRH2OT4WOsVv0+at+Z+qdp4jj8T2NvqWiyq9rdRjMbL0yPmBHYg5BHrXlviHwxb6h&#10;q13JDIbeQ+UkMiDAyByGHf25FdZ4S0mTwzq1/wCHZGjihml+1WW0k5ib/WheeQrc+wb0q/fqqa7d&#10;wsmV2REZ78EZx1rh1kveNZctNtQ23R8X34ns/HukW80xiudHgvInDcLKZG80KD05C8YBriIfDtjc&#10;fEqdnj3xaxl5gRgq5jYAfQg/pXonxk0Gddbe5swZ2tLm2uRt+8iMjCTJPJGB0ry++uUb43QWkkxR&#10;2tJHVC+Sd2wLjp3BwOuPTPPJN2dn3PXwsbwbi+j/AM/1I/EOizeJ/hdaaVOHa8geSykIGGBtyVDA&#10;HucKR9a/Pb48fDyW6+Dtn4q0bfNq+jXV5tkAG/fA6XUG3HbZyBzjaetfp8olg8VX1lc4iDXFtdJk&#10;gbvNG1m+m5OR6mvnRfDFqmveM/CFyC8kN5BqKCNchVR5FeTt8iRyYPoPXFNxurfIjDNqfP5p/f8A&#10;8Oe6eINY0r4geCPDXxO0nBh1Gzhck9QLlVZAScYKSBlP418y/Gb4Zp488B6j4fvl33nh63k1HTSx&#10;H76xlObiD5uD5ZB6EY4rv/2VLae4+CPij4beIYxJd+B9UnhQAEK9qXaaIpySQvzhcdABzXr1z9vn&#10;tIdU8kNJYyFpImXIeCVgky4/u8hsehPpXoUK/MlPuY1sG6TlQ7PT56r70z8Tb7w/DrPwt0qHQEhG&#10;t6FczaDeORsE0F0ftWmyZwdwU+dHycjA55r65/ZRtLFvAvjD4fWDOttcXUN0F2hpYEvIfJuXVe7I&#10;VKAYw3fNfN3xT8I3PhPx3qeiaVILq30658mDBK5txhoAR/eRDjI4J6dRXoH7K+q6rcftJf2DdOog&#10;8Q6bexxCEbQssX75Tk9sqwwT3GOBXo056p/I8PH4SahLXRa/qdL+yDrNxq3gLwz4c1SOWKfR7PV9&#10;NuDuJ82WyvUZWK8FdglKjIJGDzzX1zfW48RzCzt3UX8KebFIRk7V6njsehFfPH7N/hnUvDv7QniP&#10;TJI5RbrqurTlGXDL9vSC5Ztpx8u4EA+nTpX19rehaeniR2gRXSFQykDG0scnGP5VyOdtu5delJy9&#10;7t+ev6n5i6po8nw4+Pd9b6hst7TUVa4WKKPbbyxXKgtjjb8sqN9Cx6Zr5N+JliNB8QK9ltuYg+9e&#10;eWhlIXacZwUfgn0IOBX3r+0zpFtF4o0HU5P3MMMs1s2GLKyT/OuznCkMmeee1fHvxK0C6l1S40mC&#10;EzpEn2iCVTgNHKPmUr2bPzYH93PevTwla6PHxdOy1R5l8VtMtdT8FjUJMhkeCZflLMuwHcCwI6oS&#10;CcfwjNeBQ6wlpA8OoReYY2DQsOuGOHUnqcjBHoRX2HJoo8XfDFbJIU+1WiOJF3YL4GQe2D976g4r&#10;wPwR4Yi17Ub3wNCifbXkQxb/AOEh9oIcjgBmGf1r04zPBxWDUnc5DTb1dK1IPbqzIxUYYBhtJAdW&#10;H5VFodnbaP4glt7wjZcyPJFH0yCcuu3JIwPXjirl4+syaab2ZDA8Lq8isOSW65Pow5HHWuRvAL1D&#10;d2EhW4tGE8fPUr1U+xrojWPKrUJJu5D4hhsobwwafGsbWkpUM+QHj/gbvzjHNZ3iT7VfaBDNHIAb&#10;Z1J2jgBu+ewVsZx2NdE9/Fqdlb6ksIIZWhc9cbuRnP8AdPFYun3LQGWG4jDxciSMgcq3yuPyOR9K&#10;6m7nkVIu95LY5a9uRLNDrcoKLcjbMExtWReCf+BcMM9Oasw2cF1eiKJtsoLAHjazMB8uD/eAxVCa&#10;1NtLdeHLnDKzDymI6kjMbjrwVOKj0sm+tykJ2yRN8w9DnrzUqWqL5m/gPWPCl7Br/h+W3u3zdaYu&#10;23LoNxQjBjbPXgY9en49r4a8QW9js1mALJFgWd9A+SHiOPKlDEZDLyAB6V4BPcXGjXwvhvjkjYNJ&#10;t43Hgk+4IGfrXp0Y/wCJnb3MjIbXVbf9247E9m7Zzx+NbP4bFRhF38z6Q1Kx1HX/AAew00JcNbIp&#10;Q4GbiMco6H++m3Bxz82OO/jWi6/Z2uqQa9p5eOO9AWRMDCsGxj2wcY78mvQfhV4pkisl8Oaix3WR&#10;cRtkL8j9U6YxuJYcnmvKtW0jUtA8QTaHPuVps3UThSFc9XKnvzzXBXjaKFRje8Gz6/uIrG+FvqCg&#10;7WJV0OR0Py/l6815v4r0XTNL11Ybd2ksPFUcsT46JcxrgAbQByvI4/h4r0Pwlq0fivw9FenaJJkw&#10;69Nkq5DAEn1HB9KzfEWgSa14RvNF0xWGpRMbuycEK0dzFkx7SOMMwAPrntXAp2d2dm0eRnzBHHc6&#10;t4S1bQG3NfRBJ4HUDKS2ZJ3KScfdLD6kc1l/EfWLrxFomk/FqEJINWjf7UgIPlXNuVjkUgdPMUBx&#10;x/Fiums/ECi5/wCEgkiAS9BleLqYyTmSPHJ4IIP+NYXha3jMus/Dq9XeIU/tDT4jgq4VP38Yz/eh&#10;IYf9ciOtejS95cpxJ8s+Zn1D4E8S23jf4Oxmyt3S50fMq467H+WQhQASMncR2rlPFNkdY0611a7X&#10;zgpD70I3K2dp3EY3BuMDjB715V+zh4xPg3xPFpWuzHyrVpLaYPjy2ik67gc9+eOvbrXrvirRdW+H&#10;d7rPwu10qsMRjkt5oySrRzLvhlHfHQFemRXFXi7XOqCUZN/Mz9cjl1DxLo3iOwBvrecNZ34AO8oo&#10;Cp8mQ3cgjB6j2rxDxnoFx4U8d6hokkBNveR5aORco6sDzg9GyM+2eK9nsIn1OzWCN1illQq0mMKs&#10;iHrjqDwDk1z/AImvte8TeFItQ1uWZPsG6B5P9YGH3lUk5PG096yc1a7MqqT0ueLaVf2l/wCGvs9o&#10;6289nP5RiZjw2MoVb0JXHrmvov4v3X/CQ+D9H+JQQ/bxEhMPPKRsVlDHI+ZWUYzzjOc181+FbYXG&#10;oah4Zhi3SaioEIbjc0SmWM7uAORz6ivYfgTrsvjXwxrHw/kLC/tU/tOwiPJYx/Lcw4Y8ZBBI45zx&#10;WE4KSszjrU0rtH9Tn/BKf446X8Yv2a1sL66hl1bT5JtIujGMNHBb2DS2ryA4VpIoY5kyuCyxRlju&#10;5P8ARp/wT/8AF8vi/wCANv8AD7WbhLnU9Olu7fUdnyhAk7oQFGMF4yhHPRt2eRX+et/wT1+M0fwQ&#10;/aUtPDk6u2n+L7+whgjjk2KxaUxAMVIYlRKZFUMCZIkXoxr+774CeJ9E+Cmn+HfHul223TfEGqLp&#10;+pvFhlgW4YwwSu2cbFcKjScDYik5JGfWyqs3a/Q/Oc2oexrO2zPpzxVHbfDH4s6Nd2sf/Er8XapJ&#10;4f1Ry2FSd7VjaPy3BmVfLYj7zIO/Xyr9oT4XWPxI8N39hrkfnyaI1kxndm/ePOGALY5wMFJOTklS&#10;fSvqj446c03w31S5htVvLxWe7tIX5VrrT5PtUIJ/hB8pkLDkKxx15yNA1HT/ABJoWj2UjG70/VHd&#10;J5nTBmiuwLqCRgDwySuEZex4PHA9mdNSTg+pwc7Kv7J/xGn1/wAGr8O9anN1eeHoIEt7tvl+22TJ&#10;+6lAPJaMDy5OuGXqetfSMlq4STTs4IPmwN12kHPH0Pb0Nfml4aufF3g7xDZarHG5uNF1CaylVDtz&#10;F5jpG2ARmOTDbARjdgnvX6V22qW+taZBrVgfMKosybf40cZOPZh26gjB5pUfhSM99SyLgXK296OA&#10;4Mbr2BPGPwYYq9aswtgrdU+U/gev5VjPIiSSwQ4K3CfaI/8AeXGfz+U1twch8fdJyOexArRNXFcs&#10;kAH5aMc+lMB5wOaM02iXJbkgzSfMc5oXd0PGaVuFx3qXZmsZIZgHk0AkDHrRnNIfanYu3cq/ZT58&#10;cokYBc/L2Of8KtsMHNJ0peuamK1BKxBK21gpHXvUh56GpAQBzTeBzUt33Gl1I/fPrTZFDRsp4yKk&#10;JqKTtSvoDZ5/4f8ABK6BeXNxb3BKXTl/LwAFJPauyS0SAbVJJ7mr6qOcUrc89amwlqVo1A74qRgO&#10;v60YYfMKjJGcE07FbjjwR9aaT+FPHJqMg5570WBqw05IyajI+X9KlHIGaaTjk8VWrENPPAqI5zUh&#10;7nsaado6VbjoUmiI5CnntUZ5FTYH8WAK+e/jZ8ePBPw98NXRt9SjNxCALiSEeaLVWIG+TZnAyR64&#10;79KxnaKuyLanvMrZP9KgKkNz0r4lb/goD+zfoNjY2eq6rd3dw4VZZYLSVlDcAk/KOM+lfRnw1+Nv&#10;wh+Mlu83wy1+01V4QpmiicedDv6CWJsOh+qiuZYqHNyp6nzWXcY5TjcQ8Lg8VCdRbxjKLem+iZ//&#10;0v5Hgij7vQDJPB69f1pxUOjSSEErz83oOv40qfNxIRliPp+Ht+dOI+VY1IzwRz/e4xW1OGmup8lC&#10;mlqiv5QC4IBOR0xnB4qUAs/yngEY+tBZBjJGRjIz69MUplZGADAAnkAck4/TFbQhZF2utQYiJ8TA&#10;dz69vXvjpijAb/VruQAYx93Bx+f0pDBHLDhx06Hn8abtMeWyMZJ5/vds+tKL1uZqCej3HbZMjHOe&#10;oHBz+HbNSqFB/drjAAwO+eo/CoQI0HuRheOQc9aeke6RU4Ygj5j6DPPr74pp9RuW6LwQSMTyccg5&#10;649ac0KAFl4Iwc9M575/z1oQ4AYNgYx/n1+hqwsO47sKCvTvn3H/AOqnGV1czhUurlYQqVyTwO2e&#10;vHr6c1FtI2tIoz0GRn8/StUwrFCWc5TOSxG73z/ntTNkm1XcrjBztBPBPuB6U5abivZ3ZUeIcMo5&#10;6HtnPpipreLLeY4LLjjHTrx+tX4bZhIHXkEdfb0GOevHtWrZ29qw8ybK/L0AIOB0z603FNEykcxB&#10;Ezv5ZGOcjnv/AIVbFnbAYQHBwTxnNdSNOgEjOgDKBkYGM4HPr0/xofT0uIFNtwc8/wD6+KqMVYXt&#10;F1OYjtJIl8sfKh79x7fWqcsbW+q6ZGzbl+12ofGckGZBxyP8K7CXTy5LMRubkgDGO2M9Kzdc0uN2&#10;tdufMWeJgwPIbeMd+oPSonF2HRk0z+hzwZK1r428HzKCS2r2u4njaM9e/rX9IuhNcRxbbkEbQMep&#10;NfzW6LdxweNfBt5uLebrNkqsCe8igcd+vf8ACv6TNKvIpFWQ5B9B1GPyoxFJuozzsGko6npWnudi&#10;oRyR+tdnZlhjb2GfxrgtI1C3c/MwBA6Z613tldWxUdCevWuKdJnq05I6WFoxjBwe5rYgOSGY9+v/&#10;ANasiDySeD1xWtEu5co3PpWTps2ubdscHcP8it22l3kFTxiuZt2CIB+frW5aFhyO/SoasG51tswK&#10;nvUqDzNdgXptgkI+pZf8KgtCF+Yc+tQarqUelyyX5HKWp2f7xkAA/MjPtW9jFvoeRfEeaPxl410f&#10;4bRbtks/2y4kXIWOOyYMCSPWbaR2zHzkcV5Bpui6D4+8c3dh4ihhl0/RLS3vNQU52/YoXM8C4xyG&#10;dBI6HhtjKcg1674RIe51Xxfqz+VA/mW4duvlQSHz2B9CVZfcg1+c/wAe/ile/Dr9m6fxDD9o1DVP&#10;ihrF68cMJAuXs7WRobTTlUDIE04EZKDo5xnoc61WME5MuNFykkj5A/bd/axi8B+EvHHjK2v/ACvE&#10;niyc6bZRDl7ISIIJFV8YV47ffCCp3GSRmHAr+Vf4h3Md1qUOgyjdPDNISNuF8yXhVGOMKvU9sYxX&#10;6R/8FB/jYPFMunaK+mHT9B8DactzaacSvmXWo3Ch5Lid0BPnTyOPk3Msa7VBNfnB8LtLnuIP+Er8&#10;VnzryPzZyMk8jJJIznnOeecV5cOadTU/Q8pwqp0k2W9Vu9J8E6LLplj+7fTY/MvZVwxuLqUgYbng&#10;RghQM8ZPevnhdQsbnxw/iWZSG3skWSHPmPGRkdMYRWPHTdWv4y1keM1ttLtCP+JneS3c+OnkQsoT&#10;cMchnBwp7KDXn+k3EuufFHw5pDRCW3tLqSS5IBI2mJ924Yx8qjHpmu3tY9iFG53+iaXH4T0PSopF&#10;Ek1taNqrxAHm7u5AsG4ZJ3ImGI9jUWvQ3Xg/RJNRZzLcKhjEq8kzzH5m99i4611CXFvd65qmsRxj&#10;97JHKseMhEUbIY89zhSx+vtXFfEHU/PtdP0JgTIu6aQlsBWcAKq45JVQM+/tQp22OqrTTXmeLarc&#10;f2lZnxFK2blQsTOW+Zml4Rs4/ug8V6Z8B/CR8UfEfRYgEa30CY61NnLptt2TYG4xmSTYAD74rloF&#10;kvtVXQLq3yt8+6Q4wVVAdpPqQO1fTnwU8KS+A/gvq+uJKUu/GWpwWkYAyVs9Ol3sQ3XDt1wOwp+1&#10;5dWZ4TB807W6nt3gjwVeeMvjpBpYSKSDT7Qyu+4/vDnfKzA5AVpWU49Biu8+Jupw6PrfjGwv40lE&#10;r6FLbSvtDq90btpCnGRuli2h88Lj1r0z9nHRI9Y0LVPF9lI0Fx4kuba1+YEGOIFgY1PRfM5OMZ4z&#10;W18e/hpZWX7VOmafNZCe21Sy0gtHuxiO1eZZQQMAZjO4c9ye9eDj8ReLkfc5fg1GqoLpr92p+n/w&#10;70W402O585Q8eni2tw47mKBYyqey/SqWtRtJf3EcRZlLctnlh1wa9Y0u1+ynUNSkzFEk7yBOwUou&#10;fxOMV5SboX1z5kJ2B2Lew5rx8VLlVjvy685Ob8jotB0FhZTLbqHZ42UADjc6kKPcnOa9y/Zm0Ga1&#10;j1uyC+UQbYqp7hEw55685qb4b+GlS2uLycELYoZmwMlnK8L+C9B716t8LtEh8Na1bWTxFjcWcIZZ&#10;eW3MCzlj7Meh/DpTw9O0oyZ3upzRlG56nqWh28XiHRtSC74ftUcbbuRmQFV+vJrwf9snw7Z6J4r0&#10;rVten3WMl7oV3GgUExtbXyb3A7jGK+v77RrObSbe+mBxBNE+c4A2sByO3/1q+ZP20vsOo/E/wBpe&#10;ooJYpmt3IwApS31K3d92fvDbxjv06V7mIhaD87HFh6T5r72P5p/2vHtrvxcbvT4ZPsX9s6zCLlmy&#10;JIGn8i3RMDB2rkMegJ7Cvj34SfDm3v8Ax94X8J+JJHaHUrHVHtUjl2yF7fzEijJ4OQ8ZcrjBHNfb&#10;H7UOow+IbPRbDSJoZobEXEsSk7Qg+2yTSMMjks2MY6gYFfGXhq+1/QfjB4V1vSDHLeQava3FuVbl&#10;YptouUPpmNnUr3J4rjlUSkmdX1CT5n6/rY+kv+CeOn+IdF/bFsfFtqC1vbvPY6gZAWKLJBOqKCOO&#10;ApOORhTX6k/tR6DqHgT4y2Hxf8NxNef8JDo9trFrBI2UuJ9MhaDV7PBBwb2yIBAB+aMNtLDNfEP7&#10;I8Mfgv8AbM8WfDrUF+0SPq5vY2wUIl0ppSduDj97BKVxg8MTzX63fG/wzfa/4X0rWNQEi3ngDxTL&#10;cWrhSpNheINuMAZVWeNgTxyRmvPrxcqckt0/y3/DU9fCSVKrBy2cfvT1X46ejOl0iG28XfBG0vfD&#10;N04vPD5t59PmQYaSEIgQMCefNt3ywPBYH0q9p+sS6vfq9yqATQKcAYyQSCefTPSvmD9nDWL/AMK/&#10;FXxb8Kr8SRo7i5s42Yn9ycyqi+qKkhVO4CYNe76yn9ga9A0ahlkjdVQg4AJGOc8HPA9PxrkhV5oq&#10;XbR/IrEUWpum9nqvR6nLeJI7O78U6wupWx8m3sbVlYHdnDyB8Ac5ANfMcsemal8erXTb1Cw/sqdS&#10;x+8DGyc5xznIIr66keBPEY3jestuYmYfeY9SG/OvCNT8N2tt8crLUo12+Tp00EpPVy5TyyM+ioQc&#10;d6xrxdk/MvBvWS/u6HIeOdN1nRNS0TxRaBJ4IrsW88ecO6yEGPDHsGHGaLyXwvB8ULPWNQ3RJrsE&#10;2nXIxtBWVAuCehxgAfWvVvGOhSa1aR6Ha/65M3MQJx+8hwyfrXkPxJs0utIs/GWiqyoXhu/Lx8sc&#10;iuA2fbPOB0xTTs+Y6aUIzUYvTdHnnwonTwH8bbjwXqDqbbxBG9lcMpwPtVsvlBj6mQAEe7V9Uf2J&#10;NotxDKB5imHZKp43hf3bj3OMH9a+KfjTHLpvjSz8YWDPbyrPb3SydAkhwkhVge+0Nk88evNffHhv&#10;UJPGOiNqMDCWeGOO+jXHDiRf3sQHqCGH1xXRhZWbgLM6TcI1l1VmfmH+0X8PDd/E94JBh77TZYIJ&#10;MArugbzIW7fvArEEc5AFfnTo3irWPAHjvQtemleK68Oaj9o8zA3ICdtwjFgwYbdwwQevFfr/APtU&#10;eE9Q1zRIdT0ZTNLpk63FlJHlH8hQXO1h97ePlx2IA71+V/xo8GWmn3Ok+PrK8Eun+I4BMATuUyMP&#10;u/ivb1zxmu2lNtNLocNSycW1urP+vM+3ru/ufCH7bl550im2vlsL2KZRlWt7mKaJiDyBliuDkg8D&#10;uK+2r7QdtxNJaBZBHsbaBywb72PU45xX5AeA/i1rWu2fgbXp4wt54bsrzRruVk8v/jykW4tTzlT+&#10;5AAHU7TX7btoFnDr0l3p0jpFcwxzLtOVyRnAByOc54rCo37ST7/qZYiilCFt0rfdp+R8jftA/D62&#10;8a/CbWoNhaa3tzdWjIcFZoQWQg57kYPsTX5ReIrkeKfB2n65blvttlCyiQNw3QEOo68Y5HrX7tax&#10;ptzY6i0TKGhuWO5CuFJfqMA4wea/Iz4g+B7Xwn428TeHPD0fk/ZZxcLZbNv7ubklemUOCfTjua7c&#10;FVurI8zFUI8qffY+d/BVxdWeoJNp4V5mBjli3YPC7xg9yAOBjkZrzrxRHpfgv4nWHiXTG2QXSq0k&#10;mOAHfEq8d1ODz09K73xNpa6B40ttcsJVt1mCzrjopThvzHB781d+LOh2t74Sk1aEiaKO5S5j8oAq&#10;EkHJYLyeec+gPHFeq6nVHDHDTklGRzHi3wFq2r+EE1ySIRXdsLiwvFifKMsbkxOgP95WGevYV8U3&#10;Eqwo9uqsT0Kn5cEDkfj/ADr9EvhHNF5ep+HdQH7m+l+0JHksrpMoJXcec4FeDfFb4babaalLdWsz&#10;GWDiQMuCxPTJ6ZI6EjtW8a19T5/FYW+2p8xaG0azzWySYW5UMisekg9M9citvVomlSLU7ZBEzgxy&#10;gcASr1HtkYJ+tctqlgq2fmQp9whw3Tae31Hfr1rs/CLprWn3tlI6uJIfOUP2dM5KDruK5H1FelRn&#10;fRHy+NoO/OvRnC63D/Z9nFq1kCWs2EckeOsMg+U+vynisOeZrXV01S1Yosmd6/wsRyT178nFd/5E&#10;FnIyXB3K8ZVhkHdHIOCeOxwa85EHleZp4OTG29Aeu3OcfUdKc7mVOLvqdZfzf21Zi9hYEwsFIbqy&#10;nJVuPTpirPhfU4tQ0l9CCstxbMGhDDgqPvDPsM4H0rmdEvI386zkVQHGEA698/Ug85p1nO2n30Vx&#10;yTG+15AMcHof8aFUtqRKDs49T1nTppo7y1vrd2aS3wwUtt3AHOCORkGvdviBBe33h8aqJvPudNZH&#10;GOvk3OBkDjIzt6dOa8BvLsaXOZ8A+aA5weBng4+teqeAvEgutL/sDVsvEY5Y0kJ+chuVAz12np6V&#10;lWSd43HUulc9A+EfiaCMRadcYVI5DMAV5Ic4cDj+HaMc969r1S1s7DUppbOYOr+XcoyjjY5wdvPI&#10;DAZ7DNfLPhDWLvwx4gsNVmJ3QNsm7fLyCTwRkZB/D3r7L1nS9Jv7zTb6YI8CB7K4QAnbGxVo2Oe2&#10;cdPSvHlC10elGzVz41+J3hi38M+O7mQ4S116L7Xag4AS4jCiZMDGN3Dj13H0ryXWdRvdKt9F8c6M&#10;+y+0e++zT4JwwZfMiLY6B03xn15r7a+M3w+Gq/DZPEluF+2eH5FuI8HIZBhJ09ANhDgH+7gda+P7&#10;PTrXVZbzwzcYzqsLxw7TtX7VaoZoPbLAun44ruo1ezMJR0vY0fElnYaT4/i1+xQrBqUEU6HJO7Kg&#10;xnpwSCPoa9r8YfaPEvgfS/FVzK9xdWsL6TcbuX8lTvtCW/i2gsvI52nnivnOyM+pfCzSb6RSLnSZ&#10;XtQXb5fKZi6DGcqQ25e+AB0r3n4Y6jL4j0O+0a7XCXSmIOzFmDcmPb/undVzXTuc07whZ9Dj/Cms&#10;S6bdz6jLF5lqGT7SgGSUHDAcZBAyfWvVofDSf8JFPFoFyfsOsWh8qNST8ygOjY6PkHsMivPNPt5N&#10;Kln0nVF6lozj+IMCp+hOT789q1/CWoT/APCH6XDv2X+kSCGItw26FgVUHphlwA34EVwSjtcJRu7n&#10;h02rXFmbLxLcASDT5FjkOApwhwVHGBxkDIqtY+LIvhT8XLDxtoAKW8d0sqrjJa3ufv46glkZwOCA&#10;cHHFeq/E+xtLfxJq1rqwH2PVYRcxyQAKwfGHGPusVY85APvk18/aro+iT+C7Z9KvHvyySQsJITEy&#10;SQtkBly2MA8EHBFNrdnLzWfM+p9UfF7QhofjJjowFvHJHHq2lSx4D+TNh38orgDYxDKRjAIHav7v&#10;v+Ce3xs8A/tRfsaeCdTvrQyQeJNPXRtZsM4VNR08pFdSJt4j/e4u4wMFUXI5Ax/BF4b8QTeM/gXo&#10;upsxub/wRPNaNEG+9aT4YgFgM/JnA/2c1/SX/wAG/Xx40/R0+I37N+oywSyzwp418LqyDLSwRfZr&#10;xB0ClklhDHIJDMAeta5ZUUcQ4vaR8tnOG5ocz3R/Xp8KdYbxt8HrvS9UdpNTsoJrWaRzncVLqGVj&#10;gkb1aNmIyxUk9a8Y+B8s/wDZHjLwHMri78P366lpyuduLC+i3iJfQpcQzIM/dO3gYr0fwHevYS2u&#10;syoIv7VhjnnRcFS+xWuQoU4JBjMgxnqe5ri4rWPwh+1Fc6kxIi8QKumsADgog+1QuOCCA8kq4HGW&#10;HSvpJxs4/cfI3bWhH45judQ8PW3iCyiCm+J8wOdu2SKeSIq3TG5xsHfcwFe+fCa/a50mLSJ3CvJH&#10;9rtH5DAOf30bL/sudzL23Y/hrzzxbo8UUln4duyRbazdKsjuciJ5AzAgn+9KsbccbgT3p3h7xIbD&#10;W7WwaItNp7vtk4yzbC08WBn5pAJHx6gelbW1FqtD6CjM8Als512y2p86LJyHiOQ4X1xz+OK39GlE&#10;mlwyryGUAfReB/KotQW1nig1JWEicYZecpJjkEduh+lZHgjfDog0mcYNm7xKfVNxZP8AxwgfUU7C&#10;12OvA5weafs9aQnOKQHHWkhJfZaHDpR/DmkABHNDL8vNDNY6rUQ46ijGeadg5yeKAuMik3YvnQzG&#10;c4pRmncDpSE5qb9wvYaT2x6UEc4pB83J6UuMEZqE+4LuMwc5FNbnJNPHHBprZ9M03a10K+gAeneg&#10;j34pQcde1NY5HrSjroO90Njw/wB6uW0vU9K1i9nfRblbhYHaGYKc7JEOCp9CPSushKg4Havwe139&#10;q+//AGWv23viPp2ozNJpWp3MMzWM7lLd2ESkSRPg+VLhiOV2OOpGAacoPofN8UcYYDJ6McRmNRQh&#10;JqN3td7H7scjBPelxk4PrXgvwI/aR+Hn7QXh9dW8MtJa3QG6WyuQFnQZxuGOHQno6Ej6Gvd3badp&#10;pRqJrRn0OHxFKtSjWpS5oyV01s0xhJGO9KQu3gc0oG/HanuhjAP601uaJa3IWA60wgE5xmpGYbc4&#10;qPg89a0a0GmjO1C1XUbKXT5SVSZGQsOvIxxX5+/Ef9mW00DxvpuueFYnn0/Ule21S1BYrMkg2vkE&#10;n7wbOOgxxiv0PdhtAx3r87fjZ+3H4c/Z7/aKT4afFWAroV5axXEF9EpJtWfgmRRkshI6gZHvXPXj&#10;Hl5qmyPn+IM+weW0licdUUI3Su9Fd7an5I/tY/BDUv2evEy2w1ia2EeZreRo96S27HKhkB5K/dJH&#10;PHvXwxofxX+Ifgf4h6Z8UfB1pd6FqU07Wp1OBSIJQ4+RpUI5XIGVcbSD6iv6gP2lfgH8P/26/g/a&#10;3Xw/8RwwX1tul0nW7JlnjXePmjcK2GjYhSR1UgEY5B/nD8efBH4pfDvXNR+FfjfxQ0OrW7GGWK5t&#10;0MRZRlSmCMqwIZW9CDjIr5bOctquSq0Ph0ej6/N9dtD/ADY8aPD2vwpnH9vZVLloVHeMk37snvqu&#10;l9V5H//T/kqSIStuHUdu5+tB3N8jk8Dg9MH0xjmpY+u5eT3LcGplCzbkYHJ+YjB/L/69dcLJaHx6&#10;nYzriNpcbxy3BBGeh/z1qokkiTeWSemW68+mf85Faxj3HKpgMMehz34OKI4XZQy8M56+/wBamdyn&#10;KyIVIUDIJPPPt2yaY+8jCHgDp/TOf51ajWPb5gGzHHOTj1x/+umtHtAc84zz7fT/ABotzEvlvYpb&#10;HX7q/wDfPOB74p8SlgQAGUZBxxxnk/Sp9rlgVx83twR/WnIFGCSuCc4BJ4yfcflzWkUvhLc4mpbo&#10;wXzGHPXoOCOvfP8AT1qc2vlqI+cYxg4H/wCqkhCupKqMgjvx/nFaEOXRY+WYd+AVAHfA7j8a1hFW&#10;MYaLQpsgwxbgg+mckdR/n1p2xnXYckDIzgD/AB6Va2/IScDcc8EkZ7HHFCqEYzY5yM8/Xn3B/Sp0&#10;a2M5S1v2IoI3UrI54IxjrjOM8ds12M2nRWl3tRyYSu9HJ5wcYP15x+Fcw8k0jGNXO4Dtxn0yOPzz&#10;XY6dOtxbray5cD5U+Unk5IB64UAfe6UovUznfcgEe7DQ/OrjI4yOOB1/wqeK2hBLHKuTk/NnIzjH&#10;4e4q9NbzGYKQNpxyOTn3HpTNrRRgsu3H3QByOvb3zWzjqmciqSk7MoLbOH3SrlSxAx2x6EfiM4/C&#10;sTWV8y3hjZcjzYd+QOAJF9e4Hr9K7AsTIDHyQWBPrzj/AD7VyfjOB10WSaHCkmNBuONu5gPpx1pL&#10;VNHRQqNzUT98/DkCnxF4LuoJOI9TsGAIABw64LehPUD1r+krTLfUGhjWXa7HGCT1z71/N1parJrn&#10;hA7AoXUbAru6rh0PB7nj9a/pAuPEXh3w1Ypq3iO7gsLRdgaW4kWKOMHgFmchQPqa9FwTTOTDyWqO&#10;/wBOspkGWhUnGMjvXWxWcYRV+zP0BJU9P5Vz+hapYazbxXukzJcQSqHjljYMjr2KsCQR7g16Ja8p&#10;yeSO9c7oK1+h6PNrZDLK2hf9wm9GHPP6V0FlYzRuoWZiC3fnrWbD8l2OP4ema6q0VQw9zzXHUoqx&#10;pCqjaS0EMYxzWhaq+QT25FWNmYstxT4Nuct9BXltXN4z0Ny2JKqDivPvHd4h8U6XpQk2sYJZDn7p&#10;lLoluuemS7E45OFNdzLqFpp4XzizyEbliQbnYD0GRge5wPevCbfT9c+KPjbS9Y1SNbCytWl1I227&#10;ExWIta2wllBG0MGmfCdiMmiTaVkRotWUvij4r03w9cDwl4c8qW38PaPc3t+8rhYY44FMgWU87mdl&#10;yy8E5Oetflj+1Zqdv8IPhLceJNYkuNQvvD3hzfbeQFMsV1rSPb2zLuwIRGBLP5hA/eSqxywAr9OP&#10;Ful2HiH4e6x4gvIYLaz8Q3kdgsDfcTTIJPJu5HbgYNusrAcYY5Oa/lp/bf8A2hdb8f8AhnWfF0d9&#10;LOPH16L6ZIf9XZWNvvg0m2B7s8R8wg4/eKTjg1w46aPXyrDe2qJM/HD4veONV8ba8dM1NyYYrs3U&#10;cSKPm2jYo7k4OQvbaB6Vz/irVNR0Dw/a6FbIUvtVT7OyYUFpLghWYkA/KMhB7DPerfhKxgufGGoe&#10;NfECkab4ZiLqGwDJKwby1LcDEY9epIrw5NevvEHivV/E94xie1+ZNxwsc11nylAGeIoQOR1p4eyV&#10;j9Hcb7bIgtXtIbjVNYULLY6fF9lLnhVhg+SM7u3msN3qS1cj8I73W9R8WSa9e8ySqyjcpGw3X3to&#10;4J/dqfwJroPH0tzp/wAO9I8HaYxWXVpw0knRSFO7GBzjBHU+9elfDLw9BY2mo68rxyQJPJFblT8m&#10;FjAHA6YLHPvxVuVtzWTk46aHVaPoljPdTQQttSMKxEY6EDBUDr0Hp3rw3xnLd6v4xN/PGYorUCNo&#10;V45zktzjkggGvdvDlqlvoc3iHU3ZXuZt0hJwBGnyjHPUknHrXiupq0qG6ibMl3I7LkjeBnOTj6gd&#10;aylUR30aG1zy7UrvVrt5v7MX/SZ9sEQUdXZtmR6nJ5r9GvEWhrZ31p8MNAlZhosFrpEE+3O9nRFk&#10;mCcDcVw5Ar4v+H/hq7l8VXOsadsuYfA9oms3Qb7kksc0QghJ6HzZioz2wa/R79mSS+8dfFa01HWI&#10;PJvNRuCJ3B+RGWNppgCf91VwD90YzXLUxFl6ntYTAtS5u2p9xfATwdJod/ovwyTbKNCle+ucKNzy&#10;3W2KIEeuFJ5PFYP7S6217+374W+G8aJ/ovhKbUCUOGeVnkgRTx93DEZ9a+sv2fPDnkavrOvyjZLq&#10;F55uWXDCOFiu3cecHOOeRg184+KbK21//gqCL9lMslp4LVVDKNnlG5QEEY45UlR7nua8fFTXs0n1&#10;Z9NgKK9vJ9VF/p/mfe/iy8k0vw9HZxZL3VxI7/3NinABPPBPavPvA/h4ahqOLhdwY5CqOpBJOOwH&#10;1q7rbtNssmPCksxB4UHLcepJOK9w+EHhltRuVvZoyi7fkHfB7Y9+9edUvUqWR0YKPsqGnU948JeH&#10;4rLRtP06FsJOyvLxyyryc9+TgV3Wn6bb250ya5CxSXUJQYGWLwEOQfwBrT8PaYryFFUt9nUQxqOc&#10;EfM36YFbl7pbxaHZa/cRKP7Mv8lR2jldon49lcdfSvWUEo6EUoq9n1PQNasmHgt7mFed8bqSONpO&#10;e/Y18Xft72DQaPp/jOyjWS70TTppY5HIGAs8bMCD2YhR0POK+7vEaef8O72Eq3+i25J29SIWH9Bn&#10;6V8Uft+T6TqOmyaLflYYLvwlfzhRwTMbu2CZGDkDcc9PbvXVmM/3LZ05VDmqqC/rufze/Gnwnpvh&#10;ay8MwTJm7j8NreXCxl90qXb/AGmGXced6o+AB0x0PFfMngLwDc3nxi0W1laPUIrXV7a3jkR8I9xc&#10;lDAd3cF8oe2Tz1r61/aq0a40L44rpEg/dx+BfDAi9GQ2McbcA8cLnH0rxb4LR6fplvr8ssAe6t20&#10;u+s8jJjktr0MdmMEs3HHtXlVfdsmv6R7dKinFu99fzf/AATpPhtq3iRf23LTxFoLNFqF7diWS3m+&#10;dljEXl3Cs2CMqI2YEg5ZRg4r+gHVIr7xf4Qv/DGo5WS6sbnSJJEQDM1oNsMqYJJ3xmKTGfvdOK/O&#10;Xxn4G8KeA/8Agop/bmnQKltr9jc31o46KLyKO68zJ/2nkHByBkHIr9INDju7FLSLUmY2Gpw2k1u6&#10;/wCsjuIlW3nYHqRuWMnPbFc9BSUpxk+rNs1VN0qU6a15U1/l8j8/PiVa+JfB1r4c+NGkSb73w4y2&#10;OoDb/rPLwbdyByA6lkJ6YkFfWmo6jZeMYNA12xUvaXAMzD+Ly5UHyN7g/qKzdT0BtV03XPAniSIw&#10;jVFm05ppAfL82HLQuQOMMjgqT6DuOPnH9m3xbf6dY6j8N/EirHeeG7mONSDndHIWK5BJwAcgHoRi&#10;vJX7ufK9n+aOivT9rhudbw/J/wCTPpnyn0rXY1VmO4qEPH7xCrDJA7g9fWvOPHa3Ft8SNL1eBQyB&#10;PLZTzlcHJX3HX6V6tqSGRpN5AdAjxseqENjGPQ1xni3b/wAJPpDeXs3zeXIo55ZSAyjrg11VNjyc&#10;K/ev5P8AIesJk8RB3G5YYhtPoXOenvisVdFne31nwxqIzGxlERAGfLuFMigcc4bNbGiypbPLdcbJ&#10;JGVgMkjacDr69RWxqE4ivrK6hyY5JVidyOmTx+HWlCSb1FNv4Yo+RvHnhJ/Fgs7C2jD3H2I5Abaj&#10;SIchhn/ZyO/Nb/7NPjWYWo0QqY3kR4ECtlGdG+fGRwcHd1717X4o0i5tr22axUvcaTevJDsGCyso&#10;fYTjjcp29PevnbRk0zwF8ai7N5dlcXEWq26yYH7t/wB3cIP9xWyPp6Un7k1I9alU9tQlS8ro9R+K&#10;HhLWtN0S8sPD2+eTSLdryzQf8tIjlzH/ALyMCV79sc1+PWtaPHeeDNW0XSJZn0/Tb4XKQsxKwRXf&#10;7yPaeCE84FMdBuXpkmv6MfFPhqH+zE1bR5NiREb2Dfdjk53f8BOD16V+G3x5t5PhL+0xNoev27Sa&#10;D4lj+yX0S4VdszK8Rj94X2lMdiB2rvnL2Ur9GeXgX7SlJJXa1+7c+IdA1G40Hw1rUEMLLCk9vdu5&#10;4ZWiLI64wCA8bsD9K/oB+DtxLqnwy0FtQYtcR6fHbyHK532pMXOOMlVDcetfir8Q/hJd6R8Tbv4f&#10;pcET3kphhlPyrcLIgaHI6BpVYL3+cnFfr1+ydrmneIvhto9lArCVLKESJIf3glSMQSgg9MPAc+pJ&#10;NKpFrfoZVJwnBSh9rX8D1jW9Itr0NNLwQu0YPr0P4V+Yf7TGiTeH/i5pHiNvL8vULWWznkG8l/KH&#10;mR57FuSoGRiv121fT8QgIm1u57Yr4w/ag+Hp8S/Dm41SzRftemSR3MchH91gGx9VOOOtOhU5HzIw&#10;p0byUD8sPEvhO2k0tpA3mxySeeiyAnZvHIUjouexrhfAf2CZdY8Ea4Qb+9TfZqGXYHiDMFGcDLZ/&#10;WvoLU9ENnYWur2QLwumJTyeWOSSvQYOa8W1/wrF/aVt4otT5myTy9rA7VAOU57DqOOv4V7EKy3PO&#10;xdNqN3oY/wAI7WDUbLWLaWIyS2cUMjQ7dzeWGZWZsd1PQ5Nb/jXQb0xWqrCbgzhkVJSF8xSAcbye&#10;Qffp+Nb/AMIPE2k+FP2hDY3ypFZeI7JreKRmAWCcN5oRh33fMoJxyR619CeNfBaXN3c+H5SYhuEt&#10;lckcJuHH/fLZ/CsW9NHqYQpRcuW2jR+OPjTwOuiX1+bSRlhnUvHG4JaI5y8Z9cHOMdseleH6XqEu&#10;hawJ4JNvmEbD3U9D26EHFfpv8RvDMGoaPHNqdsDNM8kFzt4MboSA4I7Z4PWvzg+Iuh6l4c1kwMoS&#10;OX54pFbKtg4LA+x/KvSwWLckfO5xl3sn7qNq7SBrBNYsZA81u/zxg42K3OMcZHUVwXiS3a2u7a+0&#10;37sqlhjnDfxL1PHeujsfEEun+VrUESXEtqxLxycpKpBUg/hz061d1yzgk0K5udOHmW7SedbsGGYS&#10;DhkY4H3Qcj1HI9vWvdXR8e179jzlbJWvEmts4YFwy4O1gPmBz2rTe5VU+ZzskG2Qjng9/wA/SsqN&#10;3jzEv8Qyrf3W9OaskvbyGGf5o5RjHOfX9PpWK2No72Ousb2bUvDyxKd1zC3l4Y4DFT8pz7it/wAO&#10;3chuIHsiqyKCMNzyp/w4rB8Ma1H4f1SJbiNZra/U2jgnBEj42NuPQq2OeOCa0rmym0jWHspkMLZ2&#10;TRs20xuo57nscjHBHI4q+bqxtJO56vrsyfb7TVIlEcU/Dtj5dwPOenUds19bfC7xGuqWR8OXFyWZ&#10;bXyypRckwH924PHO09e+K+I2u7rUfCpV5vOMcwjKEYIwPlYnpypx16ivXfhJ4luYvEkvmbmnhRZ9&#10;qrv3NA3zJj1dCw69RXBXW8jpw9aOqZ98+F9P0yS7uLK9SQC9VfOheMFQUBRvoCp7D3r8sfiP4fuf&#10;AXjm88IXQ3z6HeLJHJCRuMY2ywnGccxsob3yK/Ufw/rtv/bEmv2Fwj2ssCTRkrj5gT5isP4TtINf&#10;Kn7ZGhWM3jjRvEtosYGrWgtWkVdo82FtyFyMZ3LJtyR0Armpy5dzepTUtWjwVZ9ITxdd+EjIFs9c&#10;WS4gJUoiSzZlRSRwAGXj0J24qLwXqup6XLHHCCGe4RSVIJDBtuTz0BPftXIeI5wvg+w8TsIxfaDf&#10;Rx3MH8TpuwjgjBwCnTnr1rrdWCnXo9Y0BcfbIftKZIwzxn5lwcdSo9+tdk56XPOlTj8j2b4h2p0T&#10;VrslEdboR3EGT/A/DDj39K4fT7ddl6iOFjugLuMBdx+TKuB/dPT0PNeneOpE8ReH9O1tSfNtJTFM&#10;jjIjjuF8xB74JwCR0PrXnmlxxXF8tvnZJF5ifKMDHsPcjd1rGs9dhU/gbY3x/Hca5odhrDH97Arw&#10;7TnLq5Ukg4xnHX1FfNd3anT7S40yI7XM4ZB0zvGAc+x4r6a/s86/4H8QQWkredpkK39seTgxfvCO&#10;BgZAKjOf0rxfU7aDWdAurvTlP2vZGZkRd2Nx+8o9M9fSnGVzza8fefqdT+zhqNpN8QtS+GySADWk&#10;a2CsVCPcwAvEwPcMu9D7MOtfV/7IPxru/wBlf9oLwh8V9FtJZ5PBGpR/2hbR7s3WmTM0d3EyjOB5&#10;EkgUdN6qT0r8xNSuNU8KeJ9M8TWeIpJfI1CAK2GBjIKnPO05QjBH4ev3f8XrqWx8UWHiTSw8Nh4r&#10;06Kfer4IV03P8y9QGZcjOOTxXPiJOHvx3Rx43Cxnoup/pFfDvxlZf8ITFq2m7Z4dDjj1W3ljIK3N&#10;rI3mFkI4O+1ZZTjI5x9dn45afqGnW+o65p7uPsF5bNYTLg/JOpSLB/2JyiAc8FRX5Q/8EWv2jdO+&#10;KP7JXg/wNqkqzal4Rt59Iu2dzl7W3nCxCVSMBmtHeMYPKwKenA/XbU9Jl8X/AASXRdDd5dQ0lL6y&#10;5bkyWeJYUbGAcgQuv0Azya+rpVlUpcy6o/PMRS9nJxZ7deR2PiXxfpNvB81rcaTcXEf/AG0WLyWH&#10;uvUHqK8u8UQXula7JrVsypPA0V7PkYVmAR0YeziOUN6DcK1/gXqC+J30XxLGNkcdteQxR/8ATrJ5&#10;M1mAe+IHU598dq6f4laTc3GnR6npwV5LVXjlVuA0Ucxcfiu09eoJHWui6aujnt5neeCNQt54NR8G&#10;uDssArwknrZ3YLwn22fPHjsEFa3hhmhWKOb5ZJbZFcd/Mg+Vj+IIP4ivEvDfiyaSPw/4mkTZHfGX&#10;R7jjcVMpLW5Yjt5iOBnoGH4+76hH/Z+s29xCAEaQDGf74KN/48EpKVxO3Q6gkHrScZ570jDn5u9K&#10;gBPNMTeug7rz+NOJ4pRxwKjYY4osOVgBHenDnr2pAM8igdahrUtvQUYxkUODimt0AoAzSaYmuwBg&#10;O1IcHgUFecDtSd8ilHTcqL01QuMU1mwcGopgSn0pseWQYok+gLyHA9R70Zx06UrYBJGP/wBVIS2M&#10;mpEnpYjAy/Bx2r+ZH/gr18Mda8N/tFf8J0wKaf4k0yPyZtnyJNbgxuCehYfKcelf0TfFn4wfDL4D&#10;+DJ/iH8WtZt9G0u3HMs7YLt2SNBlnc9lUEn0r8Gf2v8A/gqP+xz+0X4AvPhPqHh7W5WJ8zT9TEMQ&#10;ME5BCP5bNuKMOHUHkdMkCtnGLTUj8I+kJl2XZjw/Uy/FYiNOppKF3u49Ldnt2Pxp8DftP/GL4P8A&#10;jbw5rfgbUZbe50W8MstszsYpOMkAZwEmAwccE4z0r+2r4I/Ffw98dfhLoPxZ8LOGtNatI7gL3jdh&#10;iSM+6OGUj1FfwFpa+JtWb7TokANzDLujjlbDxc5Kgt/rIz26EV/Ux/wRX+LF7r/wv8R/CTUyFfRL&#10;lLy3jzwiXefMXB5wJVJB569q8LAXjN36/ofif0Z+PKmHxi4dqzvCSbir3s1q16W29ND9W/jf8X9A&#10;+A/w0vviNr8RuFtQqw26HDzTOdqRg84yepxwOa+V/wBh/wCKXjf4wal438W/EC9aS5e7txb2Q/1N&#10;pCUYhIwDz6FjyxGa8v8A+CrXiabwv8N/CU+C0bao7MAePlRQDz6bq+Uv+CZnxsaT9oLUvAt67M2s&#10;WExb5m2rJbSBowFxgkozc+1dVfEKNaMW/l6n7RmviljMPxzQ4faXsJQ368zTa/K3zP30cANzRsY/&#10;MvWkOSxx614/+0D8WdW+BPwyuviTp2gTeJI7Ahrm2t5BHIsXdwWGCFPX869JtJXZ+84ivClTlWqO&#10;0Yq7fax7CqyMAc9K/nB/4LEaNrKfHnQdXit2gtX0kKkxHySuj/OoPqM/5zXqWuf8FrfE0kki+EPh&#10;xEqn7rXl/wAj6qkX9a+UP2mf+CgFj+1r8M4/DfjTwRHp2r6ZIZ7G+s7nzRG2R5qPGyq2HUY4PBwe&#10;a83E46jKEoc39I/jHx38WeFc+4dr5dhMavaK0o+7Kza+ze3X8z5r/Z3/AGn/AIk/s1eKIvFnwyud&#10;9nJKDqOlTE/Z7hec5GD5cnpIvPY5HFfql+1Vo3gf9tT4QaX+1P8ACNVvLvS7fyNZ05Cv2uBB8xDh&#10;fm8yA59d8bbl6EV+Aul+K9K1mcyXbHT2RwkxcE7RnksB1wOa/TD/AIJxahoGufHS48ALqUkEevWk&#10;i213bHaRPanIIBwGV1JyGHYV4uAxMaismnF9P+B0P5z8J+JK2PiuCs4Tlh6ztF31hLeLT9enmf/U&#10;/kxTO3ap3DnJyOMex/yal+VTsUkZ46gj8Ce3vU5PkSLjJB6e/HPUZpjw/Kdh256geg9f88V0qdlo&#10;fFuolqRkZ4GefUcgdgMf5NRneZU3Z5I78fj0NXZIY97ouRj+HjByOvUc/qDTfLYIoYheO/TPpmm5&#10;J7lynpZEasyEqq++TnI96ieRM5cgB+VA4z7e/wCNWPLBZSo3c9W6dOv60TpJ8vbbznoM5/yKd0hR&#10;nG5nTFnO9RuGDx0wT6djipk3BSH6DgY+vPWppEjSUgA5BPA/PjtTScNhz079c+nT2pNp6o1nboaU&#10;PyxbQ3txkcZOMdM4rShlQQqm37gycjr6/nWfbsCqkPyQTknkYzgYFaRtWLeYpKq6gj5u44P1yPyr&#10;SDtHQ5pvTVkhhZwNgIWT7rdc0kCg5cjdgkFcfn+NWbWPYnmYI5HOc+wx2FWEhZpMqNucZz6jp3Hv&#10;TpNXMuZczRXgtyJxGibtpOM8f05rr4PNSJQoUsgzjA5x/niuXik/egpzt52Dof8APrXU2Smc+crD&#10;gHnGcD1z6VcLmUr31NLzBENjEFT0B4B9e3H4Uxol5kiXDHscnke/XJ+lL5alFaHO5TyT3H1Of51Y&#10;AGTuOQSO2MfQj/P9epW6mbvfQri3ZQH6b+oUZIB9D9K5DxtFs8PSzbioDL93qAfu9snrXbpMV5P3&#10;gB0zyMVheLnnj0O524ChATvHUev4Ae9Yykram+HqPmTR+5+ig/bvCV03IF/pzDP+0yDHA4HPHt71&#10;+3n7T37O8X7R/wAOrfwfNcLCLeRZ1EqF4pHVcDzFB7ZyOD9K/C3RRqMWk+D7mzY/vLrS8A87VLoF&#10;yeuP1r+mLTNQ1iNY1VYXUgYGWXr+ddqUZKSZw0bNtdDzH9i/4Faj+zv8GLH4W6jf/wBotZyTOjgM&#10;I4kkbcsMW4k7E/Dr0r7dhjyo+navLtNvtaEiAQwDJxkSMeO/8Nd7bT6wykEwp2HzMf6CoSSVkd9r&#10;ROitcveeWOoTOa6O2jSKRbl2CgfoK89itdbfV0FxeKqhMfuY8ZweuWJ/lXX2Xh7T3mSfUTJeFSSv&#10;nOWAJ/2eF/TjtWNRq1zWEUde+vaaYdmn7rtuV/cglQe4L/cz7ZzUMFpr2ppsu5VsY+pSH55SPTcw&#10;wPwFbkapHarDCoAXoBxgD0qWBCZfMz0rxHG50QkkitewWmlaQ1pYr5ZuNxkcks5jVd0jMxyxJUbc&#10;k/xVyeixSroeq6upJk1Ei3hXpiK3j28ezO7D6n2q/wCMNRmTTNSa3YKYYIoFbOMNPIu8e52CqOq6&#10;tH4P0uyspo2lntIPMEC5LSPGvnSoBzy8zRqP96nczc1fQ+CP+CinxAu/Cnw98P8AwQ8KQ280mu3T&#10;aHD9pBAkdbGSSZlYsBmPzI2OcjcwBx3/AJMv2n/H+keHPhVpOk+Go2vVubyTWZniR8SQymWx0u2K&#10;kfK22C4uFAIJE68V+23/AAXD8dQyeMPAnwTtZ/tV5otmZ70xEee97qkm92iC9C0UL7umFZe2K/m+&#10;uJ7Y61J4QjWKPR9I1J7pGDYdpIFeFQSPvIikqD3Cg8Z4+exNXmxDVtrI/QuGsGlTVRnnPiWM6X4K&#10;0f4Qwlla7V9R1WYtjiM73Vh1CDgZOPlTmvGtDfTLr7DB5YW2e4fUbhiACw24QEH+9nj/AGelaWsJ&#10;qvj6C91Sd3tZfFl9Fpdt/C8dhGczsDxxtXB/I5zWXrGsae2t6m2lRGO0hfyQoBAEUY2oOeeFX9Qa&#10;9agvdTPelK7scl8RtYh8SeORLCBFb6Bb7MHhRLKMHgD+FRjPqOle9WWknw/o0PhvSN6s627MGUjN&#10;xPj5WAyPlLckYHGa8V+Engu78R3lpLebmuNYunurjeh+SKORmZiSen3sfhX2D4Yt11nxBDr8ZMgv&#10;Xnu3w52g/Mi7evA5x71k3e77nsYbCSbjbbY5T4gaW48K2Gm20pAurhd23BVIYxsCk+rYJ9x2NeEa&#10;3p9tp1+bmKXLM3lgt8i4Qcnnj8RXrPj/AFtY9V/4R7Sm3Q2suGPykeaDtBI9uQPWvIPiTHJ9l+zL&#10;/rGTyIuP42GcFuoya4K8rXaPr6GBUoRg1ufRHwO8Ef2f8Of+EivItw8Wag13IpX/AF1hpB2wxbwe&#10;UuLtnY5H/LEZr9J/2Z/Ah0rVdH166KpKtrcXbx4OMzgjPJ/uYAI67q8F8M+B8P4P8GafaSRWUtvb&#10;WUMT7tyQx58xsdMOBJO/T5pM9+f0Y+D+kS6n4tsQtmBZT3bwR7jwLSzRJZCD6A+UmO/Nefiq2qid&#10;+Dw7jCXoz6P0XRbnRNAaeygZnS5LSZBJIk+ZyPxP4V8l6JrNpe/tk+MvEdrEGbS9F07ShIy/eLK9&#10;0SvfkygEdflH0r9B5Jrm4u2tLRSyPjDH1HWvzh+CU9prHivxJ40t1C2+u63cJA4VlzHaSyQB3LHJ&#10;DFMjgY9ug83HTScUu515TRly1JW1at97/wCAfW+lWNxqV2ivgyBgqqBxjoc+9fdHwy8OyaNpkt6Y&#10;8IV3t7Y9Pwr5u8A6AbrVI1sY/NJkwSTx7nPavu2008xJbaU3KPgsBxhV5yfXJwK0wNNN87IxUrJR&#10;RseDLWW3gMUzDzt+8+vz4JGfrx+FemCwtxpmp2MsQ+8WUHknGxzke+DiqGj6e8epl/4fLGTx0Xjj&#10;867TS7RJdUuIxnbJEjfMcnPzKf6V79OGljl59NTGeC5Xw9q2gNuLmF9pHcFMcflk1+df7XsTeI49&#10;W1i7laWysfBPlQBeHjee9t1dl5wWcDHfpX6OwXTAw39794201rMN2B5kIAB+h5xX5mftP+dH8M9T&#10;1RJysf2HSoTLGSoKDVI0KqR/CRuLDODnBrkzPWg15P8AJnpZLV5cVHzaX4o/Ez9uuFrH9rPxDo+o&#10;WslvPZaNpbOmcK0UcUhREYfwCONUAAAGMYrxWz8OxeFfiRdWd8pVNGsbW7KuAjqGaK6ZTkknAJHO&#10;cgV9cftyaNb67+3N42fUBI6RWFhp7Rx/ffz7byowOvO5iB7mvn745eDNY0dvEPxU2vLeQXdjol3E&#10;pGRDLZsIWYdyUiAYAH5uTXjZhL4rdGz6TKVaVNS6pH2F+1ro3/CAfGv4a67cmWK2l0ltMjmjG4qy&#10;wSQKD13E7xz0AxX6HeAdTvvEnwT03xPfAS3uiTOsjx8HZcxgyrjgZXI7dccV+e/7TGpy/Er9lP4Y&#10;/EqGdxqGkJAs8hJLmWS2hJO4EnJdTkk/zr7/AP2Z9d03V/AtxYlSNI1GCHy/VJShEisDkhgeQT1G&#10;DTp2+sSS2auv69SMbDly+nN7ptP5P/JmR8QbmS+mR7eRhFqNtEoJHypLESd2ezEHDV8Z/EXQ9N8C&#10;+N7L4rQs0Fjqqf2dqypgqrD/AFUzj1RhtOAOCc19kQ/aJ5Lmwux/yDZW2bgQNwJV89icYP415V46&#10;0OxS7uPD2rolzZeIFLxEgErKgBK4IxuIGQe+K83Fe+r9RYT93Ll6dfNf8D9DrLOwuLuxa03brj7K&#10;WLkD5u6sMHvXkvxkvLqw0bRfFcO1LiGeMIDngEgHd+BOPSur+Fuq3c0Fn4euJGafTVlgRmPDxrgB&#10;WJ746Vx/x2stT1f4M3P9nxMTZndIeNyBG2qw7/eIBFKvO9JyRhg4tYqNN7X/ADO4l057edY58uxx&#10;14Kuo7gY5I/OtTUo2vPDVxJGCJovnXA/jUgjI9D61JcZ8Q6Va+I9Mx9ouYIrhF5G7codVPT1xmrl&#10;gnn6fJdQE7JQUljJyRx3+lCWtrmcYuyvujC1ST7dqcN3dAbZYIb0ITtO63cCQEj1VsH2r5M/aR8H&#10;tZeHbD4m2KSIfC2qFbhYh88mnXTgAN2KocLk5+V8DGK+mvHEbaTeaPrEDJ5Llk+boVuFEbjnIGCQ&#10;ce9XNQ0WDX/Dd54evmBa90/ynR8FWEa7HA/2ipBHuK1qx9pFwe514Cv7GpCstuvps/wOy+AfjGTx&#10;b8OLezuJBKYE+zsx5MsOPkc5zglTgg9xXxZ+3d8HI/H3wyXUtQRRqnh0NClwx2sHVklt5AP4hKiF&#10;D7j2r0v9nXxVe+DvEd/4J1eMRRWJjtIxt4L4ysmR1WRcHnoTX2H450LQvFWkS/2hCt1bXsBt7iOQ&#10;DBK/NEfwORntmuuM1Vo8rOStSeGxnMlpv/Xqfzcr4gl+Knwg0L4n3kr23ifTZG0/VCdzSrLYMJYb&#10;gg/dYo3v93GTivWf2VvjNeeBv2ibyz8YX3kaN4ndnjjRh5UV1cuGBB6qjNuBycBiOlch8TPhpq3w&#10;W+NXiD4e6UQ2n+KLKLULEycCTZuDqT/f+Zlzx/Svmi4ZtP8AEuna5DM1oNKljtb5zwvlscxysGAH&#10;GCc9MgdKUZuUNNzpq4CMa2nwPVej/wAj+nDU2aVBFknzBn2/CvOPFmg2uoaFLbyBzG0bKyISCVPX&#10;BH6VyvwI+Jlx418ERaHrDefeaQsaPOM/voio8udcknDD73o2fWvYb9YQv95eeR9OtRc4I0pQk090&#10;fip/Y+q6XZ6l4IvSyzaUzJIjE5OPmQ8/7JB5r5/1u3vLO9g0+ds2+oAo4X5VyPug+pOfxr7s+PGk&#10;2/gz442WpROGsPFFv5M28cB4RgkHjBKtj8K+UvHfgXV7nRtS8MsZBe6XL9rsnYHd+6yyEdslenWr&#10;o4nljyroeji8DGrFVJx3/r8zwjxdoLaglld6bttr+wdQJAAcyK4kiYdccjofSv0WSaw8feCbHxzp&#10;hCxvCJZ4GIwm7CyKDyVaN8+3FfF/inVtKvPDemfECG1NvBdq0V6sWP8AWZ2s+wkY8twRx2Ir6J/Z&#10;X8SpfaHf+H7ja9kimaLcSztHMxD9eqgkg8cA+9dcaqb9TwqtCVJNr7P9M8o8TeGIrTUrrQrwbYNT&#10;Q3FlPKAV85PvIMn+IH6mvhj49fDt30sXtqFjWB3lVXIG0NhWVf7w9O4PFfrf8Q/CNrr3hltBhiR5&#10;tGkE0OwY4XkBTnjeox9RXxN8Q/DFp4i0UIVk8mQO8YXkKW4KN6565oo1uSepx4uCq07o/InTbtrO&#10;/lsbldqSMUJYdCOhPsehr0nR9WttDtpI7m2+1WucTwE4E0R7DsrITkHmue+JnhN/BupC0LmV3USb&#10;h9eDn68/4VTW9d5Ed2BLc/XHWvpsNWuro/PMZgfZVLsw59PuYNWm0aZmDR/vLWRuDJC3zIT2zzgj&#10;1B9KvG1e4hSfhZIiFbByecc/TPWut1ixbXPDNrqUcq/aNJkPl/LuLW07Z2H/AHHGV46E1zdldPPc&#10;MsICsUCOgHAbPb+tbPR+p5lNt+890c9qEcTzGOc8MQRt4w4r1nXr688RaNbeOLlt0rg2l4TwBJAq&#10;7ZM56sp5+lee6xBeQ3AvJoWSOXchOejL1X1Hriuh8EPFeapJoVxIypqELhFPIM6ITDwf72CpP0qL&#10;9GaSVop9izpXigtFcxlsRzFSwAGNwPOPQn+td/4VvLqw1m28RWXDRFlZckZGQWTjHLKCB1rye1SG&#10;UvCIzjBIGOhGeCPUelb2h3oudEmUEpI5yD6MD1wOP/11lN3XKw03P1D8Iz6dc+G7PxFok7Nbreqk&#10;4JBaLzVxHvUYIV+Qx9RTv2l/COrat8I49chtyLjQ7pLgg4Y+Spw5xjIAByfTZ3rx/wDZm1xH0W68&#10;N3cIkh1C3Fq4ADFbiBy4wCdx3B9xOMA5GccV9gaZLoGq+H9a0TxFdtO+s2T2coeNwFcowDqdo4cZ&#10;RgDx75rzlFqfKz04/Cj8mb/SrXxV411y0s1X7JrFrHfJCGIVZBjzFU9SEl5PfaelXPB2s2OvaAGg&#10;jcSWrMmyRgSrEYZQePTriuCsr7WPDj2Ed+GWbSZ7q0kHIYgEpIpYdcMuceoFbktlZ+DviX/ZaSCa&#10;DVNt2hTlWW5QOdpHQBiRntj2rpp1bo5qkHFcrR754f1HUVsb3SdRBKyQeTyfvbMGJs5OflP44rlb&#10;29ube+F9bR7pLcDzfwGO/PTj6VLpGotJduL0eXEPLhUHv8u1ScnsBnP0rprHTbB9Sm0+9mMU1ypY&#10;Fl3o0icMe2O+R6VNWSsjP2UbXtuRaXFcaLrd1pk0Ra11KHa2V3IVcZXODwCGIGRXztaxan4e1DUb&#10;chRc2qOjqw3f6pxgZ9wO9fVl+s8OnWl9GwvUQCJijYKhcj/9QNeJ/EqwjtfFy3VlGYoNRsiWwDgy&#10;KNrHPqMKcepNTSqt7nn4ik9WjwHx5HHr9lDq002J03RZPJY7RIA/PBAPAxjrX0Raane+KPgB4V1j&#10;WG3NodxJp05H/LGGU/uSRznmP73HYd68YTw7PqsE2lWQWWW6MbohIX97DkHLEgKMH5mJwB1716Z8&#10;CbabV7LxZ8K9NLX9je28phljB2CeDE8LAMM7ZJIsKcAlfTOK1qRfLZnn2tG0nsfvL/wQ8+PGleCP&#10;2rf+FQ6pfGysvFmnzQRGZtsUl3cvFAm0Z5ffKsi45IVh34/tZ+ENpClrc2twAs+o/Y7i9UnOGgjW&#10;0nduMFp0VM+3B5Ff5m37OfjTWvh9ruk+O7DcupeHbmEfMwDBWb+8OQ0bbSDnIKjmv9LD4ceI73xI&#10;ukeJ7zBbxRpr3zrEDsWR4oZljBOGKr53y5xkKCRzXVw9iG4ypPofC51SSq3RP+zJLqOmeJvEPg3U&#10;pI2Gh3ckdugJ3xwNc3EcQYYAA8hYVXHYCvp+8tlmtryEgPs82TB6HY4cj8eRXzdpsK6D8Vp/FduB&#10;F/bjXdyjBt0fkJHalT0wNwVpQBwRk85r6o0ry57h5hysgbI9mY/4V79GNlax4jbtY+XdH0eVGu/A&#10;UQKQLi/sZznCyRPlRyTzFKCc/wB3aO1e9atrq6z4I0zxlbIEDG2mlRv4A0ieYvb5kcbfqMV4i+ga&#10;xLEviO0DC403WLi3jU5+a3khjzknH+skjIU+rg969W0NrO58Aa3ZABoWhlvIgDnMd3EZween7wuR&#10;/kVrTj3G3pZHs0incNx6UzBFRWtwt5axXijAlRZAD23DOPwzUpLA+xoZLVmIGPU04jjJoHzHpQ2A&#10;KRDbQm4dqfyeKjHHJoJPSocbsuL01HNgfN19KarfwnpT1weTQR70nHoimDEg0zINO74NMz/CKVrj&#10;tcPlIximAqowOBS9Kax4x3q5LqJz1EBJ57Um1uueO9GCp56V8eftrftH3v7LPw90f4m2sX2uE6rH&#10;aXFoeGnglRi4Q4OJF27l9eQazcko3ZhjsbSw9CVes7Rirtm7+15+yt4G/a2+EN58PPFkfl3yI8mm&#10;3kbFZLa4xwRggFW6Mp4I5HIBH8KX7Qf7P3xU/Zu8TXHw9+M9rqOg3cLk2rlTNFOoOFeKXI3r05B4&#10;r/QP+FvxW8CfGTwXp/xA+HWox6jpuoRCSKWM9OzKy9VdTkMp5U9e2fg//gqZ8S/2Xvhz8BxL+0F4&#10;bTxfqN4ZItD0qI7byS5K53RuMmJE4LyYIHHBJApV6UKlNp/f/wANufjnixwLgc0wn9pe1UJQV+bT&#10;la313+TP4xPDut+KdY0NJtTtJ3azJKX0ahZWCjhhHxnj73Y1+1H/AARM+NWkW/7T2qeGfFN0llda&#10;vphigXO1Ll0cOuBkAMRuwD7gV+K0d58RLl72/trs2cO9mhto4PnhRmJClmPzFRxuPXGcV9vfsAfs&#10;keO/jj8Y7fwH4YnlsorhFvtY1ePLTWsUZzGwYY2yOxPljjkHnivlKtWteLopv16n8keCscLT4tw9&#10;SaTfM7KF9Lppt7aK9307H9I//BWzwdceJv2f9K8QWql4dK1dBOychIbpDGXOOwYLg+uPWvzE/wCC&#10;afg+/s/2ntCtw/2m4iN7dXEq8hYRFsU9c8sR+Nfq74h8L+OvAHgDUv2dvj3qUvibwlrOntZaf4ju&#10;R+9gl2kRLdkA5cPtZHJzle/OPm3/AIJKfCWe11Hxd8W9cMLS20raJbKhDOHhc/aJMdUViFCf3hnF&#10;elUhCrWg2rS/y1P6k4w8J8wxHGmEz6hrQilzPzje333P1g+OHxXs/gn8NNU+Jd3p1xqkemR7zb22&#10;N7E8Lktwq5wCx6Dmv5Rv2vP+Clf7Q/xqgutLj1G48P8Ah+8jeGbSNMIB8mTjElxgM7FfvYwOo6E1&#10;/XlrH9jNpF1H4k8k2DIROJ8eWU77t3GK/nQ/as1n/gnjaa1fT/Cfwhd+JL1XY3b6XNJbWIbdyVZ8&#10;7yCP4F2nsa9DMot0nafKv67HmfSJxWOjgqfssdGhSekoyfK5ejWtvJI/Ej4da5qE6r4c8VFrTUYl&#10;zATjM8RGVfA4yB1x+NdxqTX+iXy6s8YMLDEzL0IHRvqOhr9CPDfxV/Z08R/DS98A6V8JIlkuFbOp&#10;rerJqdvJnIMcsseUX/YzhhkHNfEc/gvV/F3jA+E5hJCuR9mgm2xCfHbcTtYn+6D7V8nUwqjRToT5&#10;tdH/AFof5v8AEeT4NYuKwFeNVyXvRimmn2SaV79Dyq7udI1O9j1XTWQOSCMjgt2yP4lPQj8q63St&#10;d+KPhrUNL+Kvw+0u40gJdyRLf25DiK4SMrKBwSMo+Rkcg+or6ltP2FP2o/HQj0rQ/A1zIjnYkkxE&#10;MScd3bBXHuPzr9ZP2a/+CZHxD+Enwb1rwz4u8S21ze+JUX7Tp7wmSC3ZAyqyS7iS4DddvaujBZfV&#10;lNp6J63Xc/ZvDDwRz/MpSqujKjyJ8sppx16W2e/W2h//1f5PI9rAqxwRyAeucetWfNkA2DjC549z&#10;n1qKMeUNrkIOAB1BPuOvHb+dSkmNiuM455/n/hWvMuh8QyQRvkMGXK/ezj8CD9euM1GqAjCoCB8v&#10;cnjjOabl/ukByOxz/kelBAZQ4+bBOcdMH3+tTKVgd+o1yEXGRgDBPP5fhTZpY2iCMPlC5OO+Sf5c&#10;U5sKcADv8p4z7c55pypuI2j+E7Rnrn09OBwKuxMY2kQGPfGGV9oJyB681WkVCNhwfmPb+WMVbysU&#10;OQdxJAOOuPX3P+fqLGQxcnORgAcH646090bzfKWdNjhlfZLtHHBHVfb3roNjbCo48xc8dcE/Tk+l&#10;YdskLPmVcnJx2P8AkmusgkkMaqB5bAcgDsf61S0RyVXdaFcQxjCRqHUjDZ689TjjpTY0gE225bII&#10;/iycDtn/AOt+NXjGx3OFGM4yeehHOPTtio5bdpZMyKVAxgKCcj171rFNExjbqWbiKGNN2fmKlQQv&#10;oDj8Af8APFbdsrBFQtgHA77Qc5/CsiOBkHlxr8uPp156k/59a3bCTG4jIUHaRjjjHPPHFKL94wm4&#10;rYu7SyYfAbIOBzgfxc8dasNGoAkB6dP9rA6+nXvmojEdgAPbgDg/4VYdAgBcEk9ecHA/lzXY2lZg&#10;2QOpCq6kFRkgA4/QehrlPGhZfDc6Nu5Uj6AD36+gHvXZxwjzADwMZHQ49vfHtXPeI2WDQrryxldu&#10;Tnk4z7/nWFSV0KlU99I/a/Tjcjwf4PuocNMg0yRQCF3sojZQewyeM9q/a/w78b/ieLKOa40uG4Rl&#10;Vty9dpGeOePqfyr8R/CDXM3w68HS3JLSyQ6VvJAHJCFuOmCMj6V/TVodnZ3NjAHt02sqtnaMcjP6&#10;VGMdRawlYvBQsndXPJfD37Q/iNZYxd6Ku05zycn0wfavTNL/AGj7bKR3ukyRsScg8cDuOOa9JtvD&#10;2hypuSyi3Dn7gNdHa+FPDsyK8llGzDPUZ5Pp6fhXAqlZPWR6TSOCi/aQ8HQSpHdWUyFzjdjkA9yO&#10;td1pPx+8DXLwq6yKHIHQ55OBxjp71pf8K78JzESyWikj88/WtLT/AId+FbWZbq3s4wV9Rnp0zVyq&#10;1H1IUdT223uIZ7dJoD8rAEfjWhbE7tpFczaT7YQo49K2luzaWkl8w3CFGkI9lBP9KzkjW9tDkPEE&#10;X9qnTNOPKXmqC5cZx+7gfCZx1UlRwR3q7PZ3niTxvpsVupCRxS3ryghQMTI0aseuHMa/gDWfYRtL&#10;JfXwx5mkafFGvXidlEjD8SAPrXwj/wAFBf2qZP2av2cPGGveH5n/ALe8UtJ4d0JYydwECmO6nXH3&#10;dqgqDkYZwQcjmatWMIOctka0qEpyUV1P5vv2wvihJ8WP2r/iT+1Z4dnYO9/qGjaWJNpWO1srSKOC&#10;eMjuUSWQAZHzAE8ivyV8U3X9i6DfabBOqzIkcBkPJWSYZIx2IXOa+9P2hvF+oeF9YutBvp7OZbS1&#10;lXU2t4h5Ed9J5ck0UDNguyHCO+AP4QMCvyw13WDdXttcBy32idr2faOqbisefXIUjp0NfPYem73f&#10;Vts/SsqSp0lE6TQr+2uNQvtVkugo0GxdYFbB8t51AJTPBJwVz15ry1Ly4vtJmlOyKa+mFvHkFgWk&#10;yzs3THyrU0j+X4WG5ik2rTvcTgKQVSNjHGoI4OTlue2KoG1Qww6auQsBZxIcZ3yDGQBz0A6+texs&#10;rHfRTc7n078GLfQrbQvGevRzSTvoukmxt8ghTNOhCNx1wSo/Wu/8I6lBpWnXmrWREfkSpYRlcH/V&#10;gyO2PQ5wcdCa82+G2iXGhfB/+zbpwJ9UnN1OVH3iJFKfUAKoOfQ1tarJqmkeGhY6fHtUSebL0BVp&#10;yABk9yv58VhXlbY+vy2Mb+8cJfx3Sw3/AIiEIfy3jllwAG/fgmPAOMnaN2Bzgg1meBZ7q98c6PDd&#10;wCbZLJdSRPGZWJHzAldpJ8sZbA5+X2rQ1nWoYtDNxqCRzT3U0t2jF/uBUVI89idiAKOmCa9W/ZI0&#10;CC98ezfEDWEaey04NbO6kZidwDMCByd0W+Mk9Nwrya1VdD6WjCTk3M/Snwvq2rvq1zqmpRG6uNE0&#10;lLO2JGG+3XjKzKB0UoJPLI6/Ia/Sn4c+Dm0OfSFjiWRtJgjtnlIxue5i3TOM/wC0q+9fHfwK8Kz6&#10;tr2kXVzGLiKcPrt+7DIBcAwL9Xd2Yey9BX6U6ZZyWvh86hMMPKxnznOXf+XAAArz5VOaTZ34mPJF&#10;KJz3xB1l/B3hDVvGcao8WkWsty0bHG7y1Jxnvn09a+MP2bvBE8nh/TtLu4sR6dD++bBVftMiq055&#10;wTm4eX8u1fQn7RWv2GlfCe4t75S0F/c21uwGfnBkEsin2aONlP8AvV1HwJ0m4bSdOtbmERvdBZmY&#10;ZIO4b3I6/wDLVnJrzq/v1kl0NqVSdHDN23f5H1P8EvBv2GDy74ZnOArDglfp6+tfTWjaVb3d5NqA&#10;5AAjQDsqk5P1LZriNP0j+ytHie2LfaZGAiX7pXJIOfwyTXsmh2yzwRxRgqqAK3baT2Hqa+hw9KyU&#10;TxLt3cjZsbV0W2l4CI5Ujno4wMn612DQRwzwqOrhov5MPr0NaVjplolm6yjkp8g9+xx9afeb7nT1&#10;uVTEkOJMD/Z+9+ma9GMDOrNPQ808exsmhzaJZtGs32lZk3DOAwyxwO2c9eM1+an/AAUb1CWw+Dkd&#10;hppANzc6bG6oAD5UV2JcDpj7vFfqvJZx33jUKgAi+yNEpxkGQ89fYNxX5Zftr6LJqa+HNDviUttQ&#10;jjuZWBA2yxTKgQ5yNrHr3rhzKP7qS76HfllRRxMJPpqfjd8Y4L3x1/wUW8faSJQl1daz4Vtd/wAz&#10;Kkss8fQHptDE+gr374sQ6R4+8J/tAWWnxSq1pJp13EkkYQC40yRrWZlbJ4CscnghT2rwkaDe6j/w&#10;Ui1R7KR/tV54l8O3DhsYQ2tublyGPf8AdkAEc/jx9bap4ImvPHfx2XSpnjtppLy2ZQwIZdTt5CDt&#10;yMFZscc54xivAjLmc13cvyZ95WoRpeylLpGD/wDSTwPwJLZ+Jv2fPDPgPUXV42+zRzMDlS6edAu3&#10;puGSpzX2R+yLrtvo/haxfUAscWrWaqYicqZInkgOM/dY7M4HrXxJ4UmitPgJ4U1sKUe1tbcbgCNk&#10;lvO6yEj3VQfXNfWv7LF/oOs/DSTTY1A+y6rNcW82Dny2VXAX0AcMce9c1Co/da7IjNaCjTnCW3M/&#10;vufRXirSbXwzrkl1M7bdWZcsTkK6Lg9+4xn6V53rfhuw8daU3hu9nMMyyB4po+GhnjOUZT/nIr2D&#10;x8bLxF4Qd5vlnt2SUgDJ3KCCfoQSa4Hw/HJcQRam6dGEV1jgqV+6/wCVZ17Odlszig70lNaNHz74&#10;Q1CC31oX+vQtayw3p0u/Rj9yZ8eTMv8AsswIz7163f6FPf8AhzxDoqxmVruOaLaRjJC5RuQed2Dn&#10;FUPiD4Y03TPEcuqvAoXU4VimIHLMpOxx1G4Egg47V2Hw+1mLX7Ca1unxd2b+VP3IdONx9nXDDNTT&#10;unyMrFqKSrQXb5Hm/wAGNWk1f4cWH22MpNCphUHriNiuDnpgCu3+wxLeSwQqoMn71c5Gc/eB7VyX&#10;gvTj4X8XeI/A7jdLBcDUIGydojustgD+7nI9sV11xdy3KCSFNzRMTwM4I6g1nSvypPdGuNppVpTi&#10;tHr9+p5/4305b7wo9hcOsbQzqYpDyqjd8y9eOOQfarWllG0iw16MpJ5MjpIy5xuVuR+KmurvLSz1&#10;HR9VgRQy+V5u3PPC7uM5xgivNPA+i3OjWWu+Fshluwup2aKf7ww64PHysBwOxrZzs0Ywotwcb9fz&#10;3PJ/itdxfCv4oS+IJkK2mrGKQS9QgGVAbjHyvwM8AEdhX2PpOs2mo+Gl1K2Pn6XfL821gWhYnGeP&#10;4RgHPYYP08J+Jvhy0+Ifw00+K5A81pfsjXGMFBOOCeny5UA/XIrmv2Sdd1Hw9PqfwW8aNvvdLnkg&#10;jdj/AKxVG6Pg/wB+EjHPAUDFKnW5a3K9pf1Y9DEYSNTDe0XxQ0fp3+R5P+258Ir/AMZfDOPxx4Rt&#10;GvNW8J3J80QqTJ9kmHzSKFwWCdcckAkgda/HnVtRg8QG0TVFVVltEtJyww0oQcMc45Vs9uM4r+kr&#10;xvo1t4E1SLVZUe70TWI2sb+1AJ8pHUgt1yyFSQR1A6V+Gvxn+Aw8FR6naW+ZWiklfT5VX5XSHMpi&#10;bBOWeL5lPZlIpuThVbR6GElTq4dRkttvn0+T1PXf2KvHWqX3h37LbSRrqXhKdrV0kyXvNOmywUgn&#10;P7pvlDc4yvpz+pMFzb6hp8Wo6UpaGcZMXRoz3X6g8EV/P58Efibc/DD4lWWvXRKQayogmGB5Zkxj&#10;a3+ywJ5HAbBPSv3X8I+IrO101NbtiZrC6C+c20h4nPCsyjO3+7J78961pO/U8XNPi5kv66r7z5u/&#10;bN8CP4k+EcviDQ41+1+Hp475TghtgYLKCO3ynJ4OcV8z6lLD4j8C6Z4itZoprmWNIpXQhv3iL0bu&#10;dy569q/UTxDp9l4jtbvS9QG+3njaOTYcZRxg4Ir8ifh1od94b1PxV8DNXaTz9O82ewklBzKYGJQj&#10;I4BQgEZrmrNwqJ9HobZdNV8M4dYu/wAno/uPOvBfgXTNVsNb+Gkm/wAnWVZLcnOIrsg7JARjhgfm&#10;HOeeOK8J+EPxF1n4PeIzNMyTR2VwrPCykGaLG2ZVA79wMckda+pPEcb6fbWfiiyPypPFLIVGNkkR&#10;LoR19x+VfO3jqwdNctPE8kEn9narPJp9xKCsawJJny2BIODF1BPBAx1NbUp6e6YYzC78+z/NH6Ty&#10;3/hrX9Is/iP8OwJbK/Qx3HHHUkBgeVdGyD9RnivlfxLZ2OkeK5bd0eK1u+RFIMFHHUjHZu31rsPg&#10;1rdzovhiTSdGZWltD9l1yzYHHmA/u71OTt8xdpbaSCOp4r0D4meFrD4g+HwmoKU1G1+QTqdpV1IK&#10;nOMlSex6iu+tLmjdbnzlCh7OVns/vPy8+OXwi0bxRp8tvp8aQXlq5EJUYEgkwdrHH5HjBr83JLSf&#10;TLhtMum2PC5RwRyPUHNfs34ltrnU7Oc61bNbPGxglkjA+VhwOAflz/k1+bHxy8C/2LrjapEw23Od&#10;+OckDgg9Dkde4r0MsxnQ8XPssdnJLY8v8MyXcmqL4ecqkF4GilYHacOOGXtlTg/hXJtHP4e1cW7v&#10;+9eQpIr9Nyd8+4qeS9kS2RyPniOQOv8Ahj6V1vizRbLWdDtNc0oqzzwAkJkf6RF9/hiSCcg+9fRN&#10;80bo/P6VL2cm+5DrRg1WyMpZv3uHj7bZUHTj1Xqe9cc8krWlvqVq/wC+gYKT0zzkHr2Petzw/fvr&#10;Vu+nY2z7N6Hp88fXP1rPitlGoqrqYoL1ShHXDA9Pz59Kz5kzVJxumdDqn9n2a2N9phPlX8W4grgx&#10;zAlXQnJB9QeOvSn6EFt7m4t224kHmKCeS2eVA9DWPDLJHpTaDckHyJshuNwbnJH1HaiI30e3UV5M&#10;J7DI+nTP0odiZ0o35T6A+DutL4W8Z3aRzpG9zGJLZ5SVCyIcOmR3dehx1Xua/Tj4c6w+v6e/hK5Z&#10;o9VtsXsTSfLHNuGQoPT5hkHjPOeDX5IaRqFnbXtjrspCyQOvmMV4GeCwHX7pzX6LeBY7qTTtPvft&#10;X2LUbJntBctkRF4yCqSY4KFeM+leXifdlc6KdGTp8tz5P8X6Zp1j8VvFXhYxyLYXSnUpEuAdyx3j&#10;qspJHGYZH3sRx8p9K8EvItQ1bwJpXi6ZkVvD1zLpMjoSSIw/mRFjkEjlgCB0HSvub4+61ceHPjH4&#10;Z8eatbfY7S5jk03U2YAxfZ7w7HB4ztAdnHTpXxx4iuNQ0WDxB8KpQipqckUkWwdLqxZgSh5+WVWB&#10;68j8KujqgqpprmX9dT0r4e7tevZ4nYDzLR8OB1KkMvX8hjkV3buztDdrkiGQsrDuH6j1rw/4O3cj&#10;6tBoEhaR7gPGDzlGX51I59Aa9ce5k0vUrmzKcJK0ZU4JGDkEn1YEHjpU1pLlIpxi1a+xat73TbbV&#10;L+yvSZTKqTpz6DPAJ98HH/6pvE2nWviTwq1pp8rm8tFkkgCjB7ErjjgD8a5rWZLjStQttZlQsInK&#10;HaOqOMpn6frXR2tz5moQPbyrFcX+6OFnBwzFN2GIyOcdK5I17aEYiKcbo+ftHa2kkj1LXLiS3tYU&#10;eSXzFI+YIS0a45IcqMH/AGvQVwXwamn8OfF2zIldEtrxNjnIYK52qeM9UfnFdzoXhLVNMvLzSYZ4&#10;/InXzophKDHGSdroo3ZG05HTt71xPhuPWZfG1nLqFwA7grGCysPMiJUnpj5cfqMV6KqOS0PBaT5k&#10;mfSuqiPwt8WtQ8KwJ5VpeIXXcTsHnAuSO2BIGwO3Sv7rf+CWfxt1v4m/8E+/hxbS3jSahpWpnwzc&#10;T+V+9ht7cC2cbieWS0nt9r+qk4O3n+Dr4mQW+p6XoPilpN85i8iZ8cny8FSR1B65HPWv65v+Ddrx&#10;9peqfCPx98H53jItLmw1yyVSHw180lrOGHfadrMc/wAPsKMom44pxvuj5bO6SdJSXQ/pVN/Ha+I9&#10;Pv7lAlraXNjZuOyKYrq2cH/gaxLj1NevfD4/8SNtEY4msn+ySAHosYBBPuQ2PrmvmPxFq+oXnhvX&#10;r9bbyrieLTtWhgOTsYPDcSx8ZOVlDrn3boBX1R4fhfS9aKSHeNRt1nZgMAyJjdjrxh6+xtdnxi63&#10;ON0qGV9c8eWcQZ2iltp4FA4Drbh0x/wNAc9zWX4U1Wwg0W+trGRpYLmwupYGIwNq5lWMem1J0wPQ&#10;47Yr0LQpBD4tujxi/gM2R38qVowPwXFfO11aT+G9Ce0t5HEtjrE1kI14zDNHIoQr33xrEqgdWAxV&#10;t2Dn0PrjR1WKy+zg58pmjz/uk4/TFaJI6GsvTZVkmu0Q5VpBIpHcOowR7cVqqBipa7Gc9RFPGPal&#10;bBxxSMMc5oyT1ORUgl3G8GlxnoaMAjgVEw/eLzwKLF6In4xwPrSk8EDmm5457UnOOO9JLW5bktwd&#10;z1FRkj8accgdM1CXAfYRzTLU9bE2GI3CmEbfxr84P26f2wvHf7HPi3wx4otNLXW/DmtRTQ3Nqz+S&#10;4lhZTuilww3bG+6wwc5zxzu/Cn/gqB+yB8ULJDqOvjwzekLvttWBh2sRyBLjymA9Q3PpUSqRW7sf&#10;LYnjnKKGNeXYivGFVa2k7aPtfRn38Ww3ufxr8ZP+C2t5dj4CeE9JsyFWfWmdzjP+rhOMEdPvV+u/&#10;hXxr4I8f6auueBdXs9Ys3AIns5kmQ56fMhIr8zP+CxngfxX4j/ZHl8VeF7Vr0+GL5NQuoo/9Z9mK&#10;lJGU9MKSpbPbntTceaLPn/FijPFcNYylhfelKDtbqfih/wAEy/28b34AfHuD4QeJ2I8NeI51g1BZ&#10;nKLY3sjCOG5jBGBHISFkPAwQ38NfUX/BYn4d/GfUPjTpPxN0270+80x7IWOk6U0rfaS2d1xMV4VU&#10;BxlycYwBnt+Amo+KNO8S3tp4i02zuIJ5IWt7nfHsIjf7rEnBJRuh9K/XL4c/B79sj46fDbRPjl8X&#10;rfUPEmlXluILW6sn86eS3t3MAWSJRuj+ZfmIHz/eJ714GHx05KVJLm7dD+HKPF2Y4jhKvkf1eVVw&#10;s1HVuKT1TS1ce3/APzns/CPizxD4gPhfxRqMtpfyglE0eBbqDK8lTMwGT9AK/aL/AIJs/tgaJ+yk&#10;l18Evih4OvEtb2R7lvEtpE0s8hUFgL6FQdiqPljZG2/7OcmvhXxh4w8S+GviKPD/AIY8N3NhPbWT&#10;+Q11bNCkSNw8uwjL5wAPX1rvP2d/jr8XPhANU/4RTxPJ/aGqypNd/a7SJiwQHao8xS3ljJwAR165&#10;rx6FWccRyqWt3vt6avV+iPz3wm8V8PwxncMbmtPlppNSjGKctfxXzdz+oTTf2jf2YfivpUmgxeKN&#10;LvoL+ICS1uZBEXRxnBSUIc/yryf4ReGPh/8Asv8Aju78GaC0K6B4wuQ+n3iOGCXI/wCXSVwSCef3&#10;ZJyenJr8X/DfxL1H9rHxFYfA7xP4K0SPW9TvY4ZPEttGtuxjf55cQqvMmxDzvxntzX6M+P8A/gkz&#10;4Fn0IaZ8IfF+r+H3iCt5E0zT2zyodySFQQVYNyCvI7V6sK9Wq+eME2vkf67+HHG3DnEeVQzHL8S/&#10;Zz0atfla/m7NH3n8f/gN4b/aF8FDwf4ivruwjBLxSWshClyOPNj6SIDg7Tj2Nfzl/Hb9lb45/AHX&#10;rgeK7Z/7EiJFvrFonm2kg6ASL1hY/wB1vwJr9XNJ/an/AGkP2aby38G/tZeFm1bSlAjh8SaQGdXV&#10;MLvmiUMc7eWbg57c19PfFb41eC/Ff7M3iP4gfDnUrPU7VrMxB3AlSNpWEZ82I45QNuKNg8c13N0q&#10;/uvR/c/69D8e+kD4CYDPsuniMZKzpxbVSLutE3qtvvsz+UnxV4UhWaPxC+uyy6nKvkQQ2aiIzE9A&#10;4B52+p6V0EPw21qDQkbxF4kDzABpI7va8IbuFOQwx6iqnjf4LfD34bpBpeiJeX+t3pLRSidkD/35&#10;GA4VfYV4ja/Byx8deG5Lfx9fSx6TZXLNvV2865x/yzG4khFPccn2xXwU0qNaSlH3v8Tt6s/x2wtC&#10;i1GosTyxi9+ROTSfRf8ABR+6/wCxt/wUF174c/ByJv2grWW68P2zrb6drkNwtzJIgyAJI8mVlGML&#10;IRk9/Wv1F8Pftb/sx+L9Ii1zRvHGl+TMu4CSdUcZ7FTyD9f/ANX8o2g+CvDnhePTPELmDRdOieO3&#10;tYcKzsjsAu+RzwO+Pzr9bfiP+1N8A9Aja7+DXwasfF8dtGd1/cxpbRSlPveT+7dn6E7uM9RXpYLP&#10;JUYWrTSXS+/4fqf6f+E/0jsixuWf8KdT2Xs7QTk/idv67n//1v5PiMzh24IH6j60pVVT5iMZB/8A&#10;r/5NQxyANvAVicDkcj8e1KShfjkn1GeMe/p+VN1ba2PjJ+70LLmMPluQMEAdPTOP8asrlfvrxyfT&#10;J7/jWVwq5AbLYKt0475wfWpFmdXYq24sMD6//rqoz0uyfsloylfmORnk+pHfPr9Kh3KSu75iMAAe&#10;n1A4p6EF/OcZJOCTnt7/AI4qVI1m2jPysM8nAHH6D61alpdgiMqsarwCMZIHP4Hv7UgjwDGOduAQ&#10;oPH17nmmLIiyblJ+VflxnJGP5UJIjosgYMuSM4zn2/8Ar4oiu402ty5C+x/M2/KD8ueRz+FdRbBD&#10;Cdw2Fl7jk9iT/MVxscyq25SRyDjBIP4def0rs7YySRmEHagx8p6jI4578/SiLtpc5a8O7NN1eWPc&#10;MFt3ygYHT16U+NAqeZnC4JADEDJ6j1/pUUaljwDll4I6g8YJFMj81kwSFU5Bxj6DJ6V0xnZXuZO6&#10;vqaMalIwzLjaMj24/wA9qvWdtlS33RnBwP0weOfaqJy4RicMo6tzuA6nAqzp8jSBgThOp4wC3TP5&#10;CojqyFqro1xt2kS9SerZH8vxpzZRShYIBznsfrwe9JC8gZuuOoJ68dsfSnBm48s4GcYPQA+vr7V0&#10;uLs7mabtZlnA2bPuhDzjGTg+/qPSuW8WRFNIncBgXQqpJ6E9Bjp7V1MaSNlEGOpAPIx71heKJ1t9&#10;DnaQ4UJ82fb0NZNaHRQfvan7NaK8g+HXhJozlRHpoyD0X5MH8a/p68Ksz2duFGVKDnPbHFfy3+DL&#10;maT4NeD7x2fItNNbJXJBAjI/IcH+tf1JeFVRLK1lGTmJM/ioqsXLWxng177R39ssikiLJA7D2rtd&#10;LKypnOGH3geoNcrZscghSCa7CytkdN+PmH8XQ151+56cYWN2NR/F/hWxZJ+7znI6etc+stzEdu0S&#10;D1HB/wAK1bG/sGYQs+x/7r/Kf1wD+tMs2o1YPuHArR1eVYPDN/MSABbyZI7AqRn9arQRb03rkj9D&#10;XMfFC7ls/h5fw2zKk94YLKPfnHmXUyRL93J/izntjniok7K5nzNu5r+EXa08F/8ACTXqki9uG1CQ&#10;Z5MS5kXPsVjBH1Ffzff8FaPihpmlSaN4Jlv4/N06OW3gwQzYtVaaRWUElWur6aJQQAWWLPQ1/Qh+&#10;0DdR+Hfg6NG0+4+w/b7m10qOTeFaOGUlZWQH7zJArFVHU4r+Xn49eNvDfiv9qLxF4m8Q2aS2Wi/2&#10;pfplomFvpvg5ITOkZb5t95qTfZVYc7ATyQAPPzGd4Kn1PWyz41I/Hf8Abb12fwv4c0z4Z3Nx9r8Q&#10;6PPqsWqzbg2/V7y9MbqGHX7PBbxKT08wuB3z8L6HrskXie4jmuViFusdspJGVFvGBz7kgt25Nd/8&#10;TvGN94x8bL4n8T7Jr+4uLnW7pFA+ead2lZmI+6C+SB26V4XDb2862mpWhDm5nMspYDLFm3uc9Cc5&#10;7Vz4Z3dz9Cw11HlZ3+tyC88QLYQgSRW5ChSeA2BtwR1wSDzVEadHfXCpgCdpHuf9lkiUAgg8DAHB&#10;6nNY3h24m1vV5J79W3pcFiGx8+5jtAGegJX6YrsrG7Go+IZrHS3ZGli+yv0DGN22sU9MBDz75r0J&#10;pNXOuj8SSPqe3YQ2UJu1EUdqkYZRluY13vz83G58DHpXF+M9Vk1KKSS43qoWWQxyfdcKNkACnkkk&#10;jp0q1qGrNf6c955Bs/OmY7OuYoiNx46Ekjj26Vn63p+kWcxm0i5e+E0sSo7rgkKu6RkHYGRiAD0A&#10;55ryq8mlY+1y+KlJdzzb4ix2+n6RbMFVYY94jwflZbUDeeRwoZgBk85r9OPgp4HTRPhx4D+GuiRq&#10;b/WNKGqX0jnGZ9alEi8r/ct4o9344Gc5/MzRNGuPjZ8UtF+HkDyKlxL5RZlDCK2t2Elw2ABxJ8vX&#10;1GScV+z3hW5v5/GWpWGgxE6lDp0Wm6YhT5kcuLe3YnGMorsw6cEDtz4mLrcq1Pssuw0pz510/pH3&#10;z+zV4bvL3wl/b2xUTWr6QRKeAlnZfuoseqk7zx3r6+1tDcQQ6RHwJG3EqMEY6H0rz34a+GrXwlPF&#10;4fgRls9Ms47e1JyAMklyeg3SNlz9TXoVzfWllLdX91KES3QuzkZCjpWMdI2ZjiJ883KPfT9D4v8A&#10;2gdPbxd8S/CHwe0kj9w8t9M/JZS5WKNiOm1QztjuQK/RL4ceDrW18u8s1/d2u2KFQP8Almoww/8A&#10;r+tfnD+zqbr4w/F7XvjVcRny/tDafpIcE/u0ysj/ADcDdkEY/vYzxz+yPh3Sf+Eb0aCCPEt1IFUA&#10;dN7dufTqT7VhlEVUlKt0vp6I9bO6To8mFvrFa+r1f+R2Xh+GPVNQS8CELaKI4+wLt94/8BwB+des&#10;WNiqXIlj5VOWB9+pA9RXL6Fpw0S2WFuY+NxHJDnkk/U16vpFmqkLtAX1PcV9XRhpqfMV5djYtreO&#10;3QKxEnoRUFw0NlLM04URshcEnHOPmX8e1W18m0uDESoRzkEdF/8ArVkeK9FXW7e20hZfLeaUStJx&#10;xHDhm/PgfjXS1ZaHnRTbOZ0K61DSvC6atqiiOa3mMs3TcQTtB/75INfnN+2jod5qttoUrRNHONTl&#10;ACqTuCT28wRjjoY2bv1ya/SR3h1jUWsI2/0dl+YleGccHB7gcY9a+Y/2mNQ0TTNP0yXUgrPd3G1I&#10;zjmZYznrwOEBzXJjqd6TR6WXykqykldn4LeHInt/+Cvr6PPLlb7xDYsVYDgHS5iqjpnBHHc19kfD&#10;/wAJPrnxQ+N/h+O6Vri41OSzYlASwYOYG9trIOB785r5T8W6xpOif8FhNMl2op/4S6yXdGByr6c8&#10;YBOeue1fdXwq1O20P9o7xu8ds7wazrFzFLIf4ZonklRT152lh2r5rCNOrJf32vzP0fOJtYenJrX2&#10;cfwsfmR4Gt31H9nzxP4daFVi8Pandq7gjcryzAIh64ChT175r3f9jryoYdfsCFZkis5VXg9A8cm3&#10;0zkH9Kwrbwx4Z8D/AB8+M3wQabnV4odW+aIqRvdpmfHTCq4G7uay/wBk7xFFpfxf17wlDH5n2RJI&#10;POY7dyJMxUlehyMY9q4qStZPdXX3XO3HVFOnUa68sl80n/mfd+jajPcPd6NcFvPtydmePNiYe/8A&#10;OofDZitLJL9oyYnY2t33KkH92xH0ODWF4ia503xGNejYgWk2H7l7abG7/vhjkD0rv1ggN4sUaf6L&#10;qAIcHgF06c/3iP5VzUrt+hw1aKUbpbmD4x0ee70+DRJj+8LnYxxyq/OpH0Ir5/8AKg+GHxhi8ctJ&#10;s0fxrGLK5DNhLW+g/wBWRk8CUZBz0OBX1pqtql5pqrI2y5sI2eM4OTt52n6gcV89fFnwXp3jfw9N&#10;oskpisr/AGTxyrhvKn5Ctzx94jI9qMXCy5o7rYjAPmvTl8MtH/X4mN8ZYbvwb468N/EzaWsJZRpG&#10;olBgxrOwMMhOMbQ2Qc8c9ea9ait/7PuTMcMG4OBxx34/WvIdAt38d/CKb4c+PnaSe7s3s3kOcJcR&#10;5Cu3O4BXCkH2966v4I+I7zxf4Mjh8Rqq63pTtpuqRgg4ubYBS/H8Mq4cHocmlh6l6l111+ZGYYeU&#10;aFpa8js/To/zN6LT4U8UTWe75L63BjH908iQD6g5/GvMJtOlgudHv2QoUWaEOThlZMEqB2yQR+Fe&#10;33eiodUhwcNyIW7BiM7D9e1edfYc6RJPIu99O1GXG45KjcCQfqDg963qU2jDBVFJXT6W/M57TNGm&#10;Nvq/hXUmWRZolubbB6jJIZR0yp4Ir59+Ps194FvdD/aI8NpMEt/K0/W2iAwoRtsM7ZBGY2LA+owM&#10;8ivqnWvstssF9IdqRkbGB6JKcdf9k4z9aqWvh601Oy1jwL4qSOTTNfiZ2U/MsnmDy5AOPlIIVh/t&#10;cisKtPmXIt+j8+h6uFxPspqrNXXVd09H/n6nfWfiLS/ib8PV1yx2SR3kGcRurhZV+8oYdRnoe4Pv&#10;X55/tOfC/U/EOkLP4d3288ZTCq2wMVbYxHB2kKxLEdRkV6T+zVNqHwU+KGpfsxeMJW/fL9o024k4&#10;WeIsTFIuT1ZfkZexUdc19FfFTwRFqgks71HdGRiDkKVVwUfaePuZDfT6VvCTrU+Z77P1OerH6jif&#10;Zxd4vVPo0z+Y3X/DEUF9feC3ZbyWAN5XIBUouSOcjgcenAPev1A/ZI+MeoeKvhhY6gd/23RJF03U&#10;4GYP56KoSORsjgSIAoY9WTqc18h/tRfC+88BarpfxJ0hHjaMeTdqUBjeWDGJQRziUNyexA7HFcf8&#10;EPiLZ/Cb4yWGvXEyv4f8UItndQMD5b+ayqhOBwyMfl9CefWualKUXdv+uh2ZlThKHs4K/X17/fuf&#10;usl9HbM1vaqWtbpfMQscMExz9COhB5r8+/2mbC58FfFPQvjBpAedLofZblDgKzRA4Ukc5eNiBnOd&#10;vtX1T4dGs2Ntd6A8ssq2zCXT5mIZmhbPHqdp+RsnHQ1578YfBjfE34ZapoUbeTqMEZuLQkYKXUPz&#10;oQPcjGc9+9dGLTnTslqvzR4GVONGspN6PR+jPnPx54asorV5tIObPUFIRlHAIw6+3zIQQfY96+U7&#10;XRbi88L+J/C0l06SOv8AaFpBKCZBsYB9pPVVOOMV9f8Aw/1+y8ceEYvB0oSK8uoBNb78borm1chs&#10;DkY3cEA/dNfKXiOPUNL+JGmXVvMySyyyQLA2B8zAmSJumQSpXB9qiE07SXU7q6qNOEt1+h5h8GPF&#10;Xinw9rkDyw7rieJ4yHZSl2keSYZE/jYIzBO5xjFffduGni03UIGe50vWocWtyn8DDJWN1PoAVH0x&#10;2r4ti8OR6jLqOpaAqw6zZr/aWmHAGWtjukQRnOcDBIAJIyK+rvAfxN0XX7OykQ/ZfD/ihS4UYxp2&#10;q7vnQscbEkflcgc8j71aUpWVmzjxNOblzRRx3jvQ7OyuZtRuY9oK+XcqF4BU/K5BHbuTXx58Xfh/&#10;oWteH5BFCCHwd0QGMqeCB2wO4wcd6/Ua+gm1SCRNaQLcwJ5dyGA+fPA4/u+oHSvkXxh4Nt7HVLjw&#10;4ZPJjlXzYlwQM5PyA5wCO3qK2jJxmmtjGL56bjJan4X6rps2h67Nps43eS20kgDPfPHT2rT8M20N&#10;zHd2MWRcLi4twCdpkQYIGT1IODX0H+0l4GutB1pdZhhJEmROflGCMBAx4yeuOM4r5ftNYudIvYdR&#10;hRn8o46cbD16/wCTX12X4hSjdn5fnmC9jVfZlK/PlapFfQqqtKwf5BtClevA456V18otdQ057qx2&#10;4UeYnsVGWXvn2rJ8TWnlTieAFoboebbsVwM9SpHbB4/Ko9HumitjFAuBKwZscYPfp6V22sfPylzR&#10;5kWdVijuIrTUbEArdphkVuWkjwTwOfmHTPpUsFzDa3RihnZRcp1Awcn+GpNLBkd9DlPzOd9u4wCJ&#10;AcgemCKx9Q02CW1a8iYxyRnDIf4XU+tRJvc0m13O40XW3vIJdJvY45Gt9yMzKNxB5GCP/wBfvX6E&#10;/st+I7HVfDd7ooOLmG0S4TGGUG2kEcgIbJbdERj059K/Mey1SS3voriMApffJITgBXXofz9a+vvg&#10;t4msfDvjvTdQlQ2097tt4sMAnmzHygOeArlvmOcd64sRS5o2OijN31PrH9r34TxeK/gvc+PNOnka&#10;TSGgmlhI3IkErJE+w4JXG4P6YBr4b+Kc9xfeFdH+LDwoEkminlmwFP2hY1ik2hezlSSMjkcV+z3h&#10;Pw1J8RPg/qXhTU4xbtq1lcWjJJ/C2xolD4Ocow6D0Ffkp8IvCqfFL4V+J/hFqCk6oLO5utLL7flu&#10;bZftSxJnoXi85OTySMe3Ph5LRHRNLld9kfPPgnV7HQfHNvq+qKYLf7THcscFtkZJ3nHU4RjgfSvp&#10;zxdoUcPiTUdLx8sU0ieZHkpKc53jjPzja345yc5r4nhuE1aGyNyCyhRA+F6bxhTj1yc19r694hvt&#10;U0HRtcvIxHJc2MMUr5H726tv3UjjHAyqrwOc896UleLOGdNxkuUm1/TvN8J2mqJCQdpTIbJLR9Mj&#10;3XkZrJj1HT5bdZd2Vgh847geAgyTxkggd66Lwzem68Px6VI2xlEm7d8wduQNxHscVy8FpHb2dxGj&#10;GCRCys3G3Ywx17/1rn0TvY30UWjxzUF06Hxc1vHEfL3ecnzBUaKYYkI9cE7uuO9eeakBH48s9JmH&#10;lQWOrqqIMKzxTuo9j8wGeexr0O5lebS11Rl8m/sgkrRsASYMhZEyOCCvPH9Kz9c0LRrbx/FqGm3L&#10;SyXc9pcKXAKosjqBs77uecjivSoaI+fr25m2dzpaXKfDnXtEYc2b/aIlPLRqsrLu453lcbj2Ffs7&#10;/wAEFvjrbfDH9pfRtG1mdrax8RJdaLcFpB5Re6QT2x5GQQ9uUGeMye5r8PvhPeG98YW1nctJKdWT&#10;VbV9hABZsOoYkgHhXPfNfTn7F+rx+CvippT65KtsdJvv7WjkCG4Im0xWvI4jEpBYSvAIWOflDk9q&#10;5Jt06kZx7nh5jTTpSR/pSeG7NNd1fVRegb7qG6h8rH3YoWBRCDyDvkYnp0HpX0bdX62fha119sbr&#10;NN3UYweAuen3W498V8+6Be6g/iy01ZSn2fUL/V4A6nqjCG4tiOmQ0blh7HnpX0FaWYubE6PNtZIz&#10;5zgj+BCUUfiVH5V96423PzWo9HY0pbU2finS5shjHavbE/7xBz+afrXh3xAtYP7a1eO6DbRquiXq&#10;bCdx8u9tVJ+gBw3tXspd2tbO7Ylmt44tzdSdswiYn8cmvDvjrdjStR0cAF21i8S2V1/haG4gn5/C&#10;M805XsydLWZ9I6SHtdf1DTmB2IkUkZPdGLcD/dPH0xXSqR16e1YGphIPEMV/GMFIxFJ7q74H5N/M&#10;1v8AAfIoa6ITSFJHU+maTGe9KXxxSAnBIqWjRWaEAJPvTSMHNPOVx6UgfHWi4lYQ8cCg+1MMkSIZ&#10;JWAUdSTgfia8Q+J37T37PvwbtWl8feKLK2mVSy20T+fO2OyxRbm/lScktW7HNisTToU5Va01GK3b&#10;dkl5tnuIVj26moJoZGAKnBB/Ovyk8R/8FY/DLTSRfDDwNqWsQqwCz3kyWQcYzkIys2Kyvhp/wVv8&#10;Fa94u/4Rj4s+F7nwxAHEb3sUwuooWY4Hnqqq6L33gEcVxzzGgrXlv5O33n5jS8d+D5YhYSGY03Nu&#10;1k7q/ray+bPtX9r79nXTv2ovgRqvwynMcOpAC50yeQZWG7iyUJ6EK4zG2OgbPJAr+Ir4q2PiT9n7&#10;x9qPg7xjA9reWjtHeafcgqI5FPzNExA69QMYYEEdQa/vvkvI/FHhn7f4Tv1Rb6Dfa3kYEqgOuUkA&#10;BAccg9eR3r8JPjz/AMEZvH/xf8cXXxKn+I1td6xftuvJ9Rs3k+07QBGGQPsj2dBsGMcY4qMfRnOC&#10;dLfufBePHhXUz1U8bgqXPVirNXS5o9N+q6NH8+nwY/aM8XeEfEx8cfs6+JL7w7qkitlYz5aOy8FZ&#10;7dt0cisOhKkjkgg1+ptp/wAFCf2oJvBtj48l8dxanps58i/s7+2tXRATtkEiJsbAIKtyMK2R7fHX&#10;7Rn7Dv7RPwQuDH4k8KXMU1j81lqWnwm5tZQuBtEkIJ2sONrhSD2wM14x8MvBtzrczaP4ys30i21C&#10;UTf6XbSKZlYAPFGSoU/N1I6V81iZYijL2aT5n2ulf8vXyP4wx2acTZRD2GGlXoxg9Ye87L0tZrtb&#10;Q/TrUP2cPhV+054Y8RfErwMR4W8T6BAL3UtFt2E+m31ucL59gcAwqMHMY3KvGMAiv3M8GeBfib4Y&#10;/Yy8L+G/2Zbuy0/WbPSIGtl1GINDKWj3Op2lQjM5yG59xzX43/sefsifHe28dnxp8JLeRPDlvpl5&#10;Y3EGtO8UFxDdxhfKtJWVn+8qvuAKrtxkZ5/Tb4dftaTfs++FdJ+FH7RvhXVdBbRYlsjqyx+fZyrF&#10;gB90eSMKVyF3E/nXq4XEzg74jTz/AOCf359HXg6WYZEs2qYX2eJrX5tOSUktpcr2b8lq9bH4PePo&#10;vjHpvxB1ex+MRuLLxc82dQfUULO5/haMghTFj7mw7AvArya78N6j408RQ2T6oojsBvluIUCtGx/g&#10;Bzzu7jtX9Yfj74Z/sz/tu+AkF7Pba9aR5EF9p06rc27Hrtdclc4+6wwcdK8D8Gf8Epf2YPB9y13q&#10;z6nq1vy32e5uTHD06t5e1j/31+lZ4zKnVtyu8N93+n5n8m8cfQrzlZxVr5ZiE4ybf7y/Om976O58&#10;b/8ABN/4G32ufFS18cW9lImjeHY2le7lB2zXTgoiqeAzAZJxkLxnrX75vFjLswVQOrHsK+IvGn7W&#10;nwk+ENpF8LvgZo0vi3VbJfJg0jQIw0MIXqGlUGNeeD1OevNfJHjz4Sf8FGf2wJpNM+I2o23wv8G3&#10;DKGsLOXzrt4iwJEpUqSdvGA4GeoIrq+uRpxcaUeZ+W337H97eBXgjQ4VyWGW1KySu5SnLdye9orW&#10;3Y+9/jJ+17+y78H7abTPib4t0xZXjJaxVhcyupBGDEgc/NyOR7d6/DP9qD4x/AL4i+Fr/Uf2RdG1&#10;y2u9RIi1OztbaSPT7yHerbpVzsUowBGPUjjv+m/wf/4JV/snfC+OO88UaW/i3Udq+bLqhDxNIBy4&#10;gGEGTzyGPua7X9utfD/gD9msab4Xs4dPjm1C0tY1tY1jCL8zDAUDj5APxrmr0MTXhL2torstX95+&#10;ncVcX5HkWVYjGwpyrKEJOSk0oyVvhtro9tT+ZXTPinpXje41XUHK6dqsdgILWGdx3bEu1zjBUZ+U&#10;4OBXqXh/4f6JL9imS8iuokhUrGrqd7t93aM5IJ5Hqa6zxX8Gta8feDrzWdD01Jba6vViurzBDWyM&#10;Cu4YHJcqBjgfyOr8B/8Agl98S/i74dn+I3w18SHS5tN2S2aXCmPzJQdwCshXaQwyG5xxxmvifqWM&#10;jW5XT5/Pb/hz/Pjh/wAD/DrjvExqZdKtlk5q6puLqU7JfEp7qLe1zrZ/2JviTpfhHwz40+L1t9jt&#10;JblpbbSnwzShQGEk+Puj5gVTr646V63DbpakW7HKgfdxtAB9BXzjqv7Wf7dn7PPjyP4TfFHS5vHN&#10;zo0hX7NcW8k5KsAABNCnHABzgjHrwa9Q/wCHivwS8Vazb6H8cvBd94AnZWf7XGolhGOgKbVcj6KT&#10;ntXzuf4L2yUaLcXHSz6v1PrPFT6AOZYSnTnw1ONalGN/iV5Pq7N9e1mf/9f+S4OF+7wGwGyeBjt6&#10;05JFibdjOcrjOB1xkfSq5QFmn4wg5x/j/nNPBDxjaN23Axjk49fp2pKLas2fHRV9yYysWwg6g844&#10;64x7e9LC2JFI65GMHAP64NOjRkBUk9hySeODx6VGIW8vahGCcAY7H+tU+ZqyIdNPSxol1yAuQccF&#10;uMD05zUZcmXzMHA59wPbHB+lVz125+/k+wz+ZpMxNiPhSABjkg/T61cYtuxXJ0HXLo5/d/eHU9h3&#10;7fjU6HjAUggbuO+M9OMYFUcLHtKEcDBPUfQHmrCzru2sAN2DkHpn/PWnez1KsrWNBZWQkAbnySc9&#10;/TFdVYBgrHI69DjHHYYPB4rhVk2YZfmyR0Oeegx+XNb+myyCIru29BgkDPQk47gevrVKKTOZwVjs&#10;lPyeWzYH95fU9PzpVaQy7BncOOCMD14qGGV3UytgemOp9D+BFWgiGPzugIwR3yPwznrWitymLemh&#10;ZCySjajEd8Adc45PfoKuxsrljkle+eF574z2qgrqZCQQc8gY7np19/1qzG6qqrkZUZI9M9+1VGNt&#10;TGUdNDSi2sSSck5AA4B9/Y1aRQCG6pwCfXHHfvVSH9xKJiwy3oBg8emOetLuWLGcHYSMEZGfUdat&#10;NmV18iznBQEkoMdeD09e9ZOu3UP9kThj8qrk45HBBGe1aasDl1zhSQTwfm/Ht/KsnxNGh8O3KEeW&#10;PLP3R2XnjjvTb0NKSjdXP198ESQz/AXwhIv3XsNNYZ6nKR4PftX9SHgmWT+xLTBLb4kY59SoJr+W&#10;X4cyxP8As2+E535X+y7DPOPuIqbfY/L1r+pXwJKk/hywkY7iYIgT0/hHOPejFb3Iw7SqSses2BcS&#10;BD1612liwbPauLslO4NnI54rttNClMf/AK64ZPU9W9tUb6JwGboMcVcEMMxxIiMrfeDAEfrVWNyB&#10;j1rRjjB4xgGoEtUxYdD06L54YyrEfwOyAfQA4FcX4z0GfVdU0nRDc3Kw/v7523hsG1VTGckEj5n4&#10;9xXpNvngMazzqGntqup3l+MwabZiKQryw8wNI6jtuIC4HfIpNJgnZKKPin9uzxPeeHfCUviDSY7j&#10;U5PDCNc2UJcbH1A7GgQBQCzeYYVOSflc45r+U/4tW2ofD79j3xL4otry11HVNX1EeBUnkRJLk26X&#10;L3+q3CdSDPKseWHQbieSDX9CP7d3jfXPDfwxsL3XImuIdIht9cvN+GR9Rj3MsWAe17LAqgkjbAVx&#10;ivwd/wCCquhyfBb4afDvwXo0CJFatdS6hJHGN13quos0c0zBRtYxpZ5MhJY+YPWvBxd5VHPt+v8A&#10;wD6bJqPvLQ/A/wAQ6g1zba1rKReTHKBYxlcERR7grcjr90j8eK4+PUkbXV0jTsSWunqzZXKr0VRz&#10;g45Y19A/G74fal8N/C3gTwnfCIT6xolvr94Iy3mEalLJNaxS5/jSEK3p89fOvhKeG31K/Cw7DOAr&#10;Z5AG4uQT9K3oxcHys+05lyux6R4ZNnLe3N/BJJ9ntYgS2OFZsuQ3GcElRnIya6bwNpUltrK6ieYR&#10;ayTBmAzsQBQVP8PLY6815NpUuqy6PeyJMPs2oSqCqjaGTPyqCP8Ad6mvoTwjdSpdTaXEiJvtLO2U&#10;BQ0aLKzTKPm9VI4/E12yfunRhaX7y0mev6rbvHoENqgP2oWwEoUgndJ8xBJ7gcVxeuzJolvpSSnE&#10;0sLPJzjYS+UT2I3c47g1R1fVtQl1q5Zz5DrIVJXkMCdmfyGQe1ct8S9duLQb5D+9AR3BGSpZSUU+&#10;hVMk/UeteJiautmff5fh0kpX1PdP2L/DupeIP2gtU8X2CRx29nALbJbcR5x3Oqj1cqD0AAFfux+z&#10;N4YivfF3ibx7qlo0czaj5NoCcYFtGBwPcuPXoK/ID9j/AES78N/CqfxXYwk3/iOYiOY8GNYS/nKB&#10;2K/IoPUlsV+6v7KFlfXXirXYJP3lvZ3ao3ykKs6Ro0vHAzuZAcZxtGa+eqVeepGJ9xOmqOHlKHlc&#10;+1NHtXghlguCMKiAjH8RBJ+uOlfLX7V/izU9L8Gf8IX4VcQ6lqZFujHggyg/MB32IGc+h219f6hf&#10;Wmk295qEoB8pQwBH3mOQAPcmvgnUkuvH+q6p4rmdpDFL/Y+mvtO6e6ndftEqDgYCqsaD078mlmU7&#10;U3BbseQ4eMq3tprRW+/+vwPpD9jf4XXXh7wHptlctveJN8soXDSNklnx25+X8K/Sbwzax6lcrdx4&#10;2R/LGTwfQnHf0FeO/DHw8nh3RYPDVhniJVkk4JA75PHLc49K+rNF0WzigSJoQrKoBIPQYwOle9le&#10;G9nTUTysfifa1pVH1Zv6TZwSRtZOpbf8pJ6EE10+njZKdMuxkx/6tm/iX39xUdlZSWsapFIQTgjI&#10;yAPrV6e1vLoMROI2yGRhGCQR0PWvahB2PHnJPQu3EcSwMGISM8E964y1jj1jVZ3SQtbRKIgeVL8k&#10;sR7HocV0yXFusEk2ondPbpubPALY429sMenpT7bTXsbZLCcASxjLsM5LHlufrVctyI00kY19byaf&#10;H/aVpb5a3GNo6FDwQPp1r4x/bE8JWXiHwbZefIySxXourfbxhmhkyPX+Aj6mvumUFbcLMQUweK+R&#10;/wBqS6ubfwFo+pW8QkkttWtYDwSoWRioJ9ucfiayxlJOm0zswDkqsXE/mp8Y3UVn/wAFNPDGqxzZ&#10;kuvE+j3jO7fwtCjFmJOT+7fqa/YL4ZaPJH4j+K2ozIVl03xX9qD8bUjJkEhJz02vk8dBX4cePtct&#10;pP23Phz4ihKzxxXGmRMSQSVgiaMjr12p+Zr90P2cha/ELxV8YfB2kyOIdR1uWG+uFIBWKVMDYGBH&#10;zKSPYV8Tk0uarKK/mdvuP1zirDyhhaUpbKKTfzSPzl/aL1oR/txaF4zs3WDS/FOjTeHGnY7llnt0&#10;ZnkQg/dMnlooI5GSDivk74O+OJ9J/aJW+1CMwyLcPBc7jhmBAUDHuCD6Y9K+q/2+Zbzwh4H8O/Ee&#10;PT1M/wAPfFsEc8sa/L9mtxDDMrjsJDsJ4IOetfIvxb0mx8CftIXbWLAC+P2y3VlydoPC59sAA/T6&#10;V5uOlKFSV+9/v/4Y9zK8BTrYeDS+y4/dt+DP2XvLaG/hsrktvVlaJs8q3OMH8K6/QrJk0ttDnX99&#10;p7CSGQ8bk/h/ED5Sa8x+Fevpr3gdM8S7UdRjGNygg+nXrXrN1puow2MHj/TCXawVluYQf9ZGfvYH&#10;quNwrajFP3kfL4mhKN6Un6ep02rWkFwsOp6ZgEwss2TkPGT6/wCzXgmqbNMRrC9jMlsJDbzEHgCQ&#10;gKw9hwa9u0zU7ee3aONhLboA6EDGY5hkcemcivPr/TbeHW7vSbhQbbVIsQZPzB1zlRnglRg4HUVt&#10;iIqVpLqctFcrcZdDyCJLaXV45Rm1uL+SWIAtlPtUC8r7LNH831XIrNCX3gXxenxA05AmnX8aWesx&#10;MMNDLG2LeduxUBijOegx2FJ4q8M3dxpUuiWrvFdvIkwH/PO5tm3ROrfw5x37GvTdEmt/iR4bae9h&#10;iW68tobmBxlJhyrow44OOnUeveuCC5ny9VqjsxM4xXNvF6P0/rY9J1MW01p5ko+WJ4pFOeQQeD+t&#10;eN3qT2Ou+JdLujzczQ3ERH3cGIZz7nbzio/BjR+HbaT4Y6tKdqqxsBJ9+RVJYx7j954+/crz613l&#10;xa6ZqepXd5t3tc2lswbqEkBcA/h0NehKfOkzwoUfYyaeq6HKaP8AZ/Efh+88NpKry2RdQAOTHKCy&#10;rzxkg8H2FZnhGePUtAWDUmzd6ZctDc+Z124HTuOhOOxqLwRfXWk+I9uoxILtoHtpFUja72zsUYf7&#10;ytgd8CrWpMdF+IEWqYEVl4gjEM0TZCx3cZJRuevmAlT6kD1rFS91P5HVUSUpQ+a/X/M84/ar+Efi&#10;rxt4HtfiD8M2c+K/CoNzprxNiWaElTLBkkAkgbkJycjGDmur+BPx30H9o34RxeLmhEOraVM1pqlr&#10;1MMyZSRSOoVwMrn0I7V9DeGbh5bBRwDEcIfTHNfnv8WvCFr+yp8coP2g/Chey8IeK5vsniSNMLBZ&#10;3crZiuSoGNkrkg8fK3fmqruVGft18L+L/P5dTfAKGLovBT/iR1g/xcfn08/Uwvib4S8L+I9Mm8Ia&#10;lZ/a7eK5eNlm+YMrfMpB9Np28HPAr8P/ABb8NNS8MeN9d+BE6NHPpk4fTpJSYzPDLmWEpvxuOONw&#10;PLKcGv6H/E/hq5ur3VrPT2iuInWPVdOKOAZIx/rVA6EfNkEcdK+Av2vPAEfizwrafFLTrFjq/htD&#10;HcOgIZrYkEFyvURkEhsZGevauWorX/rQ3wlVOUeV7/n/AMHZl/8AZf8AjJd/FPwVa/CXxWFg1/SY&#10;VGm3cw2GdocrIhBwd7KuCCeeo5FfUBaPU4wYJHt7pRgo4ztfuD3wT71+NniW1i1eLQ/HPgq9FvqR&#10;eB9su9BDfxMuw+YWHyTd8Hg5yRnNfqJ4A8cxfFXw4uqWDGw1i1Biu7Kc4nju1XM0DjgspOTHIBgi&#10;tcPVcvde/wCZOcYOMY+1pqyfTs/8mfKer2158I/jXJp7MTFcTNqVsroRGiXAIuYkYEgjcAwx0yBi&#10;uZ/ar0C8tb/SfHGmbEtLp8yNEvzLLgMJM5HUYOQCcjJr2L9o/TrLx18L4/iXo+6LUfCcjm4AyZY4&#10;mwsisANw2nD5PYHPepPB6WnxW+FTeGtekQ2+oxiOG4QZENzHhlYrnjqDjJBBIFcyhrKmtnqjo5ny&#10;Qrv4o6S/r01Pjaz1S78HeJz4zVh58FwLwxlBsd8bZkHYCVCeRXf2fhafSPHms6b4ZiM3h7U7a31a&#10;GB8H7XptyoJaPJyr27MRnrwMjpWd4Qgvde8Dar4LnsxLqughkHnL/rGAJjALYPzlWjJ/3TzTPDXi&#10;fWF8C6b4p0Bha6h4SkTUbCAjPnaVdkLd2b8ZIicMDkfLnPaiD0Tf9dysTSlzOPW6X5Wf9dz6U+H+&#10;p3GqGXwvrV1uumRZdOunI/0iMDBifsWwB7nr2NP8YeGNP8XaW8Me6OeM59JIpU6YPJGD19RUPiPw&#10;ho93pX/CX+AT5tuvk3CsjnfFGcHfEckgpn5h0IHcV3NnfDxlYS6xpRjTxDpiKt9ZL0uYT9yaPsdw&#10;yeO/yntXoQj9l/8ADnhOolJVae3XyZ+Wvx78P6l4t8M3WjyRqLlNysSuwh1PykE87T39q/KvW9Ou&#10;rJnsLlSGjG2QH+EH29iPSv6E/i54I03ULA+JtNkGyVceYVwEOPunv2I7YNfi98b/AA4ui6zcasgx&#10;HeH54iMNDI3UemGxuUjrzXsZVibe4z4/ifKlJe1gjySzvWvfCUmlCAyT2LFw47o5+Yj3GAa5Szum&#10;YuHO0MSOPujPcfjTNB1E2urCJ2O2dtkmDyV/E44q/qOn/wBheIJ9DuR8pYmNuCT7+mD1HavqbtxT&#10;PziceVtFuW8ZoIr634lXJDKccjtVrUrKUXsZhcpbXyqwk7K3G4H6H9KwZpJImeNVAyQ65Hb+IDp2&#10;NdRp0ttc6LPpmE88FZkJJxg8MAPyNTKIKK+yYQ0+NpJfD7kMZclTwfmU9j6+td1p17diNGtSyXVt&#10;hgSwIDRsCGHvkA4x1rzq586F31CRt3lsDu7n1x/OvT7LUbOayhmiVGZ/vt0LPjnI57dM1zVI390H&#10;Nx1Z/QX8OPEej6h4kTxZYpFb2XiC0sdQdSp4luY/nK9gWlVt3bJFfmn8FbWH4TftXahZoXeLR9VS&#10;WESgq7wGSSNgVPXKSKPQ9q+h/wBhDxK3iLwWfA1yyytozXEQG/lYpGE0YIOSBkvtxgDaeK8u+MGi&#10;2+lftTxXF+0sjz2twySZKhns9txCWIxvO6MxlepzmvGnJxnzJHpYaC96Mtmj4E+O/wAPZvhR8bvF&#10;nwsUBYrO9ke0PUiB1E8GeAcrHIoPuK7jQtQTU/B9lI87TNa3EzmAnIjSRVcYOepwc556V9Uf8FQP&#10;Ctnb+Mvh/wDGzTYC8evaSbO4cYAaSwYeWcgAkvDIDyScADtXzJ8HNR09fCXibw1qS7hdW8d3bnbn&#10;bJCxHQ8glCw6/hXXVt0e5y053imz022tb3S9Tlt441WGeG3vYSnKGOdc7Q2PvDvUH2A6hFrVnaqB&#10;Itu0sYBzu2g4HUdeKoadqwufDGnGL5vswe2IC9I870z3wNzd+Onaug0FriLVYZrmLMiQuCWT5Syn&#10;kHOK5OZKVzVwetmfLl1r8eiyaZqoizDJM0NwZOcwOArqOv8ACfau78KaNFrXiqwtbn90mi2sxMrc&#10;B0hBkgBP94MuM9hXH+MLPRYdDv7S4mkaNJpCUjGShb5lUZ49Pyro/D2pNBd6LqVkTHaXumSwStIS&#10;cgDZlu275sj1PrXpUZpLU+fxsN0eK+Gtbj0a10rWxtNzba2ud/ARZEUsSTxgkkZIr7j+EunQ237U&#10;uiaJruw2l1rtvaTszFIxDezJFvdh0VRMGJBHAPNfCOr6ebHwdrUF0pMqatByeePKkzweQDX2Ze6p&#10;qVxc+FvHenAB73TbCZfVp7d9khHYkPGDj6dhWeLaUFI8zG0LwZ/pOfAvXV8UfAT4Z+PodiCeLSpr&#10;hQcKGl02K2nXrnKuvQ5Py4619seGYSZJpLvPmXTS5BP3VWQlVx7Bufc1+U3/AATr1O4+Iv7E/wAG&#10;bi5ZUimvb9NhO5pGtZL8REdvk2xsMg8j1Ffq5ot6skQv+iG4lzj0dRJX20HzQU77pH5bWj7zRkae&#10;DJZ6nAMAwwzoCexDs6/r3rxT49LFM3wz1JWWNZfFqwFTwWS5gulAH4hG/CvcdP2WtzqzSj5Wtg7n&#10;GeXEjsPwBFeXeJ9Kj8Rar4CV8BdGntbo7u7tFtOMfxDPf1PrVSWljDU+irq1iu76aGTlJIdp+hJp&#10;2m3DT2Seb/rIz5b887k4P59aRJC+qTHIJSNB+ZJpkP7jUpY8DEyiUD3Hyt/Q0+a+4maW4Z6dqaTT&#10;iRgCm+/WobC7sKNpprA9KOhprEDmnJjUhssSujRuAysCCCAQfY5r8b/2vP8Agn1qr6nP8U/2eFih&#10;llBe+sWQSSJjnfabv4fWLPb5fSv2R++cD615p8Zvi94F+BHw21P4n/EW7S003S4t7EkB5JDwkUY6&#10;tI7fKoGSSawr04yg+fbv2PleOeG8vzjLKuCzRfumrt3ta2t7n8nPjnw74w8OZsfFN3enUA5jWHb9&#10;kVSO7g84A5OawovAf/CRa1Fa+ANVn1TxAFKra2y/bJJcD5l8vO4r654Fd9+1D+13qX7XrNF8Sd9n&#10;oEc5ns9E0+ArI+1cbJ7wjdIzD7wUBe3OK8t/Z68IeA/h18b/AAz8XtQ14fDbRNPie6vWtLiZZ7iy&#10;wv8Ao5AfMjysVVUVGycnaQDXxtXkrV+WmuZafad15/0/kf5HZfwFkNTimlluExk/YOdubkSVt2t9&#10;rdbH7RfslftAeM/2Q/2bb7Rv2q/DOpaFHpN/K9gkrwPmymKlFiVXLYEjNiMZK5x0Fe6Qf8FK/hh4&#10;h0ldV8K+DfFOqpLgxeRZErITj7rcg8HPNfzq/tlftAWn7RV7NpXwj0+Tw1o6vuGoajI9zqt6Achn&#10;dmxbqeu1Mt33dq+evhv+0V+0Z8OYINB8IeK9UsLmy3JEiXskkG0dWZZMq2PcZr0/a4ii1TT922mm&#10;p/pG/pKcE5RRp5Zg6c8R7O0XLmsklp1+Lbc/px8c/wDBSLxvpOqWfhbR/g9q91c6ruW3t7iVVndQ&#10;BucwqjFVGeS3GO9ZPj1/2j/jzoVnoviX4G/2PcWTvLpl9FqMUUtlLjKv9zuQMrgjPoa+tv2G/Cck&#10;f7O/hb4heMY/tfirXdOiudR1C4G+eZ3JdTub7q4IIVcDvX034z8eeDPhxozeIfHWpQaXZJ1luH2g&#10;nGdqjqx9hzXdHD1ZxvVno+lkf03R4ky+FCOJhRSVk7yb0vrrrY/P/wCHOtf8FMvD3hpNH8SeHvDm&#10;pzocJdXN0YX2YwBIkS7WYdSwxn0rtLvw9+3l400ySw8XJ4PhgmBWS2eGW4jZT6FiD09QK8S8Wf8A&#10;BXT4RReJH8NfDLw9e+I/IJBuZJFs4nIOMxh1LsOpyQPpS6D/AMFbvhJY6vFYfG3QrnwdZ3B2w6gZ&#10;RdWxb+6+wBlJ7HBGeuK5PrOG61m1t5ffb9T89h4/cM1cwWBo4ml7VuySvv2T2+5nmj/8E+/2p9C8&#10;bnx18JPF2i+BryXeLn+zI5vKkV8ZBibIwB0UdO2K8m8ZfDL9sPXPC3ijxr45+IN54x8L+FbgRXNn&#10;bA2X20ICsrL5ZyEiJ+cc7lya+0fjb/wUDhWx0nwr8A/DWo65qXiuUWum3txA1vbbnKr5kauu+XYW&#10;ByAE9Wrgvj7+2d4W/Yk8D6X8B/DdjZ+KvEcdmZNWFzMILWDzhl2lKhmYyEttTrtAzWccDhXJqEnb&#10;rq7f5H3nHPix/Y2Uyx2ZzhTjaylypyvsraOTd9kfl5on7dfxq+GGmy6B8JhpfhfTYZdyW0VoGdgO&#10;oeV2zIx9eK+ovhH/AMFe/H+hNCvxl0eDXNMmba1zZEW9xC2O8R3I/wBAVNfjS3xL8R+MrnVNVj06&#10;zFiszyzvChNtbrIxKhQeQAOF+nao/BfgbwR8QL6TTdNuX1m9nIZI4SykEnhVUHnBqXVqSko4brtr&#10;b7u/yP8AHef0geNcPmUsZWxs5rmvbl5otN6Jq2l/W5/a/wDDX4leCPjN4Ks/iH8PL1NQ0y/XdHIp&#10;5GDhkdeqOp4KnkV5b+1T8Lrv4v8AwlbwnpqZuhe20sfA4w+1mPGcANk49K/nq/YM/aWuv2Nv2g7r&#10;wJ8S7m/tPB+t27C9+0W05itrmJd1vMGK7cuA8bFcljtz0r9zH/4KKfsiRugXxMX8zO0pbysp/ELg&#10;fjXfRx8JRcazSktHqf6ccC5pPijIIYrGYaUFVVpRkmr99HrZ9BdS/Zl0zwL+zRL8LvC0X2u/aaG5&#10;uJVGHml8z5iBzhVDHA9Ae9fS/wAJ/hxYfCrwFY+DdPZWFsm6Z1GA0rcuR+PA9gK+cZ/29fgPf2pX&#10;wSup+IbrAK29jZTO5JOAM7cDnuapW2m/tBftE3K3fjRJ/APhUE7dPikDX94hHBmkXiJfVRknkVsq&#10;9Nv93q/L/M+0wWQ4XCWlSgo2SivJLojhf2vP2uPDnwlsrnRvhppMWs63IAmp6nHAJbbSomU7ZLqR&#10;FJZsn5EJxkc46H8jdR8Xfs+fEHwuY9d0rSLm4Z2kudU1i2NxfTSM25gqqCsCegHt0r+kTwl8L/AH&#10;g3QJPCWiaVbR6fKCskTIGEgYYbzC2S5YdSxOfpX49ftC/Az9m/wt4nvfB3wt8caLot5PPvutFnZW&#10;MCsRuCsrZRR2D/dB64FfNcT4LFzpqdGSvfZ2/C58L4rZ/nGEyxSyasqUrq7bSbXZOWh//9D+Tbyf&#10;O+ZQT9TkYx+JzmkEQCAkZyPcZ461oNEIlJ7jqCQD9P8ACq7xHLeWcjjGemepGalwsro+Ii3YYkbt&#10;woO3GF6Eg9T/AJxTGRS5VezDGO/pU8DYJaL5G/vnrnqMj6UDacAKBk8A8n6Z7VpRWmhcFoVl2MQQ&#10;PugcnuT7H/CnvCdp67h1xzz/APWpJgu7gY+v0pXUAr5YHc4PbjufTjvW3LfUr0GHBUuScn/PrTXw&#10;DsGSCOD6Y/oP/wBdSgggSKdx9OnX2705QGB2thwM4I6475NEoqxSeg1xt4j6rwT0/P1rX011bKZw&#10;cDvg/hWS26PDOPU4J59Op55+lXLNoDGvBJGNvGOPx/pQn2Mp2SudlHMFDO2fYZHOcVohlO1uucYA&#10;OMe/HSqVp5ZQktyxxsHU44/ya0JISqB4+h3ZJ4Bz0HHarhG7OV22RJbs6oFUhWjAJHTJz09vf86k&#10;ldthKdAOOAAMgCq1s64wQeWIx/e9+BVolgnmMcBueCCMDg9uPpTd9iHZEwmlz5kigEdCByRjk/8A&#10;1qkjmEL7Ixtz1II69SeT0+lUj5ZJVhwq53Ef5x9KkwAA0u0qSDk9cHvQjLmi1a5qpOzAALjd1I5w&#10;AcY6VW1w40G4hRtjlOvBAGD19Tio7WWD7pHYgBTj8B2/KsrWp3udPlLAn5D1zgZ759qcm7BCEk00&#10;fsB8OHjb9m3wrJtBH9nWchBxgHALdMd8n8a/qV+GbPN4U0yVnLf6ND17kRr1r+V/4Zuv/DLvhi+j&#10;Qlv7Mt9oycbVGAPbOPWv6lvhXOH8EaK4+YSWkBGOhBRTnn2NaYmP5E0kvaSPb7Arw2DXa2HCZPfv&#10;XEabIN2AcAdfau2tJEzgfrXnvc9JJ2ub6578c+tasfTEfJz1rOj5Q+takLBfm25xTcdLlXTepqWq&#10;M2PX/PevLNKmafQLm4uHYpq2r3N42D0t7d1jjUd8FIUP1JrvtTvJLXRbq7hHzrE2zthiMLz9SK8+&#10;gWDT/DUJmkWGCyS3SWSTAUR8z3DMTgAJHyT+dR1uWoc2x+H37UGreIvjb+3B4X+BK3U02nS+LYWa&#10;02gQg6bCuoXCkDlh9pL8scFiq9hX4+f8FjvH2h+PtQ0vVvDuotNpTT6s1vCjZTzLSO0txKn+/L5u&#10;3nA5IGSa/TP4WeJdKtP2mNe/aY1FQy6Bo2u3N5M7byt9Jbvcu6ZGN4eW3GFxgkjnOD/Pp/wUa8Q2&#10;Uvivw/a6PZG10+XRIf7NiYYAhN3dDeP729wSzHqQT0xXzMKzdOU+7/DofYZQpOaUlsjw79sP4oaB&#10;8T/i9fa34ThZrexuF0yzeQFFSy0XT7bTo/3bAFDI8LORjAzgDjn4l0WdtO0XUNckf975ciIoPDFg&#10;ECjjtvrovE+o3EGiy3kqgSx+crkZxulk+YdeSSGJNYOl2cGoaXp8VwpVLuVWbjHG87ufotelSlzP&#10;m7n1dGHLE9VTTZLbQI9KtgZMNbwSIOG3Fcs3HGFJP5ivYfDz/wBhSz3WBIyTAxuOc+RGEBOfdq83&#10;uXjjuVm0/OIyZWH0GF98DAwa6rTzcW/hyWxG5i6Al3POZW3tj06ACt8XK0dD1Mnjzy11Og0uaL+3&#10;4obvDBZC7AHkrtY4JPO3LDNcfrf2zxj8RINBRmZLqdXui+SsaS4LA4Of9UgHHriun8N3FvbXt/ru&#10;oRGSKCzkKoeZA5zkg9c4CqPrVj9lTRptf+JsnjTxC7SWnh+Fr6VFGTcTkFYYCTxhnXc3fAwK+Xxl&#10;bTQ/S8moWkuU/Zr4U2lleJ4c0iGErZxXa26Oqk7o7FPt17JkEYVpAq/TvX69/st6K0PgNfEjFZT4&#10;gvrnUHKDGFlckAn+Ig559APSvyk8O+Dr670vQvhTospj1eXTIbOecDa0cmpubi+lwvOREhXg/d46&#10;V+1PhqfT/Bvw60+3RUtbVbLzcIAFhi65CqPcBQBkngc15WHlebm9ketjacVR5IauT/J/0zz74seI&#10;F1XxFY+F9BLO1w7QoYmGN658yTPZYl5J9Tireh+GNIj8WaH4X0dV8rRwHiiPO+4mO0SOfblyfUfS&#10;sTQdMk0a5l8Z6vCFu7pfKt7Zelvb/wAMX+8T80jf3iR0Ar6U/Z/8CXWoD/hMNW2G71F2uOBkrCCV&#10;iVT1wUG4/wC9U0U6tX5/gdVVqjSsnotPmfWvgjwlbadYwpP87/eZ8Y3N+fboK9rs7UKoZjz1x0Jr&#10;C0qxjKiNEwOAPaukkuxDcrGgDsQQQeo/+vX29KmoqyPlZXeiN+I7XWNhgdAKvbkXKZ6cAVkNOUYP&#10;1I4OOh7CpLnzZoWMJCsuCSPau1ROeMbszNbt7fULq3sUYB4T553crhTkBh3BIrSfU49W3QwAmVDm&#10;VOoB+vTGay9KthczSag/DvtzjnAHbP8AOt97EJkWsgimHKMRlQCeQR3B6VrCndXN5RjdIyruWckQ&#10;JEWyp4yOK8S+Nmj3niL4fXOntGkYV7eclm5VreRXXAGOpGDzXsvn/wCklbn926Dnng/7tcn4qivr&#10;7wxqkUO2NXtpQZGXOGCllOM9iBSqUk4tM3UnGd4n8Sn7WWhal4I/avmt4UVY7XXmmsU5SN0knDoo&#10;A6KgkAGPpgV/Sx+x/plzo3jb4g6facI1xBcGNWZlIe0hcMAc43HJ/wD1V/Ol/wAFMludB+M1nPef&#10;PdWSW2pJLgr88pG5f9oL5Ibv97GK/e/9kHx5Za9baz44snzFqen2NxIF5JVrGMnJ7dOP1FfA5HSU&#10;MZOPZn6/xVVnVyqjNrdWfqeaftefC2z8W/A/4nzalHIv9tG5e0fBwLizCSyquD/HgZ9ffGK/Ca88&#10;YXfjvw34Z+LGogPdadNDpsrEHPylEYMR69cn1r+p7UbK78XfAyXS2TM9wLieJZMlTLI7gZHcFTg1&#10;/JBdaVqmheD/ABz8LI1FvJpOqSSwoo2MCSrBdp5wExzzyO/WubiShyzjNbNP79zbgbMIuhOnJ6qS&#10;+56P9D9yP2NtRP8Awh6aPfjzZ4nuLVFXkD7NLuUknrlJBj6V9j2UraLf3FmzMkVziWMe44bpX5ff&#10;sk/EY3Lve28jBgIrmWBRgNvXy5Sg5AIJBIzkjr61+i2s68lxYx6taguti/mMTxlP4vyHNGGnGNNW&#10;PGx95YiTfU5zUbi68EazBNaATaTqMjI7FQPs7OQQDyflL8j05q14ptLmbS1Am2vaSiYSADcvrjt0&#10;6+orotce01vR57QMptruIruwDw44Ye4OCOeteTaF4ivtEhXRdVzcEqYkZyAX2kqw+oHUVhVtF8r2&#10;ZvD95HnW6/Em13H9sG+kYL5qBJh1yQPlkX8OorA8P3zaH4sXRZQPJ1dmlgLHGy4hHzqAf+eikN+F&#10;a9vDFqyyacGBurM5iGcb167D9Rx7VyHimGXU7BRp37i9h23dmzE/LPb/ADbD7OhZCB1rlcmnzolU&#10;4zl7OXXT/JnqXiHwPpnjyym0++d7C9Vs291ETvilX7siHI5U8479Oleb+EvEOuaR4qtPAHxFYQaj&#10;DaSwR6gMCG+KNuDv2WRgfu+oOMdK9u8D+IrDxX4TtdftlDpeJ5m09VyeVI6gg8VyXirwbZeJPEza&#10;frEamFlSRQ4zgPnJU9sba7Z0r8s4dfxPEp4hx5sPVWiv6p/10OW1/Tp7fUTqYfyZlaOdBnAcr8rs&#10;P0yPSvS9ds7DxPpq2d2glW4UvEV5AZMMGQ+oNeU603ib4fvDFeRf2tpqyNbxA48wRzDgM5HQH1rX&#10;0DxbodsNP0x7rYFmAEEqkbHbKlVk6EHqOcdqzjOKbi+pc6M5wjKOttmj0TQNWVb6fSblwLi0VWmG&#10;DnZJ9xx2wTmug17w7ovirw9feHPE8CXWn6lC0FxC33ZInGGBx7H8DyDmuE1qC90YR6/CShtW2ygj&#10;/XWzn7re6N90jp3616Bo2s2WvWcdzYgkKMOCMEMOoI7V3UpJ3hI8yq7WqwPzElPiH9m/4r6B8Itf&#10;uJbvRbppYtG1FwXZrVxl7VyejxHHOTuUDA9PUfEug6bp+qTwXwEunayhilU8jYww46YxnBA9M19D&#10;/tFfD3S/if8AC2+0C6Zra8g23FjdJgTW06n5JY26grnn1GR6V8lfBXxZ4in/ALT+CHx2aIeIrNEl&#10;s7gL5cWp2jR7mmgB43oc7lXnvgc15cIeyqezvo9v8j6OdT61h/rK+JfEl1/vL9fvPyg+KXgSf4W+&#10;M9R8BeJrcy6ck7SQThc74piXjlAyQAejDPWtzwxq3jOLW4fFHg67F3ruj+W5ySsdzZ/eTz1UHJwM&#10;B+x6mvv39oP4S2uufD1NRcCTV9BTyMsAPOtyMgNj6DbnpkivzW03WNS8KSaZ4n8Pw/vLYMLYOP3U&#10;iOMyWxbuMHKg9DiuWpB05W6fj/SPWweMWIg7avbyf/D7/wDDH6CW3jyy+KPhy+8U+GLSK0vr4Nba&#10;pp8wVWlVkMbxNIByQDhX6kY4xXzp+zZB/wAI945174Z6pG9qswLpDMjKxeDhJEBHR42GCDg7axLL&#10;SvEGoXz/ABQ+DlysupqGEukSYEE5ABaCTHMTAfdPbIwSK8e8W/GW61rxzpnxK0q0l0LWNHcQ32j3&#10;jDzdijfGQxALKfnTOOhzXTVrfDUl0/FHBhsA1CdGns1801sn5dEz1H4oQal8K/jFD4ruEZrG8ieP&#10;U4wSN8BARpA3zcqpDgeq4714z4km8Q/Cb47DTbiBNU0DUAk25D8t3p10oNx5ZPGcMZI8Y+ZevNfV&#10;Xjjxt4O+J+mR3moWy2V1Jp/2gW1wGIIwyyRCQfKwkQjBHQgcZr5R8c6O+q+CG8JSSf8AEz8EJDfa&#10;bKRlptIuHAWMkN8yxuccgYU4p1IpScoa9UYYevKaUKujtZ/o/k9D7Y+EV7pXga9v/CZX7Ta6ayxR&#10;zkswlsbkl7WZePmKgmNx37dK3YPA3/CI6lJqnhQyRy2bym3RfmXypAGMDZ5aNuo5yO3Ir5Y+D3jq&#10;y0GHR/ETQzPplxusr6ORv9XHcEEAdf8AUTEbQOit0FfaGs6de+ELS316CUXvh663Ru4wHs2OMCQc&#10;5XdwCMFT16110HzRvb/gHjYq1Os0nq+/XufO3xB1ax8StLqul25tEkK/2lYyZXyJD/Gq8ZR+p/P1&#10;r4W/aT+ENzqnhKTWIgRcWqksMD5xkFB74JyD1r9R77QtG8aF7qB4f7St4Sm1v9TqEDdI5OMqynow&#10;5UnPSvjr4jpZ2OizaHE7JYzMbdIpgfNs5l6QyNn5lbjY3P6CtaVNqXNczxGKhOHLNbLY/ALUopba&#10;7E9wCHLkMuMYK+veujvLVNc8N/2ic/aLXC7iSTwcr09Rx+Fdz8XvCU+leLtRFyHUSuzRllOcggHr&#10;1BPQ55zXnPhW7jXfpUiBmuCUHOMuvK8/Xp9a+zoTbikz8azCgot8vR/gZtrexXtgQQWkU7W9Rmrt&#10;gZIFilc8oxicY6hgeufbpWK9vLp+r4VgBcBiBnhWXsfcfStGWJ57aSaFxiRVfZ05X39R+tbtX0Zx&#10;RSveJ0iXto2m3GiSrx5nmB+jB14IGM4BHWtXwf8A2NI91o+sBhJJH+4lB+WOdTlS3BypHyn0zmuP&#10;h1Fb6FbmJcsy5bHUMowxP160kkcnk70Oxh8wYEZBrnnc2o2cuU+vP2e/FNz8P/jbpHiu5neENcLa&#10;XKpKURvMHlZPYja5IBAB6cZr7d/aXiln+Jnh7xA0axRw3KKZ3JaOcMoUbHBwvmK+3B+6w9a/OhIl&#10;mtLTW9OmGbiNQHU8iWMjDfhjvX214z8UaT8Qvhxp95Y3aia4tZUmsnID2t7CBl0PdJMB07qeK8fE&#10;R0bO2k0mkvQ9S/an8OzeOP2BIvEzRBn8E39ldWzAbmjt7gtZXUZOM4SRY8HJBBFflh8K/EU1j4t0&#10;y9VMxrOsTAsQjCQFcOO4Occ9yDX6+XPhy98S/su+KbbSpv8AiU61pEi3X2ht4+aIXkNwoUjJE9sq&#10;f8C9ufx++Cmiy+K/FMHgrS1We71COQW4l6CaONpU/FioHPrmtIO8I9yFF3l2PetJtrNY7iKXfvjd&#10;ZF6ncinDDjvk9P8ACvVINQE8ysilQQX5IwQ4GcHrwa8t8DS2Wqz3XUxS2/n/AC9dqyLjjtkOM10e&#10;lQ77J7nGBC7RkZ+6QcY59q4atS0jpmko2Z4h4k0Vk1rVNPMoP2qBJQBjCPkrnJ49DWL8OL8QeCWs&#10;pQG+dEBYDGd53A+o6fzr1nxPpsEOsou8bTFNGWUfMCwyCM+/+NeKaeZbHwdY6Jg77y9nnLDgtChU&#10;D+fXpivQwlQ+exiKnj2ObU/CV5rccQUS3NtbtGoY4kiDqpyf7y+pPAr0/wAM6tDZeCdFj02QudJu&#10;ZbNwTu2PKkcoCg+rbvyNc5JpdtrHhTWRGWixOkysxwgkjV2IIPUlc9OlYXwhb+1tA1mwGXuEutOn&#10;j24z8zvG559MrWuI1gzzMTrTaR/oX/8ABCOPUb39ijwU2oSvOth4j1t4M8qkc+47EPoCST6Fvev2&#10;00n7SbS50n+KLUpAxB+7ESoUH3ZTj6Zr8kf+CKGmTW37DfgLS9NmQQ2l3qMrSqAWcvPIhyucIdqL&#10;68Y4r9ZdJ1BIYPEdrp4854bt59xPy/6tCctzk5Q9PpX1+X3+rwv2R+T4v3ptl3XrqVdNvJbVQbi7&#10;uXt4lIJUoFCuzEdFUBvT0rg0YnT9FlsxlE1HTrNJG+86pE0krc+rEfiPauyu7WSz8NtGXInNjPdX&#10;E/P7reC5wO2MkKPx7Vy2pLJY6d4MsWUiRtShLg9RlHI/EKuDn0rrOdqyPcreMi7upicguqgf7qj/&#10;ABpL0eVPb3PTDlD9HH+IFGnMHtTP/wA9XZ/wJ4/QVLqKl9PlZDh1Xch915H6io5bkvVlvBzhqU5P&#10;NCP5irLjAYAgH0NKwHahrsOTGg5P40hOGpTwcUnOeBSaF0MTxFra+HNEutbkt5rpbWMyeVbIZJXx&#10;/Ci9ye1fztftYfEb9oH9onxtHN8SvBus6D4X0ly2m6S1rLJvkPy/aLl4xh5OyKPlQE9STX9Hh5pC&#10;F2FD0/z61lWw6qJKT0PzvxR4BlxLlM8p+szoxlu4btdn5H8UXx28Ua58KNCbUh4avVa6jks7B7mF&#10;7WJdykEpvCmRgcHagPTBIzXxbe+Hl1xx4z+JVw8+pOsYRY+FgVRhYY1GcYPcHk5JzX9h37RX/BOv&#10;wr+1v8aIPiP8cNcu20jRrY2ul6XYkxBN+GkmeQ5O9iMcDpXi/iL/AIIm/st6lCq+HdW1zSZlbJk+&#10;0icE9jtkHBHqD9a8fEZTKdXmT0/rXQ/jvEfRIzXL4ujktVOP80nacl22aS/M/lPi+G+mzajFqlr5&#10;liynAjVyQ4PGWGevfOK99/Y2+Buu/Hn9p+L4eeGLWW6SK4tlv22ExxwBmad2YgDAVdvP8TCv3isf&#10;+CHngyPVkub34i6jNaq+WQWkIZl/u7txAJ+lfq78Lvgt4R+EOuTHwN4d0+wFzbwxXWowIsdxc+Qo&#10;VfMCjk9zziow2SxhNTWln959N4bfRtzRYz2vEcl7ONrRTvezvv2O18X+JvCXwM+Fl34jvB5GkeGr&#10;HdtXtFAmFUf7RwAO5Jr+af4r/Gbxd+0d41b4h+M7+G0nnCrp9hKWMVlb9ggOFMjnl24yeM8Cv6j7&#10;yxs9UtzaajDHcQuRujlQOhwcjIOQcHnpXyz+0jp/ws1+xtfAuseEbLxNql4rNDBKFi8iPgGVplG+&#10;JfTGC3QVfEWKoYfCyxGKmoQirt/1+B++eOPhniuKcn/s7C4p0UnfbR22T8j+ar4lfC1LjQoYk1Jx&#10;qV5cIkMqIqbDkFmDDngehroB8JPAes+ff6yxvbDSlV9S1G6PnbB0EcUbfK00x+VFHfqcAmvpn4u/&#10;8Es9L1K1vfHXgDxFd23iKArNY6OtwyaSjKRmF94eVgR/EW69sV+d/gP9pX46WvxR0LQtX8Mvr8/g&#10;ySSRNDitWSzDx8O7LEmZJUIPz4fY3OCCRX41kPH+Q5jXqPDyV423/PVn8a8NeAM+H8zw9fP5upTg&#10;+aKgmrtPS7vey3setRftafG3Qviv/wALp1G3bRr3TwNO8KaO2JxBZR/u2ilVl++6qGlkAVyOAQMV&#10;8e/EWS/8Y/EZ/iL8TZ5L641S6luLiWZ2Ilm4PQnARRhVX0AHave/irLoHxM8Yat49spNQ0jUbGaS&#10;4jtbpVjYQXkxkwVIxmMu0e8HB2g4GcDybSvgB8cfij4mu9f8AaPqHjLSvDoiknt7YoJoHmViC0BK&#10;liChGFySR0r7iNWNaK5ffV7rqn3bXyat6HyvH/FGf8S53WwbnOSi5ctNX0SWnKvTW/qzjPiFbnTI&#10;v+Eg/tH+z0uFVRbohYMEX5f3YOG79uM1m+BfEXxouxpnjHwU9tpuowOHspoFb7UGz8jrjKqx4+Uh&#10;h6g11Piv4f8AjSLzjrfh/Wf7bm/cx209lOrxB+AETYTk5HNfqz+yN+xf8Qvhd4P1P9pz4vaW+h6d&#10;4S0e5udH068x59xMIW2TSxgkxqpxhW+ck9BivUjQqVK0mrxVr/10XojyvD/w8znHYujho0JRcZJy&#10;nKLSglv217d3ser6f41/bp/aM8Jaf8INXsNG0+S2t0j8QakqAmQFeAx6RvIOXjiBJPQoMV83ftEf&#10;Ff8Abq/Zi1fw38M7fQdIvdGa4WfTbXRLEOLhrNt+0rlpiWDfP1Ygknmv2P8A2ftOg074TaJPFI0r&#10;3Vsl1I7HduedRIxJzzkmvP8A9sn46+Ff2aPhY/xs1DRk1zW7Em30q3PDNLKDuG7B2jaDk4/+v/Iu&#10;P8b86nmVSGHty35VF76ab9/1P9Vs4wSq5cueu6UVZ3WmnW5xf7Gf7af7SfxQ0eXxj8avhNH4e0Mq&#10;GtrrT5A079QxNsyhzg8HnIIOeK/Uzwl458LfELSv7Y8L3i3Uana6jIeNv7rqcMD6ZHPavg79n/8A&#10;aE8G/Gn4DaH8at0Ol2up2qy3CuQiW9wCY542bgfJKrLk9eD3rAj/AGp/gx8NPiYNd06/bVIb+3kg&#10;votOQS/voSphduQpOGdSeuOtfb+HXjXmmKzSGX4+HMpPVpaxfn5G2Z5/l2WYKOLx+JjGCS96TSv5&#10;+fyPbP21dP8Aj03w3k1T4Maibe1t0c6nbwLi7eHHLwyHoFGdygBscqcjFfzX+NNOhs/EUF7byfZ7&#10;iUSS3FwuPN3543E8szHPXrX7uwf8FRPBI8aJ4b1jwfqNhp8o3JeNNG5KA4LeUq5GM8ruzjpX5/f8&#10;FJrT4SeO9d8P6r8FFtbN5LaTUr25s15nEhxEQowFYFWyeue2RX9FZy6dei5UndrofxL9IXEZJxFS&#10;WcZbmSmqVoumpaO73S0189T/0f5RETzI8kYABIHU9M/hTxA2PMK5A68ZGB6+oqYJGFCsRvHbrk55&#10;OPY0xiUy5wWAPfsOOT3GK1jyyVj4inJNDUSNxuXAUjjgj2HXv70sqhIs5BLAdhnn07cYp29mQ+YM&#10;scDsMAHnoe/FS7zhvLwQ3J24J9f6Vpy2VkVaz0KcEDTNksSTwMjoOenamyoHjPzdOmAP171ej8sA&#10;rImQQflJ4H+T0qJyGPlvkkgDHcD0H/1qlRE5alNgZMRsxw3I789c8UyPfuyCMZPHfuRirf8AFwRh&#10;j7j6d+M0kaSMioFO0nk9Me+f5VTsUpa2ZE0i7VDcg9OBnPOPepYiXJI5Jxk9MY+gx+lV5lkK4b/P&#10;GcjFSASqC8ZyDzg4+bv396SaSsiKmq2OsN00hXf8gJ+4uBgeuffrWhafJGNw55K8DnGeOvWuXglw&#10;hYEAdF6nt0Pp/KtyG9RgySACQDn5j+HP+c0QqXexjy80fdNZPLHlsx3ZGSQOMA+vf8KkAfaIIiwU&#10;ndnI478nrWX9rST9wcq+ct1BwRjkEc+oq7Bcw7t3DHgjnr259fam92ZNNMuxmQJvLFR2LH6Yx/hU&#10;vyEETZYcnjj27elV9zRuV2ggDAAx8wA64HHFTBoxls8HnnHGeT+dN67IhST1GldoEbjlwN3f34/G&#10;s3V1Z7SfbnaEwRjJAPqf61olmjUugbjrgjBPc/5+tQ3ikWblVAIRlXODt446+1JvuWnZpn61fC9o&#10;JP2XvDbKwJTS4VwegZSRjPHIP+PtX9SfwlfzPhzoJUAZsbbp2/drxiv5XfgatrqP7I2hW9wcmOzk&#10;RSowMo7/APs2ckda/qE/Z7vFvfg/4YuVYkNp0B5zk4QDvk9vWunFO6MMOuWpOJ9K2flsvAwx6n1r&#10;sNOb93g+lcLaP5e1UH413Ngdx2r8oFcFrM9BO509uVLgDmtKMkH+dZKOsfU8dsVZilZyTgD+dS+w&#10;5Q6kHiKaOPT0hk+6WaR/9yFTIf1Arwnx/qWoSfCzUoopAXi0S81GUZOVNxEUtlYdweOPQYr1fxpO&#10;lvYSsh/e/Y54ol7tLc4hjAzwSWIxXjnxklXw/wDsx+OfFN/N5UrWEELSgHIKPChAA7BmKADpiuat&#10;K0W/JnRFPofgdosOk6H4Q/aDuolWfTPDL6CkUa8oZ9ShW9lzzyHcxRuB1xz0r+d7/gpDNqGj/tPz&#10;+BdavDfaX4YtV0fT2VVQixtC20ttyNzyPLITzkOPSv6jfB2k2tt/wTc+N3jMKWGt+JrmCNpwA+LS&#10;8t4IYnPBGxcL1O0dMV/L7+39qU3xs/b38dp4NgF1ZnWp9IskgxtK6eq2hYN0IcwMynPKkHPNeJRh&#10;+6S7/wCbPtcmleTv0Pz08fvHY+F7HRxJ5klzMzsy8qRkkMMfXGa6XRt9pYaLZy5BeJ5mxk7F6gcZ&#10;7tmq3jldFhsfD3mDMVrpsaswJP795XcoeAcIMbv510miaZNqGr2MEsgYJCS65/hQbm+ucV6GHjys&#10;+odlC0jpLkTSaPPPa5Zbu7EG7PSOPYpOOoJ5rq/tMVnfi3kTKzZVQDwDGFU8AZzycV47pmrXd7aa&#10;d4egURwwXSyvIi/wvluecnaenrXsmmXf9pa2166FYba3kkaTOP8AWN/gKyxk1Y93IKEYyZB4k1Nk&#10;8Io4hAk1GRsb/wCFQSMAd+f5V+hf/BOv4T2Gp+BP7WvY4p59a1gxAlchYLRcn6fO5PFfnr4g1qw1&#10;HS7bS7mNYYtz3Jdj8w8tDtQD6kfXNfub8EvB+k/CX9kjTZo5Ht7oabJcvcOu1muL6LzGKA9NpkEQ&#10;A6lMivkcRO92+iP07Aw0Sj9p2XzPpb9mDSZPFXxD8R/EXUZM2elSXc1uEB3TSFHtLYAdlSNXI9d+&#10;e1foTbFdcgt5Z0YWFikXkoDxdTouAwGOIYTwn95snHAz8rfst+B7rR/humgjCC7vVsbiYjcJVtlw&#10;yx9AQWMm5xx29a+3bltM0bR1B+7BEoJ6fKgwOn0xiscNTfs7y9WdeZVYqvy01orJHlmr215qurWP&#10;hC3JF3q03lPIpx5Fqg3TMD2Oz5Qf7zA1+k/w10eKCMeXCFRVVIwOAqLgAD2AAr4V+Cmhz+KdYu/G&#10;9+AftP8AolqDwBHGx81h7M2F/wCAmv0p8M6clhp4ZVKZUDPXP0r1smpXvUaOXMqijamum/qd5YMs&#10;ZLKcYPAxTp9qM125AaIEqenJ659aWKSOC1zGNxA6d+e1c/qOs6bo0T3GuzJkAsABgYHYf1NfTKDP&#10;ChUXQ6XdceVb3UdxG0NxEzhUO5xhsfN6fSrc0j/ZhZxfKZTyytg7V5P59K+btS+OujadeoliqLCc&#10;7sAu5U4OVHAPWvHfGHxlvYxfateFm/dosKBirMmfmKqvv1/Wu/D0luxpS07n3zpuo+HgY9Ftbzy5&#10;Zy5VXIHIGc/N1x6Zq4+taNBZ7ZZoZUwqiV5VUEnp35OegzX486j8SvH17ZGK8ZVZvngjYhfK4wN4&#10;X730PWoB4+uLiW1s7qaW/u4l8xAxKkkHGQANiBT0zz6V2pwS2On6pOad3qfqXrOpWt28gvXSSSFi&#10;0TIdrRkdP/1d65658dWFtALTxAIm+0KQsjEbH9QUPAb9K/ODX/ibLbobzV5ipt8MZmkO0uPuggcu&#10;QBjJwK8m8UftLzLpiW6QS3zMylkjJ3YPYMRtAx9a56+IhEf9n1JK0dz81/8AgrnBYX/j7w5dSQq1&#10;vbPLbSTbuMIUZVUdwq5zj6HtXvf/AATS+J1zqXwf122aVcwyWlnAowuIEtzH27EL1x9TXw7/AMFA&#10;tc8S634dt9Wgt1h0qC8eQ7pFaSFnAXaMcnI+8c4rwH9iL4mP4U0DxJocaNFLa3UDeYrtmSGUNhDg&#10;5Azk88dq/PpVuXHOXc/T5KVTJo4datPv5n9XVh4ohtvCmntFOqv9mUBS+1W45xn+lfgL+3F8PNI8&#10;LfGEfEbS2+zw6zZXIuo0Awbq0ZCG4H8cb5brz+n0bofxQ1mbSLW2tLKKS2jh2tETkA55KnJ6+mK+&#10;KP2pvE+o6to8F4wKrplwJzE53gROCkwGeQMbSSewozmqqlLVbHz/AA6q1LEXWzTuHwN8UX3gjU/D&#10;3ihSy2t7dy2MxAGVFyNsbH0w+z8M1+1/hvXUufDsOrhc29ym64jAJw3RiPUZzkV/PP4N1vTdd8B3&#10;cNrKssJk3wYb5laI7WIBJHBAxjrX6h/A349QXPhxL67ObaQAsg5ZCBhwOmRnke1ePhJpadD3M09p&#10;KKbWqep91+G7mNbafRUIeO1AaAnjdG+Sv5dK53UNOt59Ra1uYw0VxiZWB27ZFHJUjuOteSXvj7Sr&#10;eJddtJVntQCWiXO4o3dfoeSDitvV/FUFzotnqViyzlJBLGVbggDn6gjselXV+Gxx05tO6e51k0DW&#10;WqQtevid8iK5xgMewb0LdDUOsWd9q1rP9h+W9sgbm3IHyll52MvfJ4H1pkHiCzv4fs5/eRXIG3nd&#10;kEcEd+K1CmpWlmup2Ay8Eigox6rkbgfbHQ1zPqjR19VK5zHwN8R6Zpfii/8AA/n7YdTH9qaejn5l&#10;LnbdQgEA/JIM4z0PFfRGszra61ZF1yZFI3egRxke/wB6vkv4hadMgHjTw6pi1DwxcDVIYwAfNt5h&#10;i5jyOSpGSfQjpmverbxLpviqPTLxi8SzRiRHJyrrLjG1vfj0rTB4i0XS7bGOaYT2jWIh1Wvr/Vvx&#10;PVLnSIdTivLVgZlnjyqkdh0H5gV474h8GWEikWkSIriK4MLqCpO7a6kev9a96jvoo3CROrEDDfz4&#10;9a868R3CWVzPOoLIgZvmGAFl5OO3DD9a9DF04uJ4uBqyjojx7XtCm020htbz7Vp0Eo+zybJWKhW4&#10;B5LKADg5qfwlput6UrzWt/NvRVW7bKyeYU+VZMYxyOp619GXUC3kKWuoR/JKCjJ1BUjHX1rxK98C&#10;xaf4iTVNKmlsbpQ0BMTHYxPdkbKnI68da5qlBxldHfQxntIOM9DrNWs9Qu9JnWX99vhI3cAk4zXx&#10;p8Y/g3N8aPh3aWkTjTfEXh95m0rUIifOhdMMoB4yHAAOf6mvtLTNN8S6RFuvLqPUIJRhHZNjRsf4&#10;G29vSvLpLHXbG9ljm2K0qpMdvK/J8pAz69DU4qnGceWa0Ky7GVKMuem9U7r8v+HR8PeAvinrOn36&#10;fDf46KLfW1t9kcyqY4dQjAO7DPwJAPmABOckDGMV8XeKvAH9iat4l+DfieE3Ok7hrGiXaDbthkY5&#10;UMOSyn3PPUYIr9e/iv8AATwf8X/Dkeha8qRvCfMjuQMsj9VxjHy56j06V+fnjj4b+LfhxrNrpXiq&#10;RrjQ9OWSF3ILsltc4GY8cvGrKGUnlDnIrznTnFWnqu/l5nu4XEUaknOlpJ7xXddY+u1j5a8Ba3rH&#10;w38Vj+0FCG8XdCUIxdW64IJxws0QOP8AaGQfb6c8b/DT4a/HfwYNblihfVYY2WG/iws8UjDhH28/&#10;geo6V5PL4G0fxpq9/wDDmWWC6CtHJp2owkNIshU+VJsBI6hlkU8dKpeB/EfxS+Dkt7qNjpy3c1kY&#10;TqenAqHngB2iaDPJIGSV6r05Fb0KtlyzV4muOwrm/aUXaat1tf8Arb1Pnuz8b+IdG0ax8Oahpf8A&#10;acWmtKkskbBJoH3bTj72VBGcYxjtXN+JNas7uBzNbQ3FzGZLjT5ox0hwBcWsowW5wCpHcmvcPjB4&#10;m8M2fxDtPin4G2w2Otqs0tsVEZt7hFHmI6j/AJ6DqQCCckE1R8S+HvAnjfR/+Ey0Fl0298syRSwn&#10;biRl+TeoxzngnAz0NVRw07tXueZisxpxip8tr7+v9fefI2n6nFLq48Mw3bR6bq9s19p4yAFkGd8Q&#10;PUyLtBI9vU5P6X/syeOtN+Inw2kuNZ1Np77Tpfsdxa3AAXIGRgY+cHGeemcY4r8i/ElvrtpqT+HW&#10;vI4Ql1Je26OqhIrsDJ2lRkCQYx/CfSvaP2dv2kk+HnxEeWWI/ZPEISO8RMcSwhm3pgdcZHbNejhq&#10;aU1c+bzGs6tOyep+hfxC8I+KNKdPE3gG5aKJEdnt1ODHIvJ2k5OG7AjHboa8D8T+INP+Ltgl1KI7&#10;PU7VcXWnTKyLMRjaxc4IH91hnHQ16vcftMeFNPup3SR7dH+fbKp3ZIPzdCNpGOAa+O/iP8QNN1rW&#10;YtWtLaNmG7ypC4LgHqrcDg9AO1ejDDLm90+exOLqKneZ8jftBeF7i8hVJJHt/LJEayjcR3Kll644&#10;we4Nfn3LPcaZqAaNjHKjA+vI5/HBr9HPjBr9x4rsFt7xhbyWylSIy2/af72Tge2K/PLW7QrdSMMk&#10;q3XPJUdD7nFe5C0dEfDY2o3Nrodb4peDVrg+ILbaEvCLhVwBh+BIoGezZwR6iubt7jddGEf6mTJH&#10;bGeoNbOjXtvf+HpdMumSOTT/AN/Cx6ODw6H/AHgeO3Fc5eRQwSi4tiBE58xdv8JPUV1t31R5NGLi&#10;2mthh83TdQUBwF3HAB654JrqrcSDy9xEiysQg9xzj6Efyrk79Vv4yiffjxsbOdy+lJDeyraxo3Dx&#10;NkMOCMH9aylZ7nSlKWp7V4JumtmubdyUgyNwwDjuDz05r68+DmmR61puq6BaSQrfzQyywlxguEjL&#10;YDEjDDGOnOa+PNCvkuLr94d8N9EYn/mPxz0Fe0/DuHV9V1az0vSGYah5pt4CGCEyDJC5PQk8D3Ir&#10;zMRHQ7cLOUtJdD9kP2HLvSfE37PWm6V4ijjvLZtPntLqE8lo4Z5ElUEYJzFIT7dulfhxpenav8HP&#10;2jpNO0uXzJfC/iRrNC4I8xba62Lu284kUDOPU4r9a/2APFy+HNMPh/UbdGht9auEuGPPl299ArAE&#10;DOSGgwMdOfWvgT/goV4XbwH+1T4mnsowI78Wl6PLbcHDwrGXU9iTHuz6n3rlimo2Ro1erJEXhdYG&#10;17UrWKNbRfst38gOVRInDhd3qoUAV2Nlaw+ZqyqDiU+cBzjB689B0/GuU8Da6bHxHZeJriBbm2uL&#10;eaGSAdHW4tmiyQR0DsHPuK7OeFNN1ZtMjbe11ZhV5yTjjPJ49q45TTO6rG6aON8Qm1uYrTULU4nL&#10;MeuehwRkjjORXlGs2EY8SWujqAk1hbyxgsMjdt3Nj/gI6d69tt7KRNdbTkjLwIPNkdcEEMGwCAOo&#10;ZRjB+teMeKLqJvHFlc3URaW+mKSNGcfK3y7gezY4PqBXdhZvY+Zx1OS2J7i6s7fwlrdzA0s0MZtZ&#10;eEACSEupycfdYHb+IrH+BenW9v4i1XTYcxrfabKbdGIJkRHSXIxyCBlR75rpU021l+G2qaZDcKrO&#10;8dtcyFtm3aDIMk9yygAAE8msb4Q6vZ3Hi/RvFqrtjS1nt7hdvEYTaSM8fw5P1rsqW5NTx6v8OR/f&#10;p/wQG1vVvGP7JhbxZI08kWtF4sp5cRSa2BIRVwpAZDnI6/Wv24nldGvtJ01AZdQd4V24AUeYysTj&#10;phQce9fkj/wR88FeNPh/+zN4E0/XCbezu7TZbINsjr5U19v3tj5Tl1C5JI6DrX64WVvAdTitLf7y&#10;xXErDkktNMwRmPUkIG619flsHHDwTfQ/KsQrTbXcfcws/gG7UOzTatH5Zc8NsK7T+G0Nt+orM8Zs&#10;r+MdMTH7u3uBImOSZFik4x9ZBXTeXH/Z8FrEP3Vr5UIB95Fz+SJXMXijUvEOhGYF5Hla9bHZXVyg&#10;Jx0C7AfcV2a2OeSV7M9mit1toI7dekaqv5DFTAb/AJG6Hg0bxIQ2MdM0q8kgVQtFoUdLaQWCRTHc&#10;0e6MnuSpx/Srx5HFUrNkElxCDnbIT7jcAf8AGrhHf2qHcQ/rz61G3TPT3pwLUpXPSotZjb6Ii6DH&#10;elKl/vGncAYFNxjihsL6DCrdulNLZ+UVOcdaaVB5bpSDpZkCJsJI70oDDJHan4xyvenqAalmsI3O&#10;C+JHja2+Hng+68S3Ch2TCQxk43zPkIvAPU+3SvlDSdIurUXOrarObzVdQbzLq4PUkdEXuEToq16T&#10;8fPM1rxZoHh+Rt1paiS9lQDcGcYSMnPHy5JB/SufO3G7PHr9K/hj6TPHGIlmEcphdU4K782/8jgx&#10;Os+XoitbeHNSuLaS7ijzGg3M1eW/8K/8IX/imy8XTabCNS0wTi2uFRUZRcf60HAw27rk9+/Neu6h&#10;4iu5NJTRoCI4kJLlOr57E+lc1Evybhziv5rzSrgIqisFKTlb329Fzdl6HHWoRas0fmf/AMFK/glp&#10;3iX4a2XxS0orZ3Wl3MdhevGuGls75gq7mH/PKUKRnpur1P8A4JL6FFqUPjXW5CQbmy0u1mkU4ZpU&#10;SUO2ezA8568g19DfHvwNbfEf4MeJvBMsnltqNjJHHJ/clGGjfr/C4DfhWl/wTR+BviX4J/CTXbDx&#10;pAIdXvNYlSUj+NbdVjVwTglWOWXPYiv7H+jVjK+IoS9pqot/I/Hq3h61xjRzqjH3OSXM/O1l+DPj&#10;j9rW1/bB+B/jG7uNN8R6xe+GLpi9pfRQxTGOPA/dyssRZHU8ZOMj3NfjvqP7Vev+LNb1LSJvGOqT&#10;2TwSW9zc3WqSssm9SjIIZCQ4wcEYIFf1R/tqftCt+z78OreHRoI7zW9fZ7aytpf9XwvzyyDBDIgP&#10;K98475r+ePw38H9Ek17UvGr6Uup6xqU0l3qN6LcSkvIxdzwpEacn046mv33iXFyjJUqLu3uj+cfp&#10;F8RYbI81ap42rKpNX9mpO0PPfr2Pub/gmf8AtLWnxA+H0HwNntp5bnwnAltBqIVjBdW65EeGIADx&#10;rtRh7A55rL/4KmyfbtC8J6HdMUtXGqSkZwGdIYwvHqoYmvyj0v4gfGX9m/4wTQ/CcXdhHdOTa20B&#10;DQzqp4WSMKUwCSAePlr9Qb+61H/goF8Ev+EP8e23/CG+OdBkFzZ3UgzA8pQpIFBxujkXAcAkg4xm&#10;v4yzXhyGV51/aNGLcE7tJPTv8uqPtOHfFulxXwzLh72lsXKK5LtLn5Wnv3srM+N/+CQHxD8ReMP+&#10;Ej+AfxmjGoeGvFSSXVhFKdrJPB8l1AQANpwqOO4K57mvVv2qPBmjfs16/J4BttSa6hvIzPp4gJFy&#10;isSVjkWPJJB434Abrwa5v4N/C7xr8HP2p/BP/Ca6K+mTPqcnn3dkS1jOWtJEd0dQAvmgLlTjnnnG&#10;a7b9rnxh4f8Aib4sk+KPge1n1bWdEvGt4mQrHG2nhdky8j944YbkC89eTkCvs+HMHU/t14vAXcJJ&#10;OVle+mrtvfr6nzHiRXpYvgmVPO4RhiKM+Wmm7Pp7q79u3U+GLC6+LLaXb+LXtbh2s5fN8u4mUK0R&#10;+UqQw3A89+OleheG/iTDDrGr6jZaHqF2ZEia4s4Ld5Wjk3ENkKCAp65OAcHFclHq1prd3qOsX/iA&#10;QWc0LILJRtY7gchw5DZ9ABX01+zL+1R4S+DfxP0vXPiRNDp9skHl3UZUzi8syOSIwpHmKQGUE56g&#10;Yya/bstp/vFaq/nZ+V/L0e5/IfBmTYfM8yo4PFwapykuZxWsU+uvRdX2P//S/lJjuGCEHEnHXPr1&#10;H+FNDh2JYYBzxgA+hqko2qrLkiQcHgEf59Ks7dsrRZBxnKj9D34q2k43Phow01ZICI1wAW2jcR34&#10;/QfSozI5m9ckHJ57jHt169KcGwDt56grk559fWlkh2bXQj58enc/rjNTGcnE11W4gkbaDHwOrZAA&#10;Oev86sRnd+7OQ2cH6gAZz24qqwZ2CkkHgew9KUrLBtifv+We/wD9etVHqLfVEvlo7biy5zz7ccDP&#10;vTtyhdvvzkbh1zjmoEDliqjdkjA6cUbM5eToMk4IJ5HoP6000CV9blz7mUk4wcZAxxj19qic7xhu&#10;uMnHXOD16ZqQQyFUDjBfrjv/APr9qWLDoW4bcvHOOB6Uk0lcyTS0TJI9qRt8oXcQG98dhn/61adv&#10;E0ahkI54IbkcenrWXCzpyhKqQRyN2eeOe1SqEx5g+VR06c+v/wCqpqSdrozdV9DQCPGAuN20dcY6&#10;HJ9s1JDOw3EkFsZHv35/KqiSb1CuAQMHpjHXHI74qyjArnklfTrj3+tJczabJUNLs0YndVLNz2GC&#10;OD6dse+KniuMN83UHIBG4k9gPaqMTqoweCeCQc7frz61fnuUwUwDzyvp+VUpXlpsLl10WhpgpIoL&#10;Nx0I54J7fhUt0FmsXg7FSOe+R0zWdalVK4YxqMkZyf1rSaF3txtbjb83cH3p8ut7mLg1JH6ZfsuS&#10;xv8AspWEMqYWEXce3kkbZWzj049O5r+mf9kq+OofADwncMMAafEg9inBH51/Ml+xiV1D9m2W0uRu&#10;WG+vYiRjGMhzj2O4/lX9In7Et2L/APZq8M4JykLR9cn5XI/PvXXXmml6E+zbrSk2fddgVdFcfLXX&#10;2DEfOO4ziuG04JEgwcjAHt/Wu00/d8pPTp+FcMmztWpbgvZ31AxSZKk8D0rsIAM/MOe9c3JGUuEm&#10;A6kZNWneTU5zpNu3lxDAuH/XYp9T3PYVDZ0R1epk6pcR3OtaZqd0A1n5piiJ4wUBkMh9iVwv5968&#10;b/aamu7P9lfXvDscfm3GrSWaQLjOWvNQim2gYOcOcY9DXtnjSGJ7WKyKDaLecIMZwzhY0x2zluPS&#10;vIv2pU1a0+HOh6RajfKmu6dJbPzg/ZHM5jk284ZY9uRkZIJHFc9eN4SXdF05H5EfD+z8ZaZ/wTQu&#10;oTpyapJ4l8c63f3OmXcgAmjuplEcO/jK+aQxJ2/d7dR/KVb/AA38XfGv4veNPEPhgLp1hpeqLDfm&#10;B+Yp52u0iSFfkLK62zDJIxnHJYCv6jtJudc8b/sTeF/hpaM5vtV+Iuo2ZaKTkwR63deam7psWOJQ&#10;SmPlxj0r8Dfgn4bj8V/GT4vNdXltYR3/AIp0gzXUsIaRD4ivLtopUc8RiPzxuGOTg/LivLhB3hHy&#10;R9fl1Xl559T8kviXYHWdMsvEEN7biV75tPFiC32oJEiu0zALsEeTsHzZLA8YHPQadtshrGoOd862&#10;iRQkEjDOSWPXr5ea9J+LPwXf4ead4hn1TVLc3fhvxRd6OkG/dNcKhJWZMYGzC7nbnBZR3ry2SFE8&#10;Jebcby1zcI6nHJWCIFjuPXcWxWlObTs0fSqaqJGl4DRYbRr+OL5/LkJxzgRD5Rj165ruNQkOmeBk&#10;jjytzqTxRlRywiQ7h8vck8ZHaub+GtteavqVpa2WNlwSoiA6szfNk9MYH4V02oOdY8SxWllxCsnl&#10;26HjIT5Q2CcjJG76fSuHGVLRsfYZFBuV18zt/CvgjT/Ffj7TNJilMUZmsLZ3lwB511MSR6hVRew5&#10;xX9D/wAc9In1X4f+GtFsLAwLb3Wnwtb4wXmYBYodnYfKc5Octk4xX5R/8E7fB954h+KsfjjUJP3W&#10;gzNqLLsVhcTTkadAshPKrH5juCAeR1r97Lvw8nibxxoKXLZSzkm1dhgDLRkQQEjvyzOPQgV8zXhz&#10;xaXU/ScNW5KkOb7N2fV/w98Iaf4I8PaH4YshmPS7cJjPG4KAWx6sSx/E1yXjm6v9Xu38MaDxM0rK&#10;W5PLc5I9I1P4sRXY3eqvam4v7cL8jCKHJwCVGWJPYLySfbHer/gvQks9SW92FpLiNd24fNwScn/a&#10;bOTj6dq6a0FJKETnoV7S9tJ3f6n0D8HvDMOn6faadFFtjtolRR1wAOB7n+tfWkbrbWCtMdnljkdT&#10;615J4HitbC0EMh2ycA5PXvzXkvxu+OcXh20k0bwzJ5tw42vIp4XpkAYySBx2619LhoxpwSZ5lapK&#10;Tdj1H4hfGGDwrbzQ284laPbv28MMngHGQK+NfEPxiu9b1CTVtWuhLbu5AQ8DKHueyD079ea8I1q/&#10;1/V8XAnDXl/I29Gc8IOSz/h0HauBttO1Q67KFSW+8g7I4H4tlyQWlbj5yByBXWq9mmduFwtPeTPo&#10;LT/Hkt94kfT9EjW/uWBJYZ2Qow4dyR93sqjrVrVdY03Rkjm80X+ozKoubhnJCtk7YY0HAPcgfrXm&#10;GkaZJpmmG8u5blSZg7pb/wCsuNvQOw6K3QKBgCvTdItdZ1Gc6stu2kowTycqHyOMKF7t1yTXoUK1&#10;4m0sPGUrxWiIRbTWNs41u6is/MLMw2+ZMW7HqPy7VQs7HVNQnuHgkSwtLVFLzMDI0pPRFVf4ieva&#10;tnXoTHqMifZ907nez3Zxzj+6B+XGK8x+IeraRYtCnifVH2yqc2trCymTsBkEtn34yPStp11a7FGl&#10;UcrM878ceJNC0e2u7fUhetIu0R/aGjiDN32xjJCgfXOa8tTxu0mltZWtl5nmAbOQ20tn5iMA8gdK&#10;7ebw/pevS/bpfCMMFrGDm4uSrPISMDfyztgjHP4V5ZqHha+TUEnFqYd5LOLR2yBnCgHI2/gK8XE4&#10;q7udz5JaX/r5Hyp+1Zptn4q+E2vwSRLDNbWDXkAKGMl4WUtgEjORn2Nfn/8AsL6noE/i/wAQaLr6&#10;q1rqdtGoLf8APeLcyDIx/CTg9MgV+lnxne6Ph65sDc3EX2i1u7ZVlJcruTgZOSCSPxFfkh+z3La+&#10;D/iI2hXHmQrIGjmPACyPlY1+nGfxr5PMaqVeMz6nLIc+GnCPQ/YK11628EXsenKiw25T9043Orqe&#10;xHO0j1rwfx9qUPiC4n0h7bjULeaHjglZV25z179etei2HmeJdNk0vUAbe6iCiNiPlfC4V1Pf/aFc&#10;HrViunyOt1tR7UKR6dR8wz0B71FebastjDDyT1W58J/BbUZ9M1e/8K32YngdsRsRiPGVdQT/AA7s&#10;H+dfe3wW1RdOu5NDkObeYea2eNjLgMVH8Wc818CeIIF8P/Hu9v5pQlpqshYtGxAUSoOD2z5gzn3r&#10;6f0XW00eay13TJHmj8xLedW42iUbWLY/unBry6LUdH0OzFVOeSd/iX4n3jY6pBpF7I17Ezo/yhud&#10;oDf4iotN1q40K5W1sbgsNzOkMh+WRW4YAZwGA7d65fTW1M6Ve2c8gmXGYincfXvV2906TVtOSORj&#10;FcQr5iEYJDDp/KuitFLVHJhqkZtxvofSXw18R2V7NNb7i32FggVuG+fLDHJOByM+1fRljeXPmJLd&#10;vlWyXXHHPA4HpmvhnwCypdaf4nuMxPE/2aZEI+QucK7dmHAb2zX3Xo9tJDeqdZ+dGXiSMfKD3B9K&#10;4qfczzCCjKyL0uiWUs9rLdpviidkkycB4JeNp9geD7HrXMfDTR7zRNR1b4UzJ9oj0eL7RYGbJ3Wk&#10;rbkGfWMgr+vANeqLbLdWptYy37sHaSfvoe/1U1Dr1lcRxaV8QNN2NcWC+Rdg/LvtpiA4/wCAEBh7&#10;ZrX2XvKaMI4puLpN77evT/I9Fs9Nnisop7d/lYKwjPIGRzg1i+KtOv76xxfQgRMDE7KcrsfgE8Z4&#10;bFdR4e+bR1LfKEZlGOgAPA/Kt+ezEqvYZ/dzKyv7BhivU9lzR0PHp1uWevQpLAZFikxtCqDgc1y/&#10;iiO3sxBrwj3xxuFlwOVVuN34D+ldFobXE1t9nYgmAmM4yPunH5Ec1s3Nst3YSadPGGjlXBU/X/Gt&#10;Lcy0Mo1uSWpzK2sJd4eschCuex9/xryrWtLexuvJlYNBJLJFCzn5gQchD9ecV7NPp4sLeIsc+UAj&#10;jOMp2/EVwuqxi6s9QguVbbZXCSo3B3I2Bx9ATWVdXjY6qFe0k1szhLOA+THJ8wGzoOmRwa4f4i+H&#10;dG8baR/ZWqxlGw4ikX7yMRj8Q3Qg8Gu9gs7vSvEFzoIZ5LfieGQjJCuDlMj0Pf6VPfxNbs00hBYr&#10;909sfzrmi/dszpnVSqcyfoz8VPF/wxHhHULvw/ax3OleILD9/FqEACvPBKwcKy/dfa3G4c5FeSeJ&#10;/FPxA1Zx4kS4j1XVCCMoBbMOPvDbw/qe3tX6p/HfQLbWobfxENv2jTd4dTu/eQSACReOhGAyn2r8&#10;ifi55Hhm5lJ8z7NcytFGUYhVIG5NxHTv06j2ry1SdN2voe/HMp143tqfJHxI8XajrN1dW97YTWOu&#10;DJEYxtGD95ABjDdcAY7jriuO8K/GfxCLL+xZz5iTMquoXH3euRjr9TX0Jf8Agu+18Q2kl4sd2kf7&#10;hm+V1GOVDAZPqM18n3Xh/V/hh8QZdFuAHFyNyPICQrN1z75479RXqUYNWZ8rmOM9o5Q7Ho3iTRdM&#10;8bWM04V47yHDpnhT/vdRwM49PpXyLPrF/B4pudMuoWheOT5GYYBZWwGA9D6CvtuwttM1axEehyG1&#10;lgYC5ikVuXPDFQT07/L+leVeOPAb66Em+x+VMq/LIr8tz3HbcOv516dlc+fjVlB8stjV0Ka71HTz&#10;e2N2Z4HChxJ+8ETrwyZ6gZ/L6U+7j1r7a9lpdiLoRD5JFPIJ56HHfsD+NedeAtcm8M60bhh51tch&#10;kvLZcqySR8AgY7Hg56ivf9Jtb6OaCWyjke2di+1zjbjnKHABB/Ouyk4t7nkYmNSXu7o+f/FVhqmo&#10;RSfbkaK9hODHtwxxx044Az3r5c8W6MJJzNIFyikFV5Ug8c9uPfvX6XeIrbTNfli1a3bfsGJIzwV7&#10;fMOPoa+aviP4PmdkeyiReT5igBRntj29M16EJ9tTxcTQly7nwVZwLsa2kGMZU4Hp0z6960NDMd5a&#10;z6JcLtdcvETx8w65rsNf0WexvJJFTa+0HABzuU8nPvXDX4+xXsNzanr8/qPcV0Koeb7LeKZaurS6&#10;sPn6kDcO2R34PoayLd2nmZGxgklvx9Pxrt9StmvbIXlucqB82ewPP1ri/JmtJC0mQy8jHcfhSbTK&#10;hHTY7nwVeIpk09gqMpJVueWzwenX3r1rwHq+o6fr9w3mtFJFLBPE7ZyksRznOPYZHevGNEhh8yO4&#10;QEq4IZeeCOQeK9dt4Zy8eqrlobhAsoXAAK/d4+tcVepdPU6aMdbn6I/B7xwbL4yajr/hOYI8yxah&#10;PpoG1ZF3FnG7GN6ndtwMnJFXv+CjPwoXx1498FfEPwAhZ9a02+tJosgOr6fGbraVzncIi/HfbivG&#10;P2fNUtLT4k6Zqt7IsSXlrJbuDyd8JDBeP76hzX6YfFjVdFX4M+HvHMcQV/DutwwPM6b1WG6/dTtJ&#10;tGSpiJUnI4JFcEZxszsr00nFrfY/G74d6hpmsW0dvrAaFIriwAkiGDseYR3IVfUIdw7dc17Tq9nL&#10;pHiK0g1lEnn09zFlcMrLG7JuJ7EjnBzjsK+cdK0t9Bk1fw5d+ZFNpl5cWwWQ5wYpCq7ScZ4GfXHW&#10;vd7/AE/WNV8ONqKIS88aySMpJYPKuQc4HfP41xVGo3R31I7Nso2t3baNr7a3cSeVD5U0RQRn5xC4&#10;fdknoATivBvF9zaXfjGOWASOj+ZMwVMCJTJwcjO0Anivb/FE1w+vaDbygRxOZBcZ4TdIm0ZHY55H&#10;5V4f8WJbTSLux0W3zHLC7iTr86kBsueDwegwRXdhKtnY+XzKLbM7xVqGnweBNSSxjAmbU7eQPIdz&#10;OfLfJYZAATIAHPXNdr+zzY3Pij426H4KsF2Lr9ysNvGeG86eMxJsI4G7zCTnjvXGa7psf/CGalb+&#10;W0xupopo3XnaI4mHHoGYjPHavqT/AIJt/DXU/ij+1h4Kst0duiWt/cStcRlo1a3tJCgIyMZk2YbO&#10;VJB64r1KseayR85iqtqTa31/I/0Wf2J/Bth4E+EngzwDZF7aDRk1hYIZWDSiMXaTxhm43H5nJbHR&#10;ulfYvgBgVbWbsYAtYm3ZJLGQFycHsAB+Zr4U+E95e6fFY+D7GJ4tTghu7CBHynkRi2jR5cHJ5MZA&#10;I/izX6I6Pp8Npbx6ZCxfhS2f+ecYCxj2Bxur7Gi/3aXY/LausrnJzyXNxaafpM6Mk+q38zOiHPlx&#10;AMzZPtGQOOjGt/Tbaa58bT37gNAA0MIUcKsKqpPHqzEe22s631OC317Vr6dd0eiRkKfWS4CswHqM&#10;KoNdb4dt7q08m0vMGaG1VpmHAMszF3x+Oa3sYTR0sLbWKEdOlWFwW2j61WYbZ1Y9TVo43ZHao5ro&#10;npcoQKI7+4VhjcqOPfqKvfSqbHGpIR/HER/3ywP9auE5HzU5MbQmQTxS5K00AZpW6VKihW0uAbGc&#10;0jE43E49KDjHJqJwDzSdugLclDEnnjFO5Jz0pirjBzTz7cVI+buJn0qEnD5B4qXGRzUbZVTmkyoN&#10;9z5k+Ls5tfiBZQuAPtdg5Qkc5ik+YfhvFcP9qcHYQCp49xXuPxk+GcnxG0e2udGnFprOlSmexnYZ&#10;TJGHhkGf9XKAFY9VOGHTB+VNM8RXUvmabq8H2PVbRjHdWchxIhBxkHA3K3VWAwQc1/DX0lOCcV9e&#10;/taKbpySTfZo4MVzRm5He7I5WDAbR1JqXy0VSo6Vj2+sW7x+UsbruHcHGfrWhHO0ilm4VR34H51/&#10;K0cK/sohyvsZXiT5NHnRAGaYCJUPQmQhQP1r638Q+KfDXw+8JXPi7xXcxWGnafEZZ5WwFUDA6AZJ&#10;JwABkkkAcmvlHwZar408SR+LdRnWy8LeH2+0S3UuESe4TJADEjCRfeY9M4FfAv8AwUv/AGuvBHi7&#10;4bx+Afh1qsUmn2d1He318GISRrdsJbxLjMoJJLEcfKMZr/QTwF4fr5RkU8Vi48rn71n2R8R4gcdY&#10;bh7K6mOrNc1vcj1lLokt99/I+Y/jf+0HeftUfHPW/GSWkthovh5Y9P02CfBkYMN8kzAZCljj5ew6&#10;mqPhzxv4p8HaRqWn+GLlrZdTRY5ygG4qAQQG6jIY5x1rwn9nnxFH46XxPM0Ji+0XiXtuTyZLeZNq&#10;uDjgZQ4HWve28LzwwkwjzB156ge1ezLM6kqsq0JXu3r5bfkf4q+J3EWZ5jxBXzOrNqpPXR2tpay+&#10;WhyMVlbLLHPIoaRAAD0P0z6Vv3MdtPaxT30Rmit7q3nEWSofbKoKnHYqSD9azfsVx57IFJ28nNdf&#10;Y+BX+IxtvAG50/tu5t7QFSVcK8q7tpwcfLnnFcU4/WP3bjvoeL4aQrLOsNGirzc42+9H0F+2XY/A&#10;DwRYL8MPhxPdz61cN5sxW7LwafCPUno7DhEB4HPFfktYeIJJ9TjtNHkePw9pdxLFMAxBkESlsg9Q&#10;pI+pzX7kzf8ABJrw9Y2ky+EvG+otO7GTZqSLcKXPUs4Ick989/1+EP2nP2KfiR8Dvh4NQ1/WdJ0/&#10;S5ryODMIYS3G/wCaRVDEBflB5z0HSv0fE5JOMfaYemo23Ssr22V9NO5/a3jh4bcaZjjp5risLH6v&#10;TTa5ZK0YrdtaNy9E/I+L/G/jTwrqGu2PjNNOtpo2dIfs0Cj9xABhS56u7Me/I6fV37dl3eWk3gz4&#10;eaVp1tYNY6HBOzeWEkSfUf3hD4wWZEKgA9K6vwRpHw5l8XQap4muYNO8E6dNG1/qEqhYm8hg4trY&#10;YBuLh2UDagOBkmvBf2qvilqv7R/xy1z49eCI4tH0dnjjsba8IecwwIsYkwMKjEKWVckjOMmphGdO&#10;E1K15dvxZ8twfTeX5DVxOKkqc6ziop/E4rW9t0unQ//T/lHNonliVsrtHPBwOePz6ikaOeR1ZMMD&#10;zubp+PQ+1Wlt5AjSMBkcjkfgePypuCFzICrEr3B4xwR9f8KXNKysfDc8pakccRKAkgD25zz3Hpjj&#10;3qcCWQlvvEHoemOn5c8c0wHepKjBYc9OP8kUmWcsqnauPl7dByM/XvT5raIU52siEmQx7R6Z47AH&#10;qT+lNdWJJVRwOfXb/jU2UhU8YJ/PI9/8KkR3ddr5AOM56D09Pyq431uac2lmNTPmCMgF1+Yccccj&#10;Pvintt4KEYz+P17UwNKVOw8HtxkZ9PY08l+SmDjJwMHGemPrS2aM1PWyJU+UBS4UDqQRzj65p6rH&#10;uD5xx1A7HPp/Kqtu6iIebnv0X5fpnpn1rQEccjFlOQGOM89u5oq7IiaSutyMwIvOM44OPToOOKfa&#10;wLgq53beAPp0qeVfMi3LwxAwM9CfrikgjcyiNxx0Bz2B/QVcNgpN2aEjhYsWjztHGeufYVdMaAbO&#10;CowMfdIPQZPsf8801sKqqEJwSD3247Z9xUyFmYPjjsMjAB69Oh/KpnUs9BTbXUjkjG/K8njBHGcE&#10;g/hV+3swU8ydss2Pm4zx7iqilwPLBONpwBz+OPXtVlEl81UGAR/COhz2rJVXsi2pKOpfKKihX4UZ&#10;z07/AM6vM0kUZVVDHaeCSPpgVRDOsu3GQeSccAnrjPuPar8SyrFuVfmAJG49D16+lPVP3jjd4y1Z&#10;+iP7DUj/APCkdVWUY8vVrnOc9Ni9P8fTFf0b/wDBPi+S5/Z+0+3XJMFxcIfYh8nj8a/nF/YKjluf&#10;g9rpuCXY6xMGVjkfcXA9sgCv6H/+CddzG/wHVBjdFqNyCec53A498dPwxXo1JXhFg7+2aZ+kthhY&#10;xt5rs7JlZAUHBriLE7BtByTzXT/b1t0SKFd80hwi9ie5Poo6muOSOuMjpbqaYxrYWozNKPvHpGo/&#10;iI7+w7mui06C3s4Y7VAcKB35JPUk9yeprD0qzNpGzSMHmlIMkmMFiOn4AcAVvxfK4B5x0rO3U116&#10;mL4lIuL63gXu0Kj/AL/K5/MRnNeT/tI3pW58FWbxGSCTVppZcf3Y7Zk+nSU9fwr1XVUlbxPpwjOA&#10;QXPtsDj/ANnrjvjDHNd3vhzSzF5guJbwM4x+7C2+7dz6kYrGqvdf9dTajq9T8YPgD8M9a8I6XPou&#10;pTpdv4f+Inihoozj5rezuxdJIzjkSN9p6j5c44z1/mP/AGNvHGkWPibxppnj6cpPrXiPwnEivkPI&#10;9nr3zjnkEREg5wR9a/ry+FcxuP2u/jJ4Z1CG5ggt7g3by9IbYX1tawh4yful5omVzj+EHpX8g3w8&#10;8Ga/8PvjdbeDb/UTe6X4u13SLnUPkQmXPiS6sgUb7w2y228suAd/TivKpt+7Ja2bX6H1mXTjOM09&#10;9Dqv2ldI+G/gv4DeMvAt3p0T+N9O+IOu6TJqk4DXJs7W8eZ1BfJwQIsuNp/hJxxX52eNZ4LVrGzi&#10;kEnk2cTE5HyyTKHYYHHI219jftMweMfiZ8Zvi/purRGxs9M8bavcB403PJPqdyolRzkbY0hj4YL1&#10;YZPNfE/jW0uNb8a33h3Tz5QupmESkZEUMarGpJ7qiADNb1372h9Fl9Kztfz9Dp/hleR6F4TuNZiW&#10;SKa4ma3tuQM7id7j2xgfiai8TMDKstiWSSNNgwSCGbgcDrjNXE1LTIobeOGJVtdPBRE3DBxgc+55&#10;J9zWRdatDP4jje5Pl23V2IGAO5yK8PH6qx+iZPFRfPc/oJ/4Jq/DceJvgR4p8X2tusD6/dwaHpp6&#10;uF09RvfOAMMxJB5+bPev0d+F3iOHxz4413xNpcIi0vTJYdLtZc/LILZC8xHt5sgH4Zry39gKybw5&#10;+yP4Ns7G1NrP9gkkWMj94bq7uXVXIbodzbiOMBcYrrvgNZ2Xibwha+AfCVw/kNe3l9qd0+PM8iSd&#10;zbx5HWSeFVZjnhfqK8mu7ckUfbYGCqKrN7X+5f0j6c0qKTxLcLqGXTTrJtsf/Td+pPrtzyfXgdq9&#10;r8HQS3NyLjJ2qwOfbNcFFFHbwJZQNtjTAUdlA4AxXs/gi0S0sPtBTC5zu9Sa1w0W6hGIlGNN6aG5&#10;8WfHS+AvDMdxZLvu7vcsY3Yxj7zd+Bn0r4ysm1nxfJJfrE88j/NwuQTnk56dvpX0Zq3w81Lxtqz6&#10;l4hGVC4CgZDKCdq9Rj1zXqfhn4ax29t9k0tBbAJtJAwoH90Y6+9e/CEpy8jwniLRstz5K8M/CvxH&#10;4h1jzNVC28DEAxrnccHozDGB64r6Lg+DEt3cHTrOSFQo+V8Yx6KAOnHevdvD/gqwgH2dWbzSdu8Z&#10;6++a9G0/wfAjK4ViR1wThm9T3r0aNFJWkZyr1HqeC6d8HdL0W3RL67R3jXBWNdoXHryST69Kmvfh&#10;vol/Mkd9qO22kUj92PL2HoAepx3yK+lB4dsViaRFAdsYxknPuO9QJpMcCM2p26My5VTIgBI9c9eO&#10;ME5rq5YrSx00J1Nz5o1P4eeEXe1NpdyS3DriWWVQI0wTjk/eOO9eCeJ/AfhdNQl1p4/tBlBRXHyk&#10;EdCM/n0r7lvfDOlRxR3S2+5kJ4Lbl59QQfwrz/VPBthf3KX15boAjE7FGFIx3xjNY1tVY7XKT3Pg&#10;O8+HfhwW00qXD7oR8vmMeCeeAvy/nXn2p+DWSxlutPkEdxKQSVGcL0HP0r7p1zwN4fhtmhSBN1y5&#10;DYHG3ucdPaua1D4d6fDG0QjiAC/KV/ljFeNXhqbu9rtn5IfGvwFo58DXF3Ph5IpQJmOM4kBTIOM/&#10;KSK/F34q/Du78GfGOSa2uEk/tS1hn3MBgrnb9Rjketf00/F74NWvibwbqHh7TVFvcvBIysOm5PnQ&#10;N65YAV+Hv7Yfg6XRvBHw2+JVpZJdDUY7mwvLhOGVkJdO2cEFgMnGRxXzObK0ebsfV8MVOaqqb2d1&#10;+F1+R6N8OfDviPX/AAZbXuQ8+nu0RI4aOVTgjPYMOxpPEnhnVdbnmttcgO6IKscwU/JxuOR0I55r&#10;0b9m7VbK0Sz/ALRlMtr4pt4nRwNqibb90g55Jz+NfTlz4IC2rzktJmV23HlljzgD0YVEHGVNMnE4&#10;irSquk1p0/r1Pwm+PmjajoN3puqTAYl8yIlVyCEwc7uo9RXsfwnitvEumCyLKPtcflsme56OT2we&#10;a+w/2ivg7b674Aubt8FYJomLqgygkYJkL3ILZPtXxt+z1oPiLRdZ1nwbqiqLnR8yse7xAjJUdSBw&#10;fxry5yca3L3PTpTVTCupfWJ9e+AJ9R1bQo4Sds0LNE+SScqcMOv0xXsX9k3UekW+uWqRrIijerZO&#10;5O+fSqPw98DyQXUt9oL+bHqCi5UOMbTwHAPA/wD1V9K6R4Punt3ijCfMAu5sHPrXZyNx1PE+tqM7&#10;w2PJdFtJYdSAjQvBcx7GReQTjj8fSvtX4UyjWdGlj1Fi9zaMEkUg4xjCn3yoz9a828N6CVie1WPy&#10;ijcEjnIP5/SvRtMsn8K69FrMKM1ve4huCvARx9x8f7XQ+nFZwfK7s0r1ee6T1PWE023+0Brf90y/&#10;MABwfw/wrQtreAi60e+QCKUEfIfvJKCPrmkjkQqJLf5sjg+tW/JlmmiBUhivUHOPrz0rvsjzG20c&#10;r8Lzqmk6nqPhXXMu1qySW7no0TAgEkdxgZ9K9n3Kv7wnHOeK861Szmg1S11dMCXa0bEdW2nIP5E8&#10;V3lm6XO2VgORk89M1thvdXIjkxVTmfO+v5lOR4YNUSeNgPtKlGHTDjpn6/0rcIdyqOnK96zbzTlv&#10;Ld4B8pcfKw6qw5U/gRUumah9utEaQbZVJSVPRxwf/rVu9HY5lV92/YdelZIWEy5HTHvXHrp48m+V&#10;ziOXO3PbK8c+xrtLuREI2yDA7VgXTMykBQwB4HrUTS6m1OrdWOUtboGyhu5GXeyAHOO/bpXI6+8c&#10;hIQZUDkH1FbFuCttNZTKF+zuy5/3ssP51y2oXYgG5BvI6kcZBrklU93UuouWXunzX8UDNbxo6J+5&#10;B3t1DD059zX5m/EPwda3l3c+HriBbi3lZ763BJJVckNH1/h3Fc9lIr9ZfHFsdRtwY2C/Nznn8/bN&#10;fF/xJ8Ma3eaZcxafCGnhcmHAG5geH59x+uK8+rq7nq4HENJK5+cuiaK/hydhODcWrKFtC2GmRlP3&#10;STgHGcZ9KyPjz4Gt/E/gmGXTI0a+ssuwUZbacE57/KecZ9a+vrD4UX2s7JNNjzYXEIYMW+7InBZe&#10;uGyP0rZt/gxc6mZkv5zbOAFkTaDvBBG4c4568V0UqrUeWxnio051Oe9mj8tPDuiJf6OutSlZ4V2J&#10;PFkK0UnIyrenr36V6NbeHbyeFrhibqDDLtTBZemAMD5uPy9a+m9E+DXhjwN8SDpN4rzabqodIVkG&#10;MTRHJXIzu3ocqf8AZNfVvhf4aaLpep/2XHBEVusvA+0Deo+8pxxkfrRCs2tTixuFjdKPqfiR8QfB&#10;LeHLyPxRpFq6PGf9Pjk3KrRPwGIIGPTPPr2NfQ3w4tNb19IfC8cMtuY0UwCRSWEbDcMHuDnKkcEf&#10;Sv1Z8X/Ayw8XWD6RqdvEbaWNomQgc7hjPT36dK+X/g/8PbnSr5/hp43uHfVfC8g/sq624K25GUWR&#10;f4lQ8DnkdMYpQxsoSs+p2UsvjUpuXbc80h/Znv75GvLhfKl2FpNy43E9FzjvnPNecax+yd4l1uW4&#10;0u6dYXtlDxFQdrq/3gCP4lGP/rV+zfg61l1TS/s97CsN3bqEnQA4LeqkjJVuoNbmq+BbXULdTNFt&#10;lj+YMnBOAflPbHrXrQx0re6fKYvK1OTUz+av4jfsc6jYJa64L7zS0hSRBEeAB1yfr3r8+vij8JtR&#10;8C6sLWVCQrsqOQMMBg4IHTgg1/WF428CNpN4N4f7PcFjzjAYjheAOvNfnX8eP2fNH129ayvVZl1F&#10;XWFxgGGZQdnoDnJGDxWSzacZ+9sddLhik6bdOV2fiTpNhA9kYbgfuyTyOmGHbvmodR8D2z6TLf2c&#10;oiuLNhvWQ/fjYdVz6Dt6V6HpujPaave6HqoaO90+dreRHxyEYqSAPpz1r0LT/DOn+MbdtIjKR3BJ&#10;WEMCAzIeUIGSBjo3WvWji10Pmq+UTV5JHzf4LsLNNXSxv5PLiuHC98KTxyfTkH6V67olvLZx3Fhq&#10;WEMDkHuDgkH+WRXN+IPAs2jkSQ7hJG37xHPzqe2R/UdRg16FotzZ3mowaneZJvt0ZUnH79cBuB06&#10;5Ax/Ks3XTTQvqc01dHaeFIZV8Rae8COIEu1G9VwV8xWAz1xz6n8RX6Jx3Go+J/2dviD8MLxyl2tg&#10;L21fOcSWhWbJBx94IV68Zzz3+JvCkSQRXdpbSKs9sIp4weCSjnbn2zgZr9cNF8N6bp0GlfEPTYsD&#10;VrNPNXaNrMBscMCMHnKnjnmvKjP37ndVw6svwPyQ+OmmaXB8XJ9YgSWGx8S2Vnr8LMQ5kOoW8bS4&#10;I4wtwJVI7Fe3FdJ4HYXXhHVrRpCnkNBGiE8FfmAPXjGT0rA+I+m+I5fEH/CO61Ik8nhdbrTI0wQy&#10;2NvcM8HX/Zl6DoBjtXZeAFfWLRgI4nZrfLeUMZaPIy/v2rKpUUm7HT9StFJ7Hgvie3lutLhtVtme&#10;axuczN5hYS7mAXauOCB15OevHfh/jvaXtzrOmails21raAySKCQxbfjPpxxXpevzSDRb+3jCxXNw&#10;4dQPuo27JPt9arfFX+0B8OtM1YyF7yDyVcgHAhfLAlcHG04Bz65r0sLUS36nyubQsuY8i8Vpe6P4&#10;KjOn3BtGmR/NEpwTH5i5A4J6fzr9wP8Agh38Db7xB8TG8Wa/pwa3vbfVLe0upnMWVtrceeIv4SVl&#10;aI4PJwegzn8VbrwzrPxKudC8L6E6faL0w2jzzSBI1knuMCR3PQDcuTjj0r+3L9in9iDX/wBmH4e+&#10;BJtTe1luvMgS7BUJcPPrTQm6idA25Id9ohidgGCSNwCcV7mEpOc010PzPO8Ry0VHqz9WtWubTw98&#10;ab2Gwd7bVPEN1o5hgHDm3BlEzOSCU3hmLAdBjHc1+isEdpo1jNeM3mFAXkcfxY6KB6dlFfJnijQ9&#10;bX4kWuuyvD9t87+0XdI2H7jT8I8SndnG2Zsf3j16AV9E+Kb+7FlGLSRJkwJwqAAPjHlKDzwzkHPo&#10;K+upqzZ8NPR3Oe8LWjO91BdfPNf6h5k/cEooL8Y+6CpUexFepaZiS6vbr+9IEH0RR/UmuM8LWP8A&#10;Z2q3lu7GSLTYY495PLO675WbgcnaPzrsdC3/ANlQyONrzAysPeUl8fhnFa36ozV7mxIxPUdKdC5Z&#10;OmMUxjkelNgYqCrDmouS4kU4YanbkH+CTj/vmr+4HP8A+usyYFtXtmHQRykj67a0jyeOK05kSJkd&#10;RTutL8p6fSkBIqV3Go3FIGKaRjryaePmHpSHAGPWkKw3FLwOnGeKOh4FITj8aTZSsBGRuphU5y3S&#10;pC3ekZyBxSZpCKtdkbLjk15943+GXg74hW6r4mtRJNECIriMmOaLv8rr29iCPau4W4DzNAQfr61M&#10;wJxiuethYVYOnUSafRq5ctT5xi+AV5ZXGbDxPdm32gLFPFHKy4HaTAJGfWtyL4F6HeDZ4sv7nU4w&#10;c+XkQxn2YJ8x/BhXt6IF6VJ6jPbpXy+H4ByWlJTp4WF/Q540I/FY5LXfA/g7xN4Rm8Caxp8MukTx&#10;eS1rt2oE4wFxjBBGQRzmvxt+Ln/BK290DxHL43+CN3FrUEnTSNY+9bnPW3m5BAB6MuRjqetftwdq&#10;8Z6+1SRKC2HOM19PWwVOokpLbY+O424AyniLDfVc0pcy6NaSXo/6R/OJ41/Zs8cfs3+GW+L/AMVJ&#10;bLSYo/KsY9MtJDPc3QkYndGo2hjERnZgnaxORiuB8G/FfwL49vY9K8KahFNqLsYxZE7bksB08r7x&#10;P0zW1+218XfEnxV/aTnutLuSNN0SWTTNNgzlQUYi4mzyo3sME4zgdTXyD4S8OXelfGbUvEWhI994&#10;nzCdLe1QvNHcMhXdGiK2TkjJ2n3r89zvLIOsvZK2tm++n9aH+TfiFkOQ1uIHk+S05KFN8iespSle&#10;z3+aXofdWs6BrWiTD+27Ga0mnIEcc0bRvISOFRSMknsMcmv0P/ZC/Zk1nw3qY+MPxStvs975eNK0&#10;9/vW6sOZpR2kIOFXqoznnp9reEvCUdroWj3XjC3hu9dtbSFZ7plDv5wQeYVYjC5fJ+UCu5JLHGMG&#10;vosq4VpYearSd35n97eDv0Yso4WxX9ozk6tXo5JLl+W1/MbvZWG2vjP9sr9lC2/af8NWt1byQtrG&#10;hxyvpcF6ZPsTTvggzrGylx8oGDx1zwTX2ikW5SW7V4j8efjv4Y/Z68L2/i3xbYXl9azzC3H2NVYr&#10;IeVDbiAN3OK+mqRi4vm2P6OzVYd4ap9bt7Ozvfa3U/kV/aW+EX7UHwt8Sxn9pDSlg2bobK7k2vYR&#10;RqeRZwwjyok6cnDNxuJwK+SvF6fDHQpLG71LU4rmWW5SRhv2xrsIyBGOBuJx71/TF8Uf+CkmteN7&#10;WbQvBPgW3WzcOvna7MkikEDB+zoG98hj6V+YfhTxFrXhHx5deP7p9Fg1x3djamwgSxYMR8scI5UM&#10;AMnJbOc9a+JzClRqtqnK/qtvvtc/y48Rcz4Wp5t7XL8fOcL+9aLdv+3na6Xkf//U/lP25Uq+3bwD&#10;zjP9ev5VGTj5VG3GeCBnB/wqTdhlAxlcjcfy79P8mo1KgH5jyBzj7x6ZHf8ACqpRtqz4ZfCnYlJQ&#10;fKOi8f8A6/X8KUDah2qAen48DIB4/wAKjMgAbCknIYBQAMgcgfj681aSLzIS6tnPJAOcdBjnpj2r&#10;O13qDelmM80yOS20jgMSN20Z7Ad6JbXysFTvxglvp356UkKbP3gCnGQue4zk/l0pwmVl8xAWBOCR&#10;xzj1FOMHugTT2RC4jYs3zKc8AnOfYYpJFLv8ij0I55HuMcVZnRfldWBQAMecYHocVLLbOQjvkr2O&#10;eoPXHsaqD965EJpSuMgiWQCSQ/MckLjgdvanqrxtsfjcPvD5Ryecnn69qI1ViC+7aq+/T8B+AqzE&#10;FaQsQT1JxnoOw56+9RNO+pnNWY6JRsDHLtjnPT6jtz6U5Jo1YbV4YkZHU9OMYx79aiYynCkllUnn&#10;JJyO3vj60qjy5Ccknpj0/OplUbd0VTqtbdS6oRBxyQe33vxq0qKn+tAIznAH07/T3qorR8eT8xA5&#10;GMjpx14GPeiS5dCUUjA5znHPcevX86XmZVNXc1UjUtlwRk52j36Y/GlMWCroMHP+HXviq9vOpfCD&#10;BHH+8R1Jq4hmEoBTgksw9xSTVyr8zui0I9q+Xt3gjHXHH9eKkmkYLsI3bgRkHHP/ANam4BXec4A5&#10;4JPP17c1ZEUYTAwOAPf8PcdRVIys27JH6If8E/EVfhl4ijwAn9sHj+IExj9TX9B3/BOo21x8G7pL&#10;YlY11W5G3GMH5Tj3+tfz5fsFSQyeBPEtjESGi1VSzEcEtH1B9eK/eb/gnPfyQ/Cm/sbePc41S4OW&#10;GNgY9T7nsPSvQrW9nFmcor2zvufp5/akVjJHAsfmTSn5Uz1+p7AV2mj2z2zNPI3mTPjc2MADsqjs&#10;BXCaXpMNvKtwzNJIfvM3U/T0HoK9Fs8HBTtXJc74LS52sEmzBPJNX4y3LN0rLt33LvwDzWujiXHH&#10;40jWJzl5eb/G2jRKDslt7zk+sflH+TGvNvjRf38HjzwcLDIjgF/JLjnKuIYQCO2DJn8K9P1qaPTr&#10;3Sb2YfI139m3AcKZ0YKe+Muqr9SK4v4p3HneJbDTohiafS78I4GSjBocH655/CuetH3XqdNN30Pm&#10;Txl4Tm8OftteMtYsBJOPEXgSK8e3YAwsbS6WCbgDLM0WCOG5GOM8/wAiun/BbS9T/bel0rQdRMD6&#10;Xrkl48cYEkS2kGv2F7bsu45w1rqQfYACjI3Xmv7AP2mbjxbofx8+GvxX8PnbYzWl7oGqN1Xy9Ui3&#10;2wfoAPtMSLu7MQO9fx+/tp6D48+Eni7T/jP4adrPUrLXbSTTFDDEqnTrSW7tnCgnC3FuAVPXceOa&#10;83FOMJbbO/32PYyuUua19zhv2wbDxL4E+M3xOh8Ax3OoWGqeINdvrm4jjaVPJIR/LlYDaDblSXPV&#10;FQ5xg1+W/h2S20iDVfEOpAGW4i2qGbJjgVsjaT1805B9hX9avhH4e+Cf2gNS/aP+JWpQRjTdW0sa&#10;toWilUmeK88V6CLmQ2+drZMrlw33eWOAa/ku1iJ5LtbWVRidhIVUZWKILhVHqB0HrV1k07vz/M+u&#10;yaftJNdrGdpDJceGobi7/wBY0UkzAkYYF8dB7EYro/APh2X4gfEPR/B8M2w6jqFtbFmztw8o3Ht0&#10;XJx3xjjNY9mlpNDOSo2mNVXnIUA+nbpXpXwGudM0f40+Cr/UrhIYYtVgnkZwduVfvjvzx79a8vEo&#10;/SMsjGeiP6z/AAnd67p3wn1lvCFoI08O6MzJMSEAvbi3P2eJF6M3mSE+gJ7nivpz4SfD+w+FnhPT&#10;/D1pbRQzRWsSz+TwDKkaoRu4LBQuAT7nua878NeC2bwfonhS5hYvqGpabc3jMShkaKJrhmKEjCxi&#10;KOPHq2e9fRl5ukvPKY4AJAI7+orxp6ycmfZ03yUY047P/IwYraa71NURsAuN39c19g+GtDR9ONvM&#10;nytjA+nSvnf4c2C6nqM0rgr85UcZ+lfYmjWElnbLCwzxwfWu7K4byZljI82gkOgRjEUZ2xLggDkn&#10;6+grsbC3hWUJbJuK8DA4Wk0+3JZVkHy4z1roIWYgRxfIi4wcV9BCVjzfYroadrBHDB5txh/7xH8q&#10;s29xNBFsji255Dk8Y7Y9TVMSyMrxxrw4Cn/JpySKFCPkOOwNaqoWsN3L4n2gSSyENn5ig6/4ViXl&#10;2lwWEkUki5BG/kf5/CtCOSOVNmCo6nPHPamPGjfvpQWI6BetP2mhtThbc56dZo42S3jTnjqcAfTF&#10;c5c2N6kQD7fmPPuK7q7aRlIiiGO5HBrFvpLbDRNExKDeHP3Qf61lKR2QttY8k1CyjlvpFSP/AFSb&#10;V9Mt1riL/T7kZ8xNo784xXrl1AigxgH5yWPbknrXGatCWJWVNpA4Ocg471x1dUbwatY8W1XSI0WU&#10;RoXLjO5ueRX4x/tQ/DG71z9j7WbTT1CXXgfxDJNCoXd+4in2FCM5UGOXOevHpX7g6pbMHaaNmXHU&#10;Z4Ir448QeCbTWNR+IXwz1NUFp4mt3mQDt9pt/KDkZHzB1B69RXzeaUPaLl7pr/I9bI8WqVVVP5Wn&#10;8r6/gz8oP2YPsWtfD3xB4QkcRf2Jdo1rKcF40nUsCB6LIMe2a+6fAuoalcaBDbawA88cQUsR949z&#10;j1PcV+Uvwu8ReKfBXihfDunwBJt721/AxB3bgEkwTwGyoZO2eK/VnwRrkPiO0s9TEOI7vdHMpypj&#10;mjOD9CeGHsa+dyzFqdNLqj6nirK3Squdvdev4fruYXjjTbO50K6gMZWQgthTjO3nkV8FaxoFn8OP&#10;jv4d+IIxHZau8mnXgYDawnQbDnsSdvX0NfpJrml35keOQGZCCM8BsHrn19zXz18Wvh/pfiX4e3Nr&#10;fptYQ+cp77oTnIHXOK0xKdrrdHi5bWjdQl8MtH89Dt/B+nJoCSaFdfPFp0jPbt0Y285Jx/wBsj8q&#10;+hNF063t4SiZAYlvzrxPQtMmXTtOadhKVhEbOM/OmOvfqMEg17F4duylsEmBJQBQT3x3rupS0PFq&#10;0XzM6yyjeGbe3zbuR7EV3cMCX9mbbcYiw69Ru7H865iyng4J53EDPWutsnjSQjORiq5S1dJNFzw9&#10;qLf2ckc4K7TscHrHIOoPsexrtLEyNDjAD4+8O3NcxbqLTUYrtgGt7/8Ady+zKPlJ/wB7p9a7mG1K&#10;y+XCQEI/KtKcXsY1qmuhkXVlNcwjnmORGU+nY/oa6u2tYrZtm0AL0wantrZWUw7QynqPrVgwqCR2&#10;HrXVSjbU8qvVurIl3KRiLr6VVjt7aG4muNuHm2lsHjI4z9a0UiRYzu5J71nzDb8wrZs57szrx1Q4&#10;xvyenpXF3l429XlYqVPRe/1rprxmBZh7VyOo+R0zyP61hWl2OzC92cRfTXH9uXmGbypQjhffGCP0&#10;rAvhm3EIHOMVv3UqibfM3J71zuo9TtPPrXnN3O6o+xwOrtLExaRQxz3PB9O1ea6vaxTTLM0eSD24&#10;HrxXpGrrghW5ycfQ1yU480EBc9cmsW7ExbtdHjOlWr+Htcn0mPEdrd/vrbaRw3/LVfzwfxrrbjRI&#10;rvFzHxKn/jw9DWjqujRXtuIx/r4TviYD7re3sRXW6HpryQxyXSlXxjrnn61VOT2CtKL9/qfPHxF+&#10;Glx4z0C4t9OAivEdLm1YcOlzB8yYPbdjBzXX/Bizfxf4Wh1WcqswIWaE/fhmUlW46jJGa+g/7AcX&#10;IvIPllHzdOG/+vR4e8DQ+G/G8+q2qC3stcXfIOyXKE/dx037ifrTdF8/MdFPGRlRdN7rVfqWoPCd&#10;v5gCIduM/wBOteT/ABY+DzXXiPTPHehr5U0Q+x3bqoBeJhmI57lGyB7HFfZ2n6RAke1yWGOORxVf&#10;UNCGq2U+huCsVwm0sOqnqGB7EHBrqq4VShZnDhszlSmpJ+XyPL9K8LwvZx311iV2jH7wDGQ2MZ/+&#10;v0rdPh25WIKgBB6kmu78N2Ql0aKC8TZNEvlygjq6cE/Q9fxrQli2RF4gG28hR0zXRCK5UzlnUbk0&#10;fOPibwrBdW7W7RCQ54X0x618jfGj4Sy+IvDstvGn72FWlhwPuyJ8y49d3Tt1r9E9Wsby7i80RrEB&#10;ljznNea6ppVtqNvtYllz3HRh3/Csa9JSR1YTFOnJNdD+aj9pn4Lpp6w+PLaz5vfL80suPJnHBDHr&#10;iTrz3GBXzPb2Ntpzw300S26XRCLLGMJvGAxBz8pXPzZ7c1/RP8cfg9pXjrQtQ8HzxAf2ihVHZSUj&#10;mHMcvHOFbB47V+U0vwum/sWz1a8jWO2UMl9Ey7ntLyM7N2zGfm69iQeledKrUpvc+nw9KhiIc2z/&#10;AKseG/ED4UR+OfDSa1pYW31SwiLIykskyqudrDPU/wALDv618fxac955kjzM4CrKNi9d2ec8EYP8&#10;q/Uj4e+HNS0/4iT+EtfEga5t0lsrhmzb3FsnXyQ38SbvmH3gOvGK8j+I3weu/DvigJCga0gaaKOT&#10;GR5Ui7vmxjI3E454pzxr5eY5P7JhzciXmjxf4dxG88V6fFqYjU31u9tMXA2v9pj3RNjpxKiAjsTn&#10;iv2F+Dcsuv8Awy0zwzbOkv2crJGjD5hFICSAe5WWN1bPTjPWvyz8G+GrvT/F8VldoypIssHytujQ&#10;Y3oc/wAOW7Hnmv1W/ZyubO08M2JslM9xp11NY3D8gql0wmic5+8N3mAentToV+aVjw80y32cbJH5&#10;w/Hz4dap4U8eeIvFd3C8v9qXZklK4IiJUccHgMGwR32iuC+F+m69H4Q1q60bAggljWcuR8qsGZSC&#10;eQDhiTX6SftY+CkvPAviTVtq25RknlYknbtZQiHGMeYcE56V8EfCWS2sfA+vzXJKLeXVvbPtYALH&#10;glWbg7gTuVh6d6V7S1MatNToKS8jwzVdBsre21n7UDuFnLOCpA27VLAr7YBrP8bve3nhuOHRIhMs&#10;r2MUics0ZuYfMVjjpllG49B7V6vdWP2vxLc2bsJkktZU/eRoycJkABlIYevFeaXkviPWtJ1vREAj&#10;ltX0yJmtVWLGLdmG0RADDEEAfpxXq4Wofn2eU1qkfT//AASr/ZU8U/tK/tC6d4St7xILaw1FLnUo&#10;FZGmktkDOsao3IRmXZIwGRuGOa/vuXwfH4J+AcGuao323WZ9asZJ7lwA8ssF4FIUdFAKvhRxj8a/&#10;nE/4NlvBmjR6h8RvisbRbu9trCzZEKlWjYPMjMGc/wARTJCjuPSv6cvGdlc3/wAMdG0i6jMTfb0L&#10;+d1MhuTjaMnvJnJ9q+9yDDJYb2j3Z+K5zX5qkkj1S+gtH8UW+pXoVDbW8xZieFS4n+ZSDxjbGCTV&#10;bwnfvPaRajqRBt5gbi2RcY+zWvyKuOgZ5MMvtgVXvVfWQ2nAjfe26xFsc7YtrSP+BfAzwSRW9oNt&#10;Hrs0sFsY/K0+4cRFQCAY3JVc+hcnIHoDXvvc8WcrvQ3rS1e3tbqylI+0XrxrKRyN0mS+P91MgewF&#10;d8v6VzFhGJtcuZJAQYEjyOo3uvP/AHyB+tdLnikmZuRMcck1XDFZwuOD3qTdjjrVafcQrDsaV9SU&#10;7ib1/tmJSfuwMfzYCtQ/Kc1g2jpLrEjqR+7hRTx03Fj/AErZLqH298UzJk2RnOeKaOD8tNAJ5HFP&#10;C456UNgO9RQQQtGQozSE9u9Sy030A4+tAz2pCexoLDOBQShAaQ9xSHrQD60GrloRiJFbIFO25609&#10;uevakwKDRavUj2epzihifrUhGOab1oHKKtZFWNvMOPTis3xJd3mmeGtQ1DTImnuYLaaSGNeruiEq&#10;o9yRgVsEAMWHJpCc/e4xQ32J5VayPx5/Zo/4J4QeJNNHxL/amE1zqF28ksWkpK0Sp5jFjJO8ZViz&#10;E5CAgAdSa/TXwH8IPhR8LUdPh34esdHMgAZ7aJVkbHA3P94/if516XMBtJJ61WA5BFZQoxilpr36&#10;nyWR8EZTlbc8Fh4xk225WXM293fckcqfpjpXB/Eb4p/Dj4PeGJvGHxM1e20iwgUkyXDhSxAJ2ov3&#10;ncgcIoLHsK7orjBFeDfHT9mb4LftI6fb6b8W9IXUDZbjazB2SSB2/jQg4yPcGtJt2dtz6TEyqqEn&#10;QScraX2ufkn8df8AgpP8VfHrXNv8BgvhfRrOX93dXCI95fxj73yNxbjuv3mOecV+bHxA1zUf2ibd&#10;tN+KHiHVdVgkXzIvNu5AIXjPB2E7d6EZHHbivqz9qX9mHxB+yRrFuwgbXfD2pOUstQfIIfk+VcdV&#10;R8cg9GAJHIIr4w8S2ul6bYxrq18kV/qs6iMREIka9WGe/wAo68Cvic1r1oycKuq6rp5ffsf47eMf&#10;iBxv/btXAZ3WnSknpCDai490l8St1ZyX9q63JayeFIb6PW0tVUNqSbonPy8goT8zDoemSM16h8BP&#10;gZcfFrVX8MfCvwjeeKb8SeXc314/l2tqzYBd5TwoTqUXLnoK5KM2tswu9M8qKxgkWBEjwWkH8bEj&#10;kj+Zr2Xwv+2b8RP2Z/C+ueAvhYLTRNU1K5F3fXd2qs0G1NkcaQNgGQrliW5HHBryMNgI1Gqlazt3&#10;V/uv+b1PL8La+U/2msVnMX7GOrSXxS6Jr9Nj/9X+VBVDOsLkjfwoGOv+A6+lTMjLuwNynsRkEj0/&#10;/WKneHDYyCMDGRzg+3oPWo0G9Gj4IAHOeOv4fnWiqcu58NG/LzDDGZJC8icNhjgj+lTAboyOR1OO&#10;3HrUkCoilmJIIyM5wccEdh14pDAiR+WCq59e3t+VYNprzJ5YykRuwDFRgMTzg4B/GmvGADLyeBwS&#10;PXjjvUkKFpDLEQA2DwT256e1DoVTCsWGOARzgcHr09aIK9yeZ/DcI+GyADgdz7cjHAPvTUVgoYbc&#10;A9C3vzz+PapEWPz+Wzk7i3Qc/wCFTMYotsUTKVHXqMZ65xzitOaKQqkrKzIVBkYsgPJwAOc44AzU&#10;saCNCrg4xk+vqMenHH1qRdpkVeCEP5e3IPWke8KxxIi7z3zjgDoPSuchzeyHqwWQq4ViM8Ej35/D&#10;jAzVuOHeu525Bx35x1P1oXHVMgvgnAA69+fxp8KNKQwx3J65A7EY6elD0Mk9SL7MImDjow9cg+vP&#10;f0p2TIw25BB4I/z3/wAKsQ+Z5++YblB43DJye2cdKvRLGJW64yRnbwSD29/xpdNDoqxXNYy7KIyx&#10;ES5BzuHXH+RXQJtIUjcDnjIznHvTBaqkoSPAAwBx3x6e/PWrYQIu09Px/SqsmZ1KvKlEkjgkCl2G&#10;PpzjPGOKvfZwq7iMnjB6/X3qq8pXLAhynXPGc+/P60YkWNpBwACefT8MGtFGw4ao/Qj9gqxjh8N+&#10;KYI5A7tfwSPjJ2Bo2Cgk8EkA9P61+93/AATwunl+HWupuLPHrEqY7/dBHFfgN+wBeq9t41tcg+Xd&#10;WknfAyrqRz9K/en/AIJ0lm0TxhbZPyayxA9AycHn1rqqRtTiWoWnrufqjpIcxKD9709K7KyVztGM&#10;ntXD6SzKFbGM5xntXbWrSEAHt+dYM3jZnXWyBMITjOK2UGOf1rGtk/vcnrzWxAc9R3pF8tmVddsD&#10;rGizWO3dIoWaIeksLCSM5/31H4ZrivEckes+INO8SRqBFFYygI3DrJMC20/TZjr1r1KEYTIPPtXl&#10;l7aPBrtzFB8n2X7M2CBh4pZWjGe42hyM+1Z1EaU3Yxvil4WXxn4eu/C13EhxDdbSwDDBVLiAnOfu&#10;yqCPdetfgF+0z4BtvHvwZ+M3hX4lL5PiLSLdde0gxQi3aK70yWeSaKMD72AEG5PvRsCelf0X315L&#10;bSWDXcDATxS2U8gBZRIIm2ZKgn5iDjOOtfJP7Svwi8Kz3tp8VrSyNysqSaf4hsFtTL5+mXUX/H3y&#10;AFkgLldysrsMYbIGeLE0+ZXXz/ryPQw1XXQ/Av8AYq8R2Nz4KtvD+nTPez65a2/hWKa4Lx3VraW8&#10;M0i3hC5DfYrKUKuMcwqgzvAr+ab4s+F9T8E+Pr3QIoibmK5eN1IKsqxSGEAg9Pu5x6V+33jP4dfE&#10;79kz45W9x4R1W/l8PePrW8stIuIdtyFczRQXNuY3ZWZ4laMxvgO4OMda/P3/AIKCaNoq/tZ6tL4Z&#10;WEaVfpbvA0BzuiwwR2Y53PKse6RhwWY8dz5SrtwSluj7fKY8tXmWzPiiWyS1MtlZgbFiVWKjI5+U&#10;8n0x1rtPgrbed8c/Alps89/7WiMaY+XzISsqjPflOfy71wmpWxtPOjb5IoWEUZ3Z3YHNerfAGzgj&#10;+Pfwyku2Dwt4msQ6nIUCaYIwftnaamUebQ/RsJVa5ZLuf3JaZDZXnj+zjEgZrDTZZQoAwWndI1Oe&#10;eiocH3q3qkgTUTHDxjIznvmsbwBeLdXV54juGDCSWS0DD0gVWAHpnfWxYWb6lqQtIRyTnJ5wfevH&#10;xDvdLqfY4WWi8ke1fCjRPJhe6bB3MMemc19NWsJKqMc9MDoMV5p4C0EWFnskIOACFxjkV65psPyM&#10;x49q9XC0+WKRUm3qWbSPzWKNwMc4rfj2yQ7X5xgZ6VnQRZdtuOnNaAyF2KcHj6V3Kp2OeUVzD/Mi&#10;GV4BHXmq7MoIaPHJ6H/GkZdy7m5zUMxABMfBHb0qeY6YWLUZjblwBt7CoXuBuO4ZH1xWU91JE29C&#10;BnseTULXQkBeULx78VaqdzTkS0ZrvcwmNjC/BOCB1rNvJYXtSsZOM8jHORWf/aCW+4k5JxlcZrHO&#10;t/aUMEcb7zkZAx+vanzozTSZXv408xh8xk25wT0z7VwGsrcbxnCjGO5JzW5ezajM2+XZGTwoJycD&#10;1rCvNPu52aN3JyOyk/lXLWTasilXjbU4u/gQLs8z73BBPY18teNmi0b4nRajFHh5bHlw+dwhk+6R&#10;04V819L6n4cljzHI0mAeWx615XrPghpM6qMzYynzYJCnqBnt614mLpykrIujjIQbv10Pyv1z4R6T&#10;qfxG8RyW8gj1C+mlkgmBHHlv5qgKMZ/1nrwBXonhbwx4rt55FOyC4uFV7lEOY/Pj4WVM9A4+8PWv&#10;TPG/w2/sbWT4yT96PNUxoAV2jyyjZwe4/pWjClxFHDd27srMiktjIZeo/SvmYYblk9D6uvnU6tKK&#10;vfSxROoyXtoJXiKSoSrqezDqP8Koajp6XVhsZQxAOAR1z1H496zvEN5c2upLr0Db48KtwiDcSAeH&#10;x6gda27PUYb+3EtvIHXqpA6qenHat077nkTnJWaOe06zlsohb4AjBxGpP3R6fh2rqYJWRgqDr71A&#10;w85cKcY7+ntSxo0BDrz2rSN0PlvqzuNOuI4UTuwNd9pqy5EvJLdP/r15ZpUju4dBuyRj/CvWtLkk&#10;kAiK4b/PWuimubYJv3Tt7Kxju7SS0uCQHHOD37EfSuq0uKWKzRZjucLgnrkjvWBpyEn2I5rsbSMv&#10;Ajsn0/xrsp09dDhrc1jQtkbPIq/JEWHz/iKlgiLRF84NP8klhuOR2PpXRZnA6Zms6xDaATyQKpSz&#10;EoUZdvbrn8q6M6e5Hzt3PSse7sTFkvnDDP0oszmkjkLoqOgwO9clqjnOIgMsCPrXY39usSlmbcCc&#10;1xl/D8pAOM/rXNJM6FOyTR5xqcjiTYxG7vXIz3MkikHkYxwexrr7+1nkmaRyeOBx6VwmpSGGQJHw&#10;wyOe5NcFR2OiF7XMu8uVKmMA8HjPJrmr6QAKndh1q/qFyY3w+AwOSCOfWueZxJKRGvXkdzWEn0N6&#10;cdCW1t/tEy7hxg8j+lel6PZRpbhimemCfeub0WL7hOAvU5rsobq1ig3t91emO/8A+uuilC2rOavN&#10;35YnVQwIoR/7vIP+Fb32e1uhHHd4KEh1HuO9cBN4gRcQwjfn5eOcH0qzpsWq3bqwwo3cKfvfQDoA&#10;K6ZST2RyJOL1PUY76FGCqOOgqWPUoG3AE5OBnsPeq2neG7uZlNwo3dwxOB+VdM3hVokH71VB7AdP&#10;1reClYwqzijIivLYbkjUtnBJ6ZqiNQVZGDRFQD1z2rdn8JxnOJnGB1HFc7eeGZIE+WVmBHQjIz3p&#10;qLBV4dzKvb1GOR8w+tclPyrHA3HJ59a059I1BNrbwF5yCucn61yWow3MLcHcMfTH0Fc9Wo+w1buc&#10;L4khMsfmOhXYOSOfyr4m8Q+F7bRvHt3NdxLNo/ihFW6TH+qnBCK/ToxIBPbg1926kd0G48MMYxxn&#10;1rxrxH4cjumjdTuDkiRPVT1we3rXBVjzO6PZy7HcjfN1PnHxH8HNP1O6gezle3mthutnQA+VLgje&#10;M9OuGUcMOteReLrXxBqaWFnqGnIl486WtwEYNGylWVnTI4znOOxFfZGn+c0z6beHM9sdrMONw/hP&#10;vkU/WvDenSW8c0NsHljlinDAZbcrdR+Ga5pwT+E9NY2UUlLU/Mfxj8LNas/ETeHLSAiLVXgkW5UB&#10;SJk3IBgHIySFJ45I5r2P9nO81Kbw9qdg6TeXq9mboBlBf7bpp4jUY4aRXKlSfevrfxP4NS+0S51U&#10;b/tejS/aown904JH0BUMfpXl37NWgabc+HtRu1DxS+HPEMlyykDPk3seQR3w8bqR7/pMKVqunUzx&#10;OM9ph25Lb+l+hY/aG8OtN8FbyyaLzr/XdQt7JHbOcyXCKSMc7cDpjv7V8hfso+EPDh8L+OrfxFYr&#10;d+TJEpYEOkHliRHGeSDvwOK/QD9oC+sl1j4e6NNJ5z3XiO2lBwQpiileVj9MRgde9fDn7N2oJ4a+&#10;F/xZuIrTZffbLhZ9xyqyJc4dVxwc5PI9PQ11VGo1rrp/kePGi54NuPf9bHxLDFFea4tlexutwY8q&#10;CcbtwIIz24H5V6R8EfAmkeLfiD4vudQjKR6D/Z19L5LZZIY8wSE7224igLyDpk45711niP4X6PpH&#10;7QNzpOqO8UFvMqXKj5ZQ21ZMLnIIwcH2ORWx8R9Lg13wqPhH8HmvJde8WX622oR28bSSXlnGMwWc&#10;Rjy2+Qb42QLj5gSducelgHadj4LiWN6MnBfM/bL/AINxlXRPhN8VvFumtIun3GvaNaRxyEOwgktZ&#10;JmcsAM7nK56AZ96/ox+Jlo/iDxD4T8MwyNHbQNNqM+crvig2hc9OPOaMjPXn0r4f/wCCe/7Jen/s&#10;zfAufwr4q+ytrF+w1LW1sI9kDapIgH2e3QE7ktifIiUZGIh3Br7b1qXWtb1WfT9QfydQv2gtMLg/&#10;ZrRXEjluxdsfNg43cD7vP6jgsP7OjGD6f5n4Di6ylJytudpdaw9tpLa5agySX9qbewgxhmeZiVYe&#10;mR82eyrmu+8GWVtoOh3RlbhLiaWRyME4C7ifXpge2BXO6PeL4h8QahrBh8qz0+D7PZ/7WQd8m3A2&#10;8DavsD64rp9ED3mlWsAHyzE3UgP91nLID9ePyrt9Tjm+pe0BXWO6lm/1k05dx6Eqvy/8BGBXRxY6&#10;noKy9MVdkzDvM5+owBWmrAVOlyOhKeTg0yQZiIxnv70zcd3FS5AXdnH+eadl0M4voYXh6RZbi+uG&#10;4JmEfPpGo/qTXSEqeCOveua0Mr9ljuf4bkvL/wB/GLA/kRXQtjj9KZN7osDpx1obHXFRq233NPLL&#10;ncKmO4mNyW/CndeR2pS2OvTpTCeKGVyO1x4ORmm57j1poPr0pwcBsHoaLk7McDzyPwpCc++KpzXD&#10;xSRKkZcOSCR/D7mrRJ70jaM21ZBkg8Uo9CKjPHP/ANel+nFMFfqIxJAFNI2rj9KQvnikGDwT0pFc&#10;yvoKuWJB70gHy4qRT39Kax59uaLlSjaxGVzkNUGBTjz3xTA2QBQCS2YpG32phx1A5qQt6c4qM+o5&#10;9aCZ9DnPE/hvw3410Sbw34wsINT065GJbe5QSRtjocN3HY9R2r5c0/8AYX/ZO0zxNJ4rXwTYXl7I&#10;rpvvt10sauQSI0mLKnTsK+vicnI6kVA4HUDrUVIKW6PMxuVYavL2lenGUl1cU2vvPhX4yfAf9mP9&#10;nv4YeJPjj4X8C6Vb6poto89u6wL/AMfDEJEwVsrlXfI44xxX8nHiu307UNebUJoRd3l/cq93cSfM&#10;R5jfM3puJOa/qt/4KeavrEX7Kl34X8OW1xeXeuaha2vkWyM8jIrGVsKuSw+QcAd+a/Fv4D/8ExP2&#10;mPi/fLB4y00+C9AeWOWW71Aj7U6AhsQW4+bO3oXIwex5rws2wzmo06cF9yP4m+kTwLmmaZzhcDkm&#10;Gbgo68seWN2921ZaJdT/1v5b5IxKxnAZSx5yQePcdvwqoIJHYmHhE+83Xbk9B+Vav2aEuVznJ+70&#10;OScDIqWOCNJ90CcnIO7qx9vT19K19mj4BK0WZzooAJIUqByeckegJ9P1pXtxOpVOF5yQOcjtitXb&#10;KHZH+buG4J5znP8A9aiJCDiRSSTtAPXPqCP51g52sTGpdadDGEMmApBXGeDk4yTVdY5FJjIDsOc5&#10;OSP/AK/tXQLBHC2MbgOoOSR7H0zUAsQGZpBsMhxj29cn9fatPbKxrTqpmWyh2Dbc8naCOMHoeP1q&#10;wqM0gVSVCkj5cjPT/Iq3dQeQ2YjwxJIYZ7HJJAzn09arHeZNhTHrjnA/Ht+VYS5baGNRtaMrENt+&#10;dcMckdT16dfSll3xJskXLdOTke/brV5xPHGWiwcYOQ2D6dOTntj8amjgAOdi5bJ59fTn09cihtE8&#10;93dlRIzCu6McdcsOmPb/AAq+mEAMrcKx6D19f16VGJzMCkmNvT5TnkZJyBz0qeNRtEcIUKOcZ59c&#10;cdBUXuXGMmmRwO64IGVPcHHU9Pwq6VlmhYgEqOQc/nx24qjGm1yGKkEAncMdc9c9Pr2rRiQ7w0Ax&#10;kAqMkduvPtxRoL2tlcv2sXlxhZD8oPf+lT27xk+WgVc4JOeTxVQXYjbaMn04PHqferSS7wDuJUcE&#10;Z557Zzn860SstDO6d5SFkTcAY+fUjr706Bdtu7ImGGWxjHH19ak80S4cDIAOcdT9fSrEYAQbuSoB&#10;XJyCPfHt61aR1qVPktI+3f8Agnq80uoeNIpwVJFnwf8Aekr98f8AgnhvW5+IMUWF2alA2D6mM55+&#10;mK/BH/gn/Jt8S+NOQTssiOSRy0nB/wA+1fvn/wAE7/Lk8UfEG3/u3tszD3KNwfeuuUL04k1bqVz9&#10;VdLcTLu43EV2WnFyhWTnGMVzWlW1vHLhQATXY2seAc81ymlLRHQ2asE5JNbFv97v161m2mcZxx6V&#10;rosjAbR+tB0qRcjDKAR05rkvEkcv22SZQAslkyN9Vk3ox9g2PzrrUU85qvLD5+qxsybovIeN/wC6&#10;QSOD9RS5bscUZniCJH8PXF8r+VEyJcBx/C64dWPThvumuLvLmXUfh3Fb3nyt4jji0S6IbDQx/NG6&#10;qODuaMSehyRjnFd5oH2JdO/sTUhvGnOYwG+YSRxnEZI/iO3GR6157pui30vjuPT5oz9i0zzbpbN+&#10;6zcRTAjJ3x5YDuO3IrFt7HTRTvc/Kz/gov8Asn3Vr4Gt7bwvMtrBDLYS2V/dwrctpjQ3KKk7lyBL&#10;LFbsYW6NJBjcWeIGv5Qv2qVvdU1vw/o3iTQNT8PeLvDmkppWrWV8jrI00BMglV5MB0kSQvGVA+U8&#10;FgQa/wBCH4g+EbD4w/DXx58NvGsMc9rqlm1hCVP+sYQKySRE8CRHkU/X2r+Wz/gsD8MPFGsyeGdV&#10;8Xb77xL4XkNn/wAJJGhSDV9PjChWliB2JcwA4dRgSMWYErwPLzKnGmvadD7nht1Kk0oq6R/MX4ji&#10;e2s1MRULIAxVx82T6fWup+H1zY2V5oniBhvfRtSt9VlGGYBbWeNzkDkqI9xOOab40tbzR5msJmWU&#10;xsd77ccEkK2D93I5x2zivZP2Wvh7rvjHxHpPhq0ija98SajFYWwkwUKOuW8xD1DDHHfIrjvaLkfo&#10;tGk5SjGPVn9mPhe6uLD4M+E9W1SMRXOpRx306E8pJqEbXGzOOdgcJnHO2vYPhFoh1i6fUyflGMZH&#10;H+eK8e8SWs9/4P0XSxC0JtmgGzvGsY8tFIHouBgV9bfC3Qp9J09IVT5SvHuTya8en71Vdkj9CoxU&#10;YHsWmwRqGiRdgXGK62CJEI5O0/hWbp8W+7KjjjP/ANaujaElw2OF6H6V68ZHPPXRk8ceAD2x+NKW&#10;+UqTipdxAC5qtOAg3E9etbXMOUguFKDKMapiYCFsZYY4GelEsiYYZx6ViXc+z9yp4HXFZc51QiiS&#10;5lHklicEA445rGMkrER/eB5AHrVi4fzkDKPlX9TWUmp2lgDLcEBfXPSiL6mdWeht21hcy4GBAo6N&#10;jkmtm00PTI5P9LLTMeoYkDP4GvCPFHx28HeEI/M1W+itQQSGkkRVGD3LEfpX5cftI/8ABYf4FfBp&#10;Qlvqf9u3kkipDa2OXySAQzycIoweT8x9BVfW6adk7s4aqk03bTuftxcxaNbNtijiUe+AeO/PNcXq&#10;3ii1giaGGaKMYycnP0Ffyf8Axm/4LhfHfUrXWZPBfhO3sLCwjRUmubhpJRLJwMoqjADD8q/NjTP2&#10;6/8Agpd+038U/D3w7vvHlt8P4fEF00cF9eRw6Xp6qOXllnuAwAjQEjDAnoTkiu2EKtXSMbHz2Ize&#10;NKPNJ6H9ufiTxpaQb2N3FGfu8Hj8f6V4lqPxDsEDWS6pGWk/hOOnfHc++K/hu/bM1b9oT4LfHDVv&#10;gvqPxxuPHqaQ0SNqmh6hMthI8qBmWMxuEYjozKxBPOc5r5o1fRviB4dGn2virxLffa9UtY7yBotQ&#10;Z1jjlB8sORJhWwOQT8o681y1sixEm1zWsca4sotRcVe+x/edrHiUzRNHbzpPHuydw6ntgevoOteY&#10;3/xCbw/Zn+2tMlFtGCFliG4cHpjjgV/Hl4B+CH7QfiL4TXf7Rth8RJtJ8O6brdpol1cTatKtyk10&#10;wHmxw+YryxxoSzbCeAeld94x8Y/tCfs7ftK698EdQ+K1/rGneGdYl06TURNJJFPHAw/eBJN7bTnD&#10;Lnrnr1rzq3C1aNnzI68JxhCV6dtUf0+WHxU8DeLPE0ui2Mkls8YUh5UKq5P8KEjkj3/CujTQr7Tb&#10;sTaW5eCR/mXqBz1BB/SvyI1TT/2iPB3w6i+JDai2qWu1J2MqqJGRpBGSpUA43HrwTXQeCP2yPGvg&#10;69Gm+IUkZmIKQTKFJBOSVbg8fQ+1fPYvLquHdqy+4+0ybMqOPh/s8tVumfr0Z2cjcDF2+tXIJP3m&#10;QM9Oa8f+GPxx8A/GPTUl0S4jivUUeZa5O9T3Az1x3xXr0EEhlEKgFTznqTXMrOzR6kYyjeE1ZnW6&#10;ZtaRGwWA544r13RrgyRAAYA454rzXTbRtyCNeMjGK9q8NafhUjkG8bs7vavRw0HsFd31Oj02KaUb&#10;lAxjjnmvRNPt5JYwT2xk1Yt9KT7NGWKxjHyDv+ldVZ6SfIMpbAjA47n8K9elhnfU56krq5WtbMMp&#10;JOSMCr6WeFyBz1xW3aaeoG7jbngYrRlsY9gHJz0IGK6PYKxxVFocu1q6xhW6/wAq53UID5ZTOcjr&#10;/hXoUlmRGB9etctf2YLNk4PX+lZVKVjkau7Hm99agnay544zXneoBcPERgr0PavWtSgP3Ac4Ocmv&#10;PNSs5nmYY+U/dNcFaFi6dr2ex5TqJfLIvX/Oa8y1iGWOTf1Ve/pzXqOswNAxMy8n/Oa8x1m1ZQx6&#10;n+Hvwfzryaiueglsuh5/qVzNcymeQ72/vVgxO5kIThmbkVsXsWZCi5LZ6etY0kMiyg7NxXn/APWK&#10;zVM0lZI6d9SjsljVT8zdwcY+tWLSW/1UrHGxEbHAJ6eleZeI9f0DwdpUviXxfci2tYgWJxk8ei9T&#10;k/jX5t/Fn/goT4j1tW8J/BzTjaIMI10/zyEZABRABjPXqcCtVFyfKjmSuuZbd+h+wWveL/hp8ObE&#10;6n8Q9et9MtIvmkLuFORyevt3r5a+Iv8AwVy/Y8+FtrNFpuvRXb2vypDbKbiSYg4ypjyoHfLsD7V/&#10;Pr+2XpPjiD4b2fiTxdc3F3favcSJvnYsxHDY5ORjtxgD0r5l+EvxL+Anw/8Aglq/hDxh8LbfxN4p&#10;1eWZU8SXd9KPsEBVVSO3s0UIZAckyMxzngcV9dhckirKbsfC5jnT1lBcx+8HiP8A4OBfhbb3hXwp&#10;4W1O/JJUMxSIYI/hByevrXCy/wDBwfBBet5nga9NspA+aZNx/TFfgd8NPH3wz8Mwa7H4y8PzX9xd&#10;WLR6XJbTLF9ku/MQiZwVPmL5YZQp4y2e1bPwK+Inw8f46+G/+F4af5/heTVbRdZEBIk+xLKv2hkK&#10;7mV/Lzkpz1xzivSjkGGkk5Sf3s8CvxFWi3FRVl1/pn72f8RDfhmCUxan4B1OPPQR3MJIGO+Vzmve&#10;vh3/AMFwfgT4+1ldGk0rVbJmUOfOgDMR3VdhJYg+3PavwX/aJ8Xfsw+K/DUvh/4N+HbmHUIvFWqX&#10;kGo3jvNO+hSxQiztjIxG4xyCVjlA3zDJr5u+EeLb4t6LDbRSTSR3aosaDMhDMFKhRy3B6VlW4eoK&#10;XLGT+8yWfVXBzt0P6+tP/wCCnn7LWrCCK68Sx2huVJQXUUsZABwdxKbQQeDk8V7NpH7Rvwb8cwxy&#10;eGfEOn6gJFyBb3EbnHpt3Zz+HvX4deL/ANkaz1axluNNgOm6tayfb7dZf3kdzYToGYgHALKQMgdD&#10;nrivzs+MP7PfivwHcP4y+H7z2QjA+1W8blHhcY5QpztYnOPy4rzcVw97O/NI7Mm4lniXyxR/X3Lq&#10;Njf25mtZwSvOG4bB+vtXC3t3CWItzu55x61/MB+zn+3t8avh4U8L6zqjavbIwj8m7GZcAH5TKQW4&#10;4xnNfsf8C/2xfBnxG01E1NDY3S/6zewPIODjAAOCRj1r5DFR9nLlkfp2Aws5r3Vf0Psm5t1S7TUo&#10;xkr8rD1Q9frj3rrYbcSJuVsqwBXH+elcpbarp16gmtZA6vnbj2rptKxFAlsh+XnHfGe1cs5anVUT&#10;aQjTTW892MFluISqg8YYgivG/wBnrSJ/DfxE8SaHfsstvqsNrAY1G3Y9srw4Jyc/KvBr3maNJ9Xt&#10;IXTd5rgHHTah3/hnFc5aWVvY/GPUQFXbcQRzDGAdyODz/wB9nOPxqor94pdgnNeynBdV+qPJvGGi&#10;XHiP4o+F1vogbPR72edfOBGdsvlxBTxnALHHqRXh/wAMfA8uj/CLxDqd3ak32t+K720lVeMzT+TJ&#10;Erc9FbzR9RX2GvhR4fBGkeL9SkaW+h0+W+kJx8m9y8QYg/3P1HNcH8Iba217WNK8P3MhNrqXihtV&#10;jCgn5nWbarHsQpWqteav1/WxxyxElScVsv0ufBv7WXhfxPqH7X+qJ4bs3dZGsbhyhCp5bwJuOWwu&#10;cAjHXiv0u/4J4fs7a14a+Llt411i8Oh2N3A8i6qhjMyNJjFssjZEQmVGLOBkBdu4Zwfkv9r/AFPU&#10;dK+OsOpwajAiajhLaDad7wwSNFv3j+FSpPYEOMV9QfCT9qbUP2Vr25n8YaNOfDHiKTZPdtbyzadb&#10;yMg2yy3UKusCjHVwoG7POMj6bJqPNXdWzevQ+MzylVqYVUYNJyVtdD+q/wALeHfCXgmwuvEP2qS7&#10;t7RAY57oqxjBBYpEFCqu7eBgDcTwSa860pLrX/iDbadbTn7R5UlxdBcFF8zpGDnpFvYse7EKOK/J&#10;TwF+0n8bfib4bPhX4dW9leabB/xNjc2dxG8LbcYdSpwckq20Ajcc4HAr0vwz+2l8Xfgf4c1P4k/E&#10;LwvpsVjdTJZC8vb0WiR+RlPLDP8AM7M5Jbvu47V9rUzdQetOdvKLf5JnxeE8H8xr+7Tq0r9nVgvz&#10;aP2Ov7i30PRNXui3lQW0PlbiQCNqYGSe+XFdHodv9msIzyCVUKDyRGoAQfgP1NfkTb/ts/HT4i+H&#10;rdPDvw/h1C11OVb1ZbS4M0cyRMrBNxG3G5RuJPI4716NYftp/tTxRM2qfCguYwxkZJWUYHfjIwB1&#10;5qXn1L4eSf8A4BL/ACPTj4AZ5K79pQ+den/8kfp5pKStZB/7zuenqxrT2YHzV+WGn/tnftPxabBY&#10;r8Kpd8YGZGlb5wTk44A5B/wrrZf21fj7GgV/hDeSHA+5cdD+K1cM9ov7E/8AwCX+RlL6P2fX5VUo&#10;X/6/0v8A5M/Scwy7PNzzWTq800Gly+W3zSYiX/ekIQH8Cc/hX56P+3J8bVIFx8HNRVc4OyfcR74E&#10;Z/Gsm4/bh+LUurxWx+E2oCK2HmsBKx+ZgQhbEfAHOPU0nn2HSvaX/gEv8iF9HjiVaxjSfpXo/wDy&#10;Z+kMo+yxRQW/yxRAKM+igAVYttRjv322uGVB8xBzz6CvzS1X9ur4r3tsbNvhRqUKPuXzcyNtHTJX&#10;ygfp61teG/20PFGiWaaanwq1dYwMl0bJY9ScGMbc9s5qVn2Hb2l/4DL/ACOXE/R+4mp6yhD5VqT/&#10;APbz9KFy34VJhieRX5/z/t5XlsDu+Guv8jghQecd8LxVSz/4KAW1tE8uueBNfj5+QRw7vl7k5A+n&#10;WqefYVPVtf8Absv8jmj4EcTS1hh0/SpT/wDkz9ChknPWhiSMCvglP+Cifw0jiDal4Y162PPH2bcf&#10;xwRU8f8AwUZ+AZyt7aaxbY4O+06f+PZpLiDBdai/H/IUvAfi5JtYGT9HF/k2fdvzD3pu4k8c4zXx&#10;FH/wUU/ZgH+v1G9jHYtasf0Uk1uQft//ALK8+P8AieTR9c7rWbjHXOFOKa4gwL/5fR+9HDV8EeLo&#10;K8suq/8AgDPsINmgsR8qg18sW/7b37Lt+h8nxMoPq0Eo/wDZcV3Hw9/aS+CvxR1k+GvAuuJqV8ql&#10;2REcYVepywA4rajnGEqSUadWLb80eZj/AA04gwlKVfE4KrCMVdtwkkvV2PbeqcnFJliPQUE9R1NI&#10;cjjHIr0T4a+tmMSPB5/nUu4AcdfQUnO0Z96iwW68n8qGNWJS5J4qLceq0EjqBxTd3+f1osaJ6jGy&#10;Rk037oyPpTm/yaYcEYak0Ju7ELY5pG6/N3pMjkdaTnqKST6kN2FK5GBUTjHykU/kVGw4+tVcJbED&#10;rCzrM6KWj+7kA4J44z0pkkjyHcTzUzAcYHeuL8faz4l0Hwrean4P0s6zqUUTtb2gkWLzJAp2gu3C&#10;gnGTjgdqSelzGrJ2uj//1/5g31PTSPPjli3KxUMR+OOQB/Wqy6nphj3POirkEgEE7c/XgD+VfvXL&#10;4e8JTXHnXFtYSyuoBYxxnKjpuJ6jP1qAeCfBOpRSeZp+nTLyMGGLauOo5GPpXoww1lqz8vhjVyH4&#10;Ri/snzEJFd1+/g859CTz/wDW/Kl+2W7fK8iFW4BVgdwPYc8j1Nfux/wrbwKIhcrpOnhCuQ4ghAAx&#10;z0H8qcfhZ8Oiqyf2LprFu/kRnOR9Kh4KK6g8THofhYtzDHBkuGycDJA4HGQc4P8A+uozcxNEys2V&#10;YDliOcfz96/cFfgl8I7r7Qy+GtPPnHMu6EYJ9+wGc9Kzz+zn8IJGcHwxYgnGQkIAGM9PTg9qxeAe&#10;9x+2iloj8RhqNvICic54znHXp64z+lTvPaugVh+8XnnBOPX8a/Z+8/Z0+C7sUfwrYvE4+ZTFxgDt&#10;0NZv/DLH7P0j+cPClrGFAGEeVBj6KwyfrmpWBbdkzZYmN7SWp+NAZHYFsEAnGfVugwfYcda08W8W&#10;6PIOeM449fxr9hV/ZJ+ADbkj8NRDPcSy/n97GfcAY7VXP7IPwDnzt0V0BByBPMcA9M4bt75rVYB9&#10;wjUjzWPyHIhki5O0ngnIB4qhJFsmDQPj0B6kewyK/Wyf9iT4Fy7ontLuIP1AupcD/wAe4x25qrc/&#10;sPfBNx5sP9oqGZiuLpjjIHQkfzyKiWDbNJ4qKd0z8n3cKnnQsScZwAG5x/X3q9HNCMIxA9sgduea&#10;/Upv2G/g5KQfteqndyR9oBHHPdM/rVS9/YN+D12yyxX2rwcZaMXCMM5yDkx7sj3JqPqc1szP6xBO&#10;1z8x2MByu75MHORwc9hinxoFACfKcE+uPf8AH8q/Ss/sI/DaIAW+s6qGzwXMTY9Rjaox9ayL39gr&#10;wNLIZdO8QapGuc4IhPPpwq5HtVPCSQnUovaR+eqsobJY8ADcecH2x2q0khZQIhuYnH1z+fSvvCb9&#10;gzw+8weHxXeoNpG1reMjJJJxyOnamj9hWBNvleKpsqcqrWqHHpzv549hTp4aVyHXg3bmM39guRYP&#10;Gni9XyCbWzYk9AQ8gPH41+/n/BOy6Sfxj4/RcHMtocqO+Hr8h/gL+z9B8DdR1fVm1STVptXSKNi8&#10;YjEaRkttGCc5Jr9cP+Cb6r/wsX4g2oXaqfYTjpgsrHPvXRUhaCRr7XmlZan6+6fFhN2B04roYQY1&#10;z1xxzWdZqTFkDHWtu2j3DDda4ZNHoU7m3Zqsq7iMf/WrXQMhBXuapWUKhTjgZFa0YEnPTmkmaL1J&#10;AvHuasxbgpB9KQKMBT6c/WpVXYeKn0OmLMyK08nWJCrBXlUSxE/3lG1wfUEY/nVVJpx4lufF0QZY&#10;tPRLK4jH3vLI8x2HrsJUj2zW/cQvJEtxF/rYTvT39R+IpZ7a3gspLjTwEkumMkvmDh1IBcOD0GwY&#10;9qlpbnRTT6HLwWTXXgcXWmKGXVbp7xoycH97OXRkYY2tsUA9iB9a/DX/AIKsS6f4r8MT67rWlyWG&#10;jeBtLW/muDbrMdQub4PDBbnbLEwigl2O4y/zMG24HP7laNqFt4X8IaUl4W8stCEiI+dt0TbVQepJ&#10;zjoQc8c1/JJ/wVr/AGgPF/xA8daj4A0yyCeHvC15dKcRkSu3nvF/pDsQFRHU7Y13FiqscAADx84S&#10;dJJH6DwRi406k6b6n88PxHt7OHVnRcLLcNHI5DZLArzx3O7n+lff3/BPLwarftLfDqSORHNpfJcz&#10;S7SUEqRO+wK3Q4AG4d1r83dVEeqazLcWkbyyMSyxxgsRjGOMdMnJ7V+zn7CPgPXdJ+K/hXW7y3Ye&#10;RImZTkhibdw5Qj5SNxwMdOvevMjNcrv2PvadOTxEPJn9NsGnwXOqCSRAShycjjcTnIr6l8KWZhtI&#10;o15AAx7Z614v4Q0j+0F86VdquwYE85FfS2i2ASAIc/X2FYYaG7PvNomlaWipIJDgsO/p9K20hwm5&#10;uRS+Um0KOp9Ktnbt2pXYlY5pybKDIrZYHnFUrlVCkk5zWqFCryOOeaxr2TbFtYAD3Pb1pt2JWrsc&#10;1qMoLbHOATjPTiuFfxDa+U1yAyouRh+P85qXxbrg0yJ7hmACA9e2K/PD4q/F7xRqQuLPw8GQLu2n&#10;1zwT6Z9OleRj8xjQV2e9l+VyxE+WP3n0t8QP2jvA3gbT2uNVvokAzwX7+nGeK/JX9oX/AIKR38Gn&#10;zWvg+0S3iyVFzcP1/wB1APyJ61xXjP4Q/EHxTpsut6/dTW0GTsBUs8rA8iOM43cZ5B4r5N8b/sTf&#10;E7x5NaQ3EraVppRnZ5zl/mxhhF1LnpjPHv0r4/FZtjq+kY2R+kZVwnlNKSliaqfft/wT8+/jX+1V&#10;8U/jnqU1jqmryyq+/wAyEnbFjgIoXoPlGWAFdl8C/gJd/HHxVH4o0rTZtRsPDyKsUUaZae8mwNu4&#10;jBVOMkdc1+gOnfsV+AdFgttGutJinaABGmVP3rELguWG3DN3xxX37+y14U8PfA28g0SxhSOwJJyk&#10;YLRnHDPjk9gSOlfTcJWp14xxHU+b8SKdGeClHLltql3Pzn/bC/4J6t8Cf2CNc8R2UkMuvi+i1XUr&#10;rP3DKyqlrECScpnHH3vmJ7V/OJr2leJtZ0WPVNfmlmghJVPNYybC/YBs7QcfpX+kX8Rfgpo3xq/Z&#10;i8R/CLVd1rD4nsWaCZQHUk/MjrnhsMoPr6EV/An4l8Ca58I/iLrXwz8cwPBqWmXRjnhmC5DD51OA&#10;WHIIYc96/XM2wkKdpJaNH8v5BWniIzpy+JM+C/EHhjX7RjBqUZi3ooRWAHygfKccDn2rjby2063t&#10;4080tI6ZKkfxelfZnxO0u+1if7YYWeGEhi+fusBtAH5fjXzjqunbL2O+mtyzowc4AwfY8V4Dqxjs&#10;d2LwKjUtF6HbeCbXxZJ8P7jwnNqVzHoN9cxXUtmGPlSyxgqJQp43IpIHrWHrPhm/0+6ffJIJXkLm&#10;ZzuLKTnLE85I6112jT6qbaNIEzDkyDAyF9R9P5V1FppF5478VaX4V0FHurq9nihWJByMsBkdQMe/&#10;AxzWNWvdIMJh5Wuf15fCvwHpfiD9j3w7aahbFI7rTrcbThnCRyK6sOAMsBlvcmvjD9r74HaUdYF3&#10;YWqjem9pY1O5WYELx25GM+9fpL4N0Kw8A/BPw/4IiAilsbOOKRC24bto69s5644r4t+OXi+K91J4&#10;7ZxKV/0dY9wy7Hjd6/Ka9DMo0nT99HFwtHFfXOajdWZ+ROi+JPFPw41lNRsp5QLFt/nI5DKwx0PP&#10;Ge3Sv2z/AGPP2pND+NlsPBniIImuxxK0bdrhQMMw9GHBI9+DX5f+P/ANgfCN/ZTARagXBJkyrKFz&#10;lACQNzE5zXrf7C/ww1HUPib4dtNEsG/trTdQS5uLpDIqiHaQys33Su09B1PXNfjeIvSxXLB6Pof2&#10;O8tpYrK3Vq6Sj1+X5M/oJ0PwxcShsqVWM4z0/L8K9s8P6W8eZdo4wvzHjGOnp9a7PT/D9rbWexUU&#10;yE5z147cV02naM62/kyBVJfI9K+4oYO25+R063PZMm0SxggX98FfC8EYwPoa6y0tVzlRufjheRTd&#10;N02cSPZkrHCEwWReW755zXYWFhGI1S3HDKMM3U47mvSjTVrG10ZNpYGOM7IySG4Jx+ZqqbANM0Tn&#10;ByeldVPCFjEMuVwcnHcCq8pRVL7doPyj1pTijOpS00OTuIYkj8leWGc1x+o5Y7VHPpXfXcQaNmXh&#10;uhPauMvYyMIvOa46pwuOp51qmV4x0IHWvP8AV2kVFEfJ/lXpupRMScDvXIasuy0Z3TKDHQc815td&#10;aM0jG7R4drdvPu3OuA3T14rzi/tpLh2yuCv517fqcC3aBoc5XODXCXdj85abhgMDAryZU9TqjJnk&#10;F5pCqxIXkc5x19qdc6Nb6FpEniDU2CxQoZXyMYUde/X2r0+30tXL7hlm4Uk9PXAqt478EP4t8Car&#10;4Rhb5r+0khRyeUZxw2Qex561tSo+62jhqzu1BvTqfzQ/Hb42+M/2jNVu7q2na28P6fOy29oQRvXJ&#10;VGf/AGmAyAc7cmuX+EPhyzt55bi6jJkV0PC/McngenWvb0/Z78W/BOK98M+JdJuJ7mZgZJGIMZEb&#10;E5Rv9oEc15+2pHw942SOOymggd9wjYZI8vkE46DPf0NdmQTppqU373U9zizCNRccMrwW3ZlH/gpV&#10;8L7/AEH4TeGfF9hci6gkvhDMGBWRGeMEY6jbweOPxr8mB4d0S/0mWOeZ47lSoiU/KhUg5I/2s8fS&#10;v6bviV4I8NftHfstar4Gup0sdRnQS2vnHDfaIASGA9DkgfU+9fzF6uniHwTrt14O8b2z295aExuk&#10;i4b2bg45HPevt8RaDUlsz8Yo0vaKSmrNNnl2raffadZrPp4RngBaXcBng9AM810/gDwtpt/Cb3W0&#10;CyRgMuMAtv5z9O1RahZabfxPFbSHLHB+b179K2fD2liytjJdzhWxtXLZ4Ht06+tY08VZo8rEYONn&#10;dnp+paT/AGjbRwaOmx7ZSysvAPQsSfeu1/ZJ+F/iXxR+1L4Ui8LxG5v7e8F6VAJz9n+YcjhfmI5P&#10;HrXklv49ttGszBp1ubi5lIQHBIUnuQM8Gv22/wCCZnwJv/haJvj/APFLdb6te25XTrZiYzBC5yzS&#10;J/ecAEA5wMHvxq8bFzV2cMMtreznGEdHsfq18UfAsWl62vjHSrfy540dZbfAWNVf74X0A64GAcmv&#10;yt/aD02PxL5vh3QNkdrGp3zA42gnJjGPvYr70+JXxD1r4gvLZwTeXa7iNittJU4GSeD74rwu88BX&#10;t5bebaWsjoxO5sAJg5+6K+dz7PY1L06Wx+lcBcDSwlq+Jer2X+Z+Qviv9m/w/NZzajbxuZG24dRh&#10;gf4jhSMZz1NdT8Ovgpq/hu0g1aHUZGDMHZTFnDLnDbgcZB9q/U/TfAKwwYWxALEB8j5iAPp+lQ6d&#10;8K7SCTyI4HCnoxyMd+R2+lfBY6cqit0P2fLI0KMudbrqeZfC34ieJ/CEqWdyDdgoEO8kNgDqSc1+&#10;iXw+1218SWIvrL5M4+UnJBNfNNp4AgEqRvb4GTmQgc9efU/jXt3w50W80e9ECqAp/izx6fnXBQjJ&#10;Oz2OXN1SqRcorU+ireHy7q2dQW2MefXIrgvG0scPxZ8H23lknVF1KCXbnkrCskecDH8BHNevaXaF&#10;dOFy/O0hsn2qj4i8MwLPoGv3oX7XZXUs8BzzloWTAAP91iSO9ehZ8unl+Z8fFRvZ9n+TG/Em0Gn/&#10;AA71wWZWGNdPWKAsOIvKVgpwPRm6Dr0rzh9Kfwfc+EZ9AVWuotTFgU/hSS6i8lZD6LEV3MT7fj6Z&#10;8XYI7nwbbeFw7GXUhDAWX0LhnfnsNvPtVT4fpJ4wXxJq8sUcXlavc/Ypgd7SFJGTcQcbQCmAO+c1&#10;u3edl/XU8+Uf3Lm+/wCeh8n/APBQH4caXafGTwULFhFHY2DxKzYCOMgeWSW5J2lue571+inwd+J/&#10;hjV/gFod5oG3XLC40x7G7hkSNpLZrbdHeW1yCQpZd7Pag/62GXBBwM/FH/BQFTNpfgbxJNELn7PH&#10;epOnZWKxuY9x44IODjgV4x+yn+0Po2p61rltbyuuhXENlBq0jBxm3LMsN18kZcTWuNpkcFdgwpzX&#10;6rwFOKryj0Z+V8fzl9Tpq+1/zP2p8DfAbxL+ypcy+IPg7bWup+ELZma/sbllSaIgL+8s5R/CCAzR&#10;fceTlQp4r5k/4KDfBGbT/Efwt8eeN9Gm8TeB9AMzaxpSSPHG95dDLyNg5B3nfyOdpXvX314Z8b3G&#10;tLZ/Be+KTAT2dxDewrthutJhAlMibSVBDrEpAY8HjIINer/G5r3xF4Yu9G0qyhvbq8VYliuMLGqs&#10;cjezAhWcA9iVUdM1+14Jum1yn4tiJRmm56nin7Jvh74FfCHwRHrfhvW4LTTdeVZrOG9uI4+WCh/K&#10;RiDjIC8gngZOa+zdbukOmSCM7hcL5S45z5h2AfTmv5JPiZ8Df2dvFvjjxPrP7YHx20fTPGG4RaJZ&#10;6R5lzaacImIWKVYlZBFtwF2Mp+YueeK/d79hOPxVpvwi0zQta+Jml/E3S4Zk+wajZbvMjhhUs0Uz&#10;Mx3bDsxn5gOua+gxuU8tNVL6vyf4Hi/W+Z8qWh+jwlgLCONR8vAx0xTZpbKFQLhlQ4yASAcfjXAe&#10;H/in8KvEmsf2J4X8S6XqN8AxNrbXcMsoCfe+RHLcd+OO9fhh/wAF8/GfiDQfCXw4stEuprQ3F3qD&#10;M8ErRHCRx4BKEEjk9687C4CVWoqb0uOri+VXR/QdcTWlratqMj5ijUsSPQDP5+lV9Fhure1N1e5+&#10;0XLGWRW/hz91P+Arge5zXzr+yz9ovfgD4B0a4Zp/seg6bNeSSMWLzSW6MqnOSTyWOT2Ga+oCw3bm&#10;+7n61yV6Li3E0o1nJKTYGPGDyCfeqsE0sE7xglgexr5+8S/tk/sn+DvEZ8JeJ/iFoVpqattaB7yP&#10;cjZxhsEhT7HFex2Ou6B4o0yDxN4UvoNS0+5UPHcWziSJx6q6kg1EsNKOskzeliLu0WdDc6jp+k2c&#10;uq6rNHa21uDJLNIQqIo7sTgAVesNT0zVbCPVNKuI7m3lG5JImDIwPcMDgivKfi/8NNC+NXwu1f4Z&#10;+KJZ4NP1mAwzPbPslAJz8p+uOO/SviD9hz9lXxd+yp431vwnJ8S4vEfhKeFTYaVK6efDNuJb5PMb&#10;YAP7o+Y54FdFKhGUG76roYVcRUjNW2P0ylgim5dQw9CAf1pv9lWEw5hjwBxlFOP0qwTFH8x6A4r8&#10;Cf8AgqX/AMFhbn9mHV5fgZ+zvaR6n4wAC3t7Kpe3sC2Ci7MYklYc7cgAH1rXCZZLET9nBHRHHzp6&#10;xk182fu/eeDtBdBcy6fBKx4G6JCPwytc+/w+8IPLvudGsjj0gTJP/fOa/jK8M+LP+C8Xxp04fFrw&#10;9P4vltLoB4jGYLSN4yMho4WMYZcdAB+Jr76/YW/4LI/Fvw78SE+AH7etu1rK862g1a5t/slxZTNh&#10;VS9hQbdjMQPMXgAgkFSTXdieD4xg5R5ZW3SOqhxZjafw15pf4n/mf0Zt8LfhlcPuutAsGIOd3kIG&#10;H4gA/rXn3w68M+GvC37VNunhqwt7CObR3LLBGEBO4YPGO1e/g2s6B4TvVhwR0NeH+H32/td6bDu+&#10;X+xJPpkupr8n4zwtGnRpzjBJ88eh+v8Ah1neYYqnjqVfESnD2E9HJtaW6Nn6CR8nBPSrB29vWoRt&#10;I3g9adkk7Tya8xn5FJJC+2eaaGHX+lGcgkd6gz1FIUWiSQnOelIcDrzTSc8Gk6cigpN2ELFTkUxm&#10;B5NNdzwP/rUhHGPxppEvYXndSnIPIppJJyeTUbHnBNImLFLVGzZ4HFNzgZJpCcdKQpz6CMcVDJhF&#10;LEf5NTMeKrOy4yRnnpUzeliXDqf/0P5kj+y5+2dYuUttH1e3LfM0izAqQxJ5G/8ATaauv8C/24IY&#10;N81r4iYICNvmvIqADqAXPXsAMn0r+yhPhVp0WJFUEheVI6D/ABpW+Emjyyb1hHrnAz+Veap1Jbnz&#10;UppRS5UfxrW/wj/betbdb9LfxHukwpXbIzAg9chvlIAHB5Gce1L/AMIP+2tp0iz3R8SFjj70buS3&#10;YfKdx9enHev7LH+FGlTERmMEKScEAZJ96rS/CLT1LxvHk9gRxz6A1pKnN9Tmqyu7KK+4/jtntv24&#10;o7doV/4SOSJOCUtiGGOpGAGJ9fz96Yl7+2vbxeWn/CRCRCAB9iuFYgf3i6YY8dufrX9jA+FFgEVk&#10;iyVz94cjjt6fhQfhcrWxhjjwoHT/ABzUTxNWOiZrBafCvuP46n8b/tnaSp+1y6/bINoInspgp9gf&#10;LOMntnPtXSWnxG/bWRQlvdao28BcS28ycn0ZwrlsDHFf1zz/AAltfs5jmTIAJC7Rg9wMZxiuds/h&#10;LFboUS1XYWO5io59R349BWP1uvfcznyae6j+UqT4s/toaayR3F3e+dMRtV7WZ5FGBnJ2EEnoQQ3T&#10;rVhPjV+2lGu66e5Rw2AZbRlwCcDJK4xjnOPyr+sNfg/pMob9wq5Azlcjrnp/jVq1+C2mlTsjBU9Q&#10;RtHGew610wxNZ9SNFHWCufybzftA/toZ8oRXKnOR5drK7Pgfwr5Zyv8AtAEe9bGmftA/t8SRm4tt&#10;FvLgDjH2QheCOocg/oPX6/1VD4P6dCjvNap82C2QOffA71uaR8KkC+Zap5ZU4A//AF12QVVtNyPP&#10;jGKl8CP5Uh+0j+33AyNdeEb10HG0WDc5/vdT0754qx/w03+3CSGbwVqEjnkY0y4wR0xlI8ZPqT0z&#10;X9Z9t8PY412ONxBwwbOMewrXuPh9DbFZbdNu4/QZrRqotVI3nUg3eMEfyK6h+1T+2Rplt9q1vwtc&#10;QrEQMyWEyff4A5B398ED1q9on7Vf7Yl9F9qsPBl1Nb9nWzmMfPHTGevc/lX9cmvfDLT9f0RbDV4l&#10;a1DB3DDggdPbivRvBXw8gsNDhh0y2McABWNR0C+3tVx9r/MZqEEmuQ/j5H7Uv7W+wrceAbkSN/q9&#10;tlO2D3ztUjnoBkGr8v7WH7WCwl4fhpfzqowxSwuE5x0+6cH2AJr+yuy8IywqXkReSeAK6uy8K+WR&#10;JgDjrjJFOPto/aMnhqdvhP4y9D/aa/bC16ZYPDnwb1i6mC/KBY3TLnp1EfPPqRX75f8ABKH4KftE&#10;+DNC8V/FX9omyOi6n4tuIZLfTJP9dBDFuOXwSFzuAC8EAc1+u2naMIkxjqOSfatW0s1ZiQMbT3rm&#10;cZuV5yubxoxivdWhoWkZA5GSPXpW1CR2HU1St4GiXe3O7pituGzMygA4AHWtDRuxq2UZbAI4rSQh&#10;fu1UtTImExwOhq2hfdg9PWlc2hBNakhkJUZ4q3HkgZ6euarMVB3HOMUqTptAB5qLa3KRrxqQcjp7&#10;Vna3IG0TU7iP70dtKid/nZSo/UipJLloLcuRuPQL6k8AVg+Nbm30jwRM90+wGe0Rm9Wkuohx6k9B&#10;Ut9jru0hPi7Nc6R4AB0TjVEDQ6YR1F2YysLH0RD87Z42g+tfyJ/8Fb/h54K/Z/8ACOg+ErMvqfin&#10;VZZbjUNUmcu10yqBNceUc7FkffGu47kI46tX9WHj7X7OG4h8Y+I5TDa6STOAAT5cexjIy4HLYUIm&#10;cbnbPQCv5Ev26tJ8d/Gm0+IPxn+JLtZ2dvcawtnbgrGDFYJHbR2tq5wJEt5p0EnyZO1mBGeOLMYr&#10;kt1PeyTExp14uTsfjR8I/B+o63/wkHiPTLMzPFBGnmFiq24lb+/jG5sDGT0Br+h/4PL4a0PXfBfh&#10;3R4jHFZNbCSWRDExZ22jEbjcqsWwM+3HevzA/Zv+EXjLUP2eZvE3hm3uHW9vAbq8MWLWVkKRxom/&#10;GXiMhy3Tkd6/Y7wB4I8M2tzpN3ppk1DVGu9Our28nwDvW5gLpHjqoYHJJya+A/tJucqa6H9SUeHo&#10;wp08RN6y/wAup+4HgvRnsdKtkkIIMXTHOAMAmvaNMRUjRCOo4FchoNupskBG4hcr2BB5ruU3pt44&#10;Hf8ApX0idlZHLJt6GwY0CAtj5f0qFGLq23g1IhDr3HrmmRhkk2oc+tXfS7Mmr6CYcqRjcDVLUbPz&#10;ISW5YDj2/CtpE4AAycdPemz8xgj72MVSVyUmtT5h+I3hubVo3tYjtDYXdtIHPfBHP0rxaL4PWEc7&#10;NAWzg/NggMfcHI4PpX2xq+npIgaUA5I+Wqi6PAFVUjG1elcdTAQnLmkj1cPmUoxsmfJcfw3v5oY1&#10;vJDMYgcAAArkY4b/AArOf4awmAJNZBCQAXYYIHb6mvsj+ykxyBzn61nS6LGzmQNvx0VuRXRHBxSM&#10;ZY1ydz4n8U/C3SRa/Y7m3VoAASVXnI6Ed8+teX6j8J7aLWBDpF8hadQBG0fl7DjoZGODz+Ffo3No&#10;dqZVklhGemT0rz7xX4I0S6zNc2nmF+MjnH86ipg09S6WLklufDmla349+H1zNpmk3ZWGF90tlK4M&#10;e9Qcuq52k+jIee+a/L3/AIKE/sm2n7Yt7b+O/DFzDoPi+yRgtwIv3M8XaOYp82c/dPOOa/bjWvgT&#10;HqtlLHa3MlqJsnEa7vcdTgV4fefs0+P4LV7LTtdMiSsHBkhQ7ccfeBDc96injsTSXs9XHsViMqwW&#10;I/eSSU+9rP523+Z/FV8RfgV+1L8Ovtmi+L/BuoTWcTZa4tYXuIfk5Db4d2PUBtvFfMGpaH4iW823&#10;Oj3iM2MqbaYH14BU9fbNf3X+Iv2WviO++6i1SF5SOF2HCkDgn2zz1/OvOtR/Zc8cXczR3s9hNcyc&#10;tLHAUK56/MDkk+nQ1Dx0k7u55zySjJ2kj+Mnwr8KfjT47uxpPg3w3eIrkAyywtDEgP8AEWk2jtmv&#10;1d/Y5/Ykl+DOsf8ACyvHTDVNfhwbeOPJS2JA3MD/ABMT36Yr989L/ZH8O2863usXZkKjBQJsVuOR&#10;1J69D1FeiaH8D/BGguJbeDcUBAJJI5+uckVm8yalzI7aWQUPZcvc+Gr3xN8QPGdm+h2kKWaldjMU&#10;LyAgfey3AyPavPtM/ZQs9Y23WvF7lEIJ2khgSckbgc89/Sv1KXwfoykW1jAsZwFyABiuhs/BcMPy&#10;EqVThTj+lcVevXru8mevgMJhsJDloxtc+C/Cn7IvhK8u2kXThJMTkGcliBnPG4857/rX6HfCP4Te&#10;HvhpYhdJtUiupQFcooHHXqK63S9JjhkH2WIAAdhj8q9D0qxZXVn++cBfat8HgowlzJanLmGOrVk4&#10;OTt2Oj0mynaLJ5MfIH/1q7W0tGkwJMpnjGO/ris3TrZYCEYkkcdh07V2sUHmHcwIAGQ3+OK+jhHQ&#10;82nG2jKthYOGKM3TOS3Tjpiugi2oCbiTkDb7Go7HLRNBKN/qcdPyrRjKwM6SlWAUfL39sVZ08uli&#10;MZMxNsQ6r/M/4Vj6lmSUST8Mxxgjit2QxRpgrtJwRj1qnc3NuyZk++cceh9ayqm3IuhzFxEY4yCR&#10;/wDXrj78KHLnjjg12N9cu6bMY7nPWuN1Mrgt1wMkVx1GjgqU9TkNRYHLc8Hr/UVx1zGyzN5jk7uO&#10;elddeSCWN42IXpg/WuclIwHibIHXiuSo7kRfQ8zkt3ikdHXhCQDt9a5W/sW4VzjnIPcg+1enTwO7&#10;lVGV5JJ65rGvrFgpOPmH8q86UDWSVrnBWFq8dwNpB9eOM1uPZI6hHwW9avwW5gkDocc9MZzWxHYp&#10;MxkThl6gnIrajtYwnRvueQeMPhrpPiu2I1OESMFwrDqAeoz3r5g1n9lvw/PObqS2iuEb7xcEMfoQ&#10;emOMHNfoQljKyCMDDL82PUVDc6MZnV4QV6k0VMPFu6PWwVepSjy30PzM1n9mi2S2j0fRppLUKPlL&#10;guo46DPXnvnivmX40/8ABOKy+NFiF8Rw2t3eJtEdwCYbgAfeCyjPXjgg1+2V1obpKS6kqevFYreH&#10;YY3We2YowOTjmpjUrR0UnYupGk7JRV/Q/lt13/giZra3IuNL1y8t4JCAIzCkpQehbchP/fNcfoX/&#10;AASB1RNS8/xVreoz2Q+5HFYsjsf97cR74x9TX9aMWnNcIPtSK47Agfma2o7ONgoWJWI64AFaxxc+&#10;p5dXAUVd23P5s/g1+wN4O+FfiaK/8O+Gb69v7aTEd9qKiXymxjiIKASASQzA4zxX3Ivwf8YamkSW&#10;1rcMVdsyXClG64ICnGBnoAD7V+r02i3DXLz2+0RsRlRjnip3sRkpIoYDB4rKriak7pmKw1ONnFH5&#10;x6H+zxcB/M1i0jWeZcEt2HbaP616Da/CWy0e38mV/OQKAoYHC47D/HFfXl3ZWLSHZFlgeuenrWJq&#10;FrE67Amf0rzakFqz0XWqNWbPku6+Hi+aYo4P3PB2vzgj071Qi+HlkFMcjsXXpyfw5z1r6luNJS4c&#10;eYCQeOORVSXw7Erb4Yxjpkj3zXJKjcv6zJaM8H03wJaSIIDGG2+q1ux/DJtPn+3WbZIIbZt/MCvZ&#10;YdPjGEHAPB7V0trp/l8dTgcDvVxw8WtTlrYqd9GeNtIp0m8gP+uiTYVb/b46/jxW1dxwXGuaDaSR&#10;hlidpiD0xsVVB/Bv0ruL/S7L7Qbto8uB8y4+8R90fmaxrqwlsZbbUrhWLwozNn++5AA/IfpSdJpn&#10;I2rX6nk9w9p4l+IB8OLtlTQ4wkhYHKyGVguR0I2fN17ivRtE0a2sPCNvNp8QtLGOcu208spkbJyP&#10;Vsknrk0/4X+Frd/Euu+J9QjDJezRBVOeCgLMTjuSwPp0re0sXOpeELWwt2QWqACST+9mTJAHfBP5&#10;0YeGjb3OXGp3stlY/P7/AIKEajdQ6LpUmkx+bZWC3NzNAiM5jD7ESWVhnYkv3RkcEZr8ffBus3nw&#10;zvNO+K/h3TSpub11so7twYntIs7oHAOGJUlWBHI5UAGv2p/abm0uXwrqd/rMr2ulSNaaTdSIFkb7&#10;OyyrM2HwMb9p6joK/LL4c+Grvxto+nfs+62WuGa7+0y3CEM8QVFRXDdwEUbQPU5wK/SuCacpXnHe&#10;5+Z8bqLgoz0SP25/Zo1z4m+IPFunNY3MlpN4eXfYJdIJYY7e4j3tZxyRlRMG+QxqxDJ8oJPIrJ/4&#10;LNftg33wq+EOi/CP4WXb2OqeLY5JLu7DbLiKM7VfdIdux3BK5yAEJ6Cvob9jv4OL4y+Cevfs8+Nr&#10;oW+qeEJFs4bu1LRzLbuzPbzja29TIN3zqwyUz7V8Sft//sTfDzxmdK8YftU/FI+DI9H3aTbX/wBj&#10;a9i1Daq7XbZtMUgUBWBGGPINf0JwsqaxEXX1PwfNZ8qagj5k/Z//AOCVn7K3ir4cWWpfHn466TZe&#10;I7mCOYW2najp5W3M2W8mQyTFndON2QuCduOM15j8DvG+qf8ABM79sGz8KaR400/xZ4Z1jUYLa6n0&#10;+ZJoLmxnPll28ppI1miLBiM5G0rnBr2v4af8EW/2cfjH4UHiDwL8fbfUNNh3HfFawhsHkmWOWZWj&#10;AweGC/LyOOa/M/4h/s4eDfh7+1Bpn7P3wC8RN46dLuK0F5DbrGv2kygPsELOGVCCS2eik1+qUq1O&#10;u5wlUbXZq1j5mtP3FI/U3/gop8EvFH7Df7Svh79tD4Eq8ejaxei8kRELRW12AGkhJIIEVypYhcjB&#10;JwOBjpv+Csnxt8D/ALWPwJ+DHxa+H92gsNTOoSTjcrtbOFiE0D4z+8Rsrg4znPQ19S/8Fiv2uvA3&#10;wv8AgjD+yjaWdvr/AIu8W2yQNEWDf2fEAv8ApLDaSHY8RgEEjPav57Pix+zr8YvgP8EPBOv/ABDu&#10;pLbT/GlxdX9jpbbwYzFsBmdCRtMoPC7QdoBPUV52W4f2ypzq6SV0vNWMZJxvy7H91H7MVpBZfs4+&#10;CREBm40aynkOMFnkgQlj79B9AB0Ar4//AOCmPhP9tL4kfCOH4b/sfxRRT6oZE1W6+1Lazpb/AC7Y&#10;4WOCC/O4hgccV9j/ALOqbPgL4LiHKpomnqD9LdBXlf7TP7cfwI/ZF1bStK+NMl/ZrrKM9tcwWzTQ&#10;/IwVgzAjBBIyBnrXwMHL6w+RXd2em4rkSb0P5+fg7/wb1/E3xX4Ci8RfGPxzH4Y164y5sba1F5s6&#10;gebN5i5Y8Z25AHesD9lr4o/G3/glf+1yn7MXxfvv7T8Ka5dwWxXzWMKrcyBLe8gV2Pltk4kQdR6k&#10;V/VP8PfiV4D+LHg2z+IHw91GLU9J1CFZoZ4j8pVhnnOCpHcHoc1/I3/wWH+IWg/Hz9u/wp8PvhA6&#10;6nf6EbOxuZLRxJuupLgYjTafmZOQcZAJ5NfW5VjK2NlKhiVeNn02OWcYwtJM+qv+Cun7dvxx1X4i&#10;2H7G/wCy3NcQ3l+Ui1G608n7TLLPylpGU+dPlyWIOfoAa+EIf+CPP/BSnwX4K/4XRYXqtqsMIuzY&#10;RalMupR4GWwwOGlC9QGz1Ayevvvwo1Pw78Fv+Cvc8XxjXyXbVW8q5uT8kbXFuRC+5/ZtuR0LcHFf&#10;1zNd2kdgLySYJAFD+ZkBQo5zn6V04vHvA0oUKEFZq7dtx0a/tVJS0PwL/wCCRf8AwUZ8YfF4al+z&#10;t+0ldM2vaDavdWuqXTAST28TKsizltuXiLL8/Ug8jgmvuV/2fP8AgmFrvxOb4rXsPhW98Sy3X217&#10;qXUFd2nU/wCsaNpdmQe+2v5yNG0jTP2hv+CrPjXRfgFOLnTtZXXbYz24LQAz2MsTOGU4KGbaPQ/S&#10;vzp+B/7Ll38aP2j7z4F+N/E9v4H1NpbiOK41GBmjNzG+3yGwyCNm5Ctn7wx6V1T4epTnKpGfJom0&#10;vM4o1JQVpan+iJp3jPwJqcAt9C1WwliVVwkM0e0L0XaFOMdhivw//wCC3/7LvhTxV8GI/wBpHRbS&#10;ODXvDcsVtdzoo33NtLwgc/xGNhhSc8NXwv4V/wCDfj9o3wnqsGtWHxF0a8iBWRWSO4QleD1DHgj3&#10;Nffv/Baj9oXwd8Lf2VbL9n25u0m8ReLpbeOGCNxvW3s2VpJnB6IW2quSMmvAwuGhSxUFhZ819+mh&#10;6U7zg7n17/wS1+Mer/Gr9inwj4g12czX2kwtpEsjMXZzZHy0ZmPJYx7M5zyOp619LeHmVf2x9Njc&#10;gMNElJ9vmGP0NfHf/BH/AOHGp/Dz9hvw3Jq6lJdZluNS2ONrKsr7UJGe6oGB9DX1x4aheX9s2zcF&#10;mI0VySPu9VGK/I/EzkSSjtzr82fuPg3D93j5S/6B6n6H6OKRjgU4MQeOvvTZRs+bNV4JTJIwHSvl&#10;mfl9VstkcAetV34OCatEZ/KqrgnkUlFmabSGZzwKd0NJ0Axxk1H5nGKLGvNZCkZ+brmkJ+XPWgMC&#10;vBrPv7uKzs5Lq5k8qOMZZj0A96QpLsXs5qB27VWs7hri3FyXV1blSvp2qdmBPAoE1rYXPGaa0mBk&#10;00vkYxTWIx9KTQSv0FdgO1QSYBDfjTyd2OM1E+QfXP60lGyG31P/0f0407xD4J1Hb9i1aylJ6bZ4&#10;yT+O7v29e1dXFbabKzLFLGxUZO1lJHbseK/iAtP2d/j9J4obwjZ6FqX2hW8pgIpo4lPUAv8AKGwB&#10;zkV+9n7Dn7InjD4Badd6x4y1aW91C/iUeQsj+XED8xU7iQWyeCOgr9X468O8uybC+3pYxVJPaK6/&#10;c3Y/Mcm4iqYyr7P2Nl1Z+zraVEqDJUk+v/66iWyi3iN9pZDkHg4NfOMNrcuPLZ2AXtmq93cSQSDz&#10;ZnG3oMn9DmvxuWMfY+t9krXPoqS3UvyQRziq7QQRjORn0zz+VfPVsdRvgWtrmQIpI5LHn8SanNjf&#10;KQfNds9QSfwrD6xd3sRy9T3m6t7aaDfI4AXHHpVJhamP5NrAntXijyzRsEmldSxwMn+tXooLnyQs&#10;bnAJPXv3qZVU9bEciZ7NaW8LqXfavH4VuW2jw3J2gDcfyr5qk0fXZJXnhuW6fKrEkfX2FV7nU9U8&#10;PMo1OZ5PMGFZSRx6fhThiuXdFulpufVcOhQpIv2hAGzgEnpWlFoIKmQ4Izkfh718t2GpT3m0wXEk&#10;iZBALsQPwziuntorzcH81xk84Zh/I8V6FPGq2iJlh47Nn0vFoMBjWWQjrkA1Dq+kt5EQA4PPPQ+l&#10;fP3m3gfIuJAe+GYHP51U1GbU2Rd9xMfQF2x+RNavGK2xhOjFN2Pq06all4dmJUNJ5R2rjPB4/lXo&#10;fhawK6LaoyhWWJccccjtXiXgPSb69+H2qaxPeyr5SxxIud3zMT61UtrfU4YNlvdzRvtwBvbAx7Zr&#10;pp1W7SsSqR9FjRxJPiRTjrxV+30+3R2hcgYr520H+3FuVF1dTyN/FudiMZ+tXPHUl/8A2ukltK6Z&#10;QbihIrZzurtE+xWx9IpaRxptBU+4IpsdnFG5ZCPm6818oRw37RF0u51l7nefy61Wlj1QsUW8nye+&#10;9v8AGuKUk3sP2Nj7NhghZccY71rRSxYVc4Xivi63j1bg/bp2YDq0jfpzWsH15AXTULjcOmZWP55N&#10;Srsv2KPstDbHO3npxTJOu6PnbXyLbaprhQE31wWXr+8PFOa/8QyNvTUrhcHOA7U5Qdjf2aPrdcFN&#10;pIyegpyWvOMjI7V8fG91xWLtfXGSOT5jVpRat4mt1+XUrkMcAYkP8qj2Uhqkj6tijae+EO7csJ4/&#10;3sf0rhviv5l9DpOgJci383VLJnPXcfMLKntlY5CD2IB7YPjlhc+I7MZj1C4xncRvPJPU49T715d8&#10;SvEPiHTtV0u/k1SZQ+q6eB5nOV/fIwUkcFS4b+nXETjaJu4X3Pf/AIlWFn4i8RaZ4K1NpI7HUdYt&#10;YpTA+0iKGJnVdw6KZVXI79K/Ab9tLw6vh7/gnb4/s/G+pNcanbanem2S4tgsfnTagkU5WRC25muN&#10;x524VRxhhX66eLNY8Zx+brlhqMwbTZXmbIQfKojlLA7eNuCw9QDX47f8FdLnXNA/Y71fwv44SOOP&#10;U9XtLqGaDJlPnyzXMyKqryftBaQ5OBuA6YxzY12i526HZhcPzzS8zxH4X634I8GfsG+A/h9puqNf&#10;3cdnbXbeUHy9xc3CXLxMdoQbWYgIWb5QMnIAr66+Bmi63N4Zf4i+IbjDtaSy21iqgBVtX8wszHDF&#10;mIPYAADr24v4bfCvwwP2VfB19Yay+u6rNZ6bHaWFlF5tvBGkC3CsTIzR27uqoXxg5+Xmvrn4ZaTb&#10;3tvPa3ztfXMlpe2km3a0MJkiOER1GXkPIOcY9K/N8Rg5xxdpH9f5LmsMRlkZQet9e5+rOnx+TIi9&#10;F24IHTrxXSmUSLsT1Ga4LwnqKar4c0zVo2J+02kE3PXEkasPzBzXZxMqnce9fURta549nfUvx7yd&#10;jH7vb2qzFjfvUA5/CqkbhSXYHPGTV61ORuXseKaeugKBow8DYe/SiVV2ZHIHb1pEBZwRzVh0/d9c&#10;VqtCZU7mU8KyyKCv+FWZ7UBvk5x2q5EgXqc1I0bh96EYreL6mbj0MGW32ID296zjCyksFznv/Suo&#10;kiyhUdRzis103q2RjuPemWoWWhzUigk7uM/dHas2aGORyskeD056V1ZBX7q/d7d6wro72ORtzz07&#10;VMtjSMXscXeDyvuH5TxjrXIXZMLMIsgnv6V317DvLbSccnaOn4Vy1/ZAhs9G7VyzZ2RjocLfQyuj&#10;IG256kdT6iuTvrdvKKxdMHH1r0C5sim0AHHcZrOnsolJLcg9PeuGcL7nVy6Hjlxp8mRG4J9Sf0pk&#10;GmhvvJx69q9IubBCDgDA61Uaxz8sR9MDGa5FSR00pO2px0OlxbuFyM9hWrBo5KBdu0Z5IrrbfTwr&#10;gMpBx0rbgsFdwp4Ayemc10U6Q5JGNpuhvCcjnI/Su+0vTH3Fdq7wMZPp7VPYafuX5zgH7pzXQ20A&#10;3AOuSfl47V6dGKRzTppi2lnGii3lQbgcg9zW7aGWBTHOjKzcHsCKY0CxyL8u7jHJ4q1CkykJM2D2&#10;weD/AIV3x7GDiWLZP3wUsSFHKj+da6Q25mEqx5JHyh+TWbFbuCzS7icZUqe3fFXo7iaOTaseAoGH&#10;/iNXoHTQZc2c8c7mTGAMgZ7+hrnmRjKRLjLZyB2rqTKLliZixYnrnjn1rIu7UibaOp4HbNc9Rdgi&#10;0cfqMHkFlX5iRxXA6gHiJkfGMHIr0e+hLQklTvAP14rzjU5PMc7zgj7pzXn1XbUwqwvscNfTokay&#10;MMZ5FZhuFXKYDHHWk1m4JVmkYKo6ZFcuLxYR5i/Opx07D1rz6lazFGjcuRS20LNKdzNkZFR3UoYe&#10;Yo2Z64/rWZHdlndSCFfjOcYrSW2kkhznHYBveso1G9EVOjYqRQeVOpxkHpWxHbc/KOR1x6U1bPaV&#10;MIyccVfjt2QB06nrnjmrirAkmSwx/veQNwGA1PaABxu53cmpYx8wbsDVh1jcjHBIwAavmZ2qCtqY&#10;N5DujaEthTWYNNWLlu/euymt2AUhcnHcd6ryxpIvAyRQ9RONtjlX047AV6H+VWktkCbdvIHBrZ8s&#10;rlStOEOAMd+1JnPOJifZLjoSFHtVb7HMMhyCo5HrXQbsMVZciomAc7TwD6VjKxEaZy9xZp5fCjJB&#10;GayH0tC26TgHn612U0Ow4Y//AF6pmD+J6wmilA4yayRDgDnPTsKhe0DAE8Ad8V15t0Lt2yf1qB7b&#10;PCHaAc5rPlQTgjjZrJVPzDb9e9LcrIxAXOTjKjvW9eWz3LbQSqjnOeeKy54djFj+VKVrGPsrmYka&#10;PcieVOEGFB6k9ST9O1QS27ahPHKsefNYom7qFA+aQjpwOF+ta8UQuVK3JCxrhuT2H9K1bW28wyXU&#10;o2tKNgX0Qfyz1NYvU56tPlV2cVcWh0nS5NN0U/uy7vM468/wg+uBjPbFb9pc2ek+FYZGVBtj2Rjb&#10;kZyduQO3euimsLaSy+zx/usIVUjBxkenevNIIri7lg8LrzFAizyMeu0E7Rj6+lWo8j0POqq6Pkr9&#10;o34eP4x+EWq+ELYtJGuqxrLOVMh27NzgJkGQqVPAPf0ya87/AGIf2e/DHgb9rjQ7nT5pr3TntAPt&#10;jR+S0lzCvy7UdmKrC+xJQMqX24NfcHj7Vrfwd8I7K9uLaOdrhpZGaZcgNdEkNxjDKHwCCD7ivF9O&#10;+OukaZ8RIfFngzwkxuA00kSJKXZY5V3eWBCnzbnjDk7ePoM19/wnn2EwVO1be/Zs+Ozng3HZxV5c&#10;G1bbVpK/zP1y1b4c3+jeN9I+IvhdIVksoJtPv0QmIT2Mg3oCoB+aCVQyc4Ad8dayvi58AfBP7Rvw&#10;sn+F3xf0yG5029/fMpy8scxyyyISAFZSehyCPlIIr42H7dHxb1hUt7bwCSLkAhgZ2LDGSD8gxn69&#10;K0rn9uX4z2c4ivvAHLfMuBcnj3Kxkfma+yp+KOWwkpJzuuvIyq/0X+IXeMquH16e3p3/ADPyn+J3&#10;/BvD4wuPFd5qXgP4nRpotyWlY3doy3UYyWKjynCMD0HQD04r9BP2Tv8AglL4Z/Y+07Uvifa6jDr3&#10;xCltTBpt7dRsLTTnZPLAjiBLyHH3iTk4wMA5r0S6/by+K99E2mn4fufMYLgfaMnaQxX/AFRHIGDi&#10;tC3/AG6fiYl8brVPh7cXVxn5FVp1EQ5zhPJJHux5P6V9JV8c8JUhy1Kjt/gf6I86X0TeKJO1J0X6&#10;Vqf+Z8m/Ar/gj58RG/aPl+PH7U3im18WtdTNd3ICyme4bOUgbcQscA43KvOAqg4Bz9Kf8FNv+Cef&#10;xA/bYm8Gp8ONSstIh8Mx3KSpebwh84KE8vYOMBefoK7tv+ChfimwRpr34bXybPvZkk/DH7nvVm3/&#10;AOClXlwpPqXgK9VGOAFnOSe4AaEdOvFT/wARuy72kairNNbe7L/I55/RB41cXy4eD9KtL/5M+7vh&#10;Z4c1LwH8LvD3ga+AmudI062s3dPuloIljYr7Ern8a8P/AGuf2Sfhn+2X8LX+GfxKieB43M1hfw4M&#10;tpP2dc/eUkDch4OB3ArxqL/gpV4RMrC48EasgXqQwA/VFoj/AOCj3hu7YpaeDr1mXkCScKSPoIya&#10;83/iK+Swn7RV9f8ADL/IiX0S+O7cksHp/jp/pI/EK9/4Ia/t+eANUvfDvwY+JVr/AGBdMTmC9vNO&#10;3q67W8yCNiucHBwea/TP/gnf/wAEcvBX7H3iSP4s/FbVI/FfjGJMWzxI0dtas2Q0ihiS8hBwGPTn&#10;ivouL/go5BGzQjwFqcjrz+6kLcfjEMfjW3H/AMFGfBRjP9p+ENWhKgHqnQ/ULivcn445fXp+zVdJ&#10;Pe0Wr/gZf8Sj8bJe7g0/SpTf4cx4V/wUl/4Jj2H7X6W3xK+Gt8mh+OtNj8uOWUZtr2JOUinxggqR&#10;8r9u9fijrX7C3/BbbxFYR/CPUdS1WPwyn7gpDrY+w+UnygHEglMePuoQRjqK/ovP/BRr4OiQRXmi&#10;6rGTg48tG4/Bq0Lb/god+z8kpjuYtRjJOeYQcA+uGNdOC8acspwVP28Xba6en4HBV+irx1FuX9mz&#10;+Vn+TZ4N/wAEyf8Agmd4X/Ya0G78UeJ7tNZ8aavCsVxMiYhtY1JJigJ+b5sjc3GcV4d/wU4/4JJW&#10;X7T+r/8AC6/2f5LTQvGSqxvLeVWSDUGyCrF1P7uXjG7bgnrX6J6f+3z+zddqWjuLtcH5h5ByARx3&#10;ol/bz/ZlYEzarcwKp+9JayKpI9DzmroeLGCWI+srFR5n5/oeTV+jVxtBcryur/4C2/wP5WE+IX/B&#10;cf4A6QPgzpVp4mgsbNmhiZbNdQxGBtCw3OHbYAMJ83A6D09h/Y1/4JNftSftU/GaX48ft23OpWNh&#10;I63Ej6k+b++bI+QRHPlRlVAwQoA5AyK/pS/4bW/ZruG/c680aj+/BKOPwU1Q1r9tf9nHTbIXNp4j&#10;hmmZgBGUkBwTyT8pr28T4uZZUi/ZVacZPdpq5wT8AeM01CeV1v8AwXL/ACPrHw9pej6Bo9r4f0OB&#10;be0solghiXosaDao59AK8k8Gzv8A8NkIVHyrojZwMYO5QQDXEaN+1v8As/3kUdze+KbGJpwCE/eA&#10;qT0B3KPx9Kf8GPiF4P8AH/7W91f+Er6O/gt9G2+ZHkjJdM8lR0PFfk/Fmd4TExpQoVYyfOtE031P&#10;0XgfgHPcqwmY4jMsHUpRVGSvKEorVpbtI/T6W6QrwcHtVMTbTnp3qp5m5jt4pDIM49KxPwWcEaYu&#10;1VcN96ohduW56VQEpGAwpplYnAHWi5m1Y0TcArle9QrKFIGefrVMS5ywPNCyKwy3OKuz3RLsyz5p&#10;J59KazFwQ2MHqDg5FRK8bDJJprSxg/KamxNtixlIzwAPYUnnDBGOtVpJ41YKeCelMZ8Lx0qS3Isp&#10;JuXpzTWYgZqpHKvQeh9KgnuVUbcdqC0+pcSYSMenHWh3zwCKwWYZz0zT0uVHyE80mhJ9z//S/QoW&#10;ccwDMgye5/xpyWQhXaDjvxWwiELsAz+tKsP97v2NeXzdDxnG2xl/ZExkDJFPWzhYbioP1wcfStIo&#10;APkX8KI4iDgdPp0pNLqNxuUfso6YH0NNWxiAJI75rW8ompjGWGD3oSVxSkkYUmmQTYLRgjPcCpTY&#10;ReXt6Dt2FbixMo6cHv8A1pVtwTvAyM1fIZ6djISzyu49OmTTbvRra8UJdRrKOvI6VtxoThW79PSp&#10;vK3qQeq1Ps11En1ZxbaBDbP5lqu1U4C9B9a27W1MoVzwPSt4Ih7ce3alhhy2FPHWtacTCbIktcNy&#10;O3Ws7UrTGAOhHH1rqfKwPl5OOlZt/ExwnU8Y/wD110VIKxL7H0T4A0mKw+E9xqFyf9bIF2t/eHQ1&#10;zcMIDHksx9e1dNp1/JpXwut7A8i4n5DeoHUVnxQIFBXJ9TXowi0kh8iZX01JReo64GOCT1qv4vhl&#10;+3rcnA3IMeldHp6QmcnHQ9en6ViePClvqMUKAsZIlZf8BVtPlE4HNwb1Ulhy3vxTHVc9Ohq/FEdg&#10;JyGIFM8oCTINcvL3Kk3sLaJOzkMnI6HPWtsRFUww69qqW25F4NW2kDNkt2rWNrBdsXyQzfLxULuI&#10;RtUVN5hDcHOKGUM2W5ov0LhNIjghZv3zjAXpjvV23gaVvMk+XjgH0qJFaR02j92OeuM1rRbWOQw4&#10;7U35FwSJ1TpWXr3hmw8S2cNnqiCWKG4juQpGQXiztzn6npzW1Ft2DsB1FWlMgXahwPSh2as0bRaa&#10;1PDfGfg97XS7my0e/vNPhu4GhUxOGEUmGCNl1ZtvzEEbsdq/I7/gp54L0nVfFPwa8AapJcyx+I/E&#10;k7TXDzNJFGI7ZdirCyssYaSQDCrtAySAASP3K1ezN3YToBu+RiBjOSO341+Uv7Q/gW3+Jf7WXhjS&#10;5J5BY+DLS81qFYzvzLe3FvZRBFY4G1WuAc8BRkV52YQTjax6GAmoyuzovA3w2fSP2fPCHhy+1e4F&#10;lp15/ZtraQFYQqAzwoJXjVC3EKp2zuGSOa+n9K0jT9G8b6L4X8L2MVjY28pnmjtoxHAxmG3IVcKO&#10;g5AHTvXKfD3w0tv4o1PSteka6NvrWp3yJLh4hmQlFReACGcnPPPNepSX1x/wmMbCIJJJc24kbH3U&#10;jAbb9BnHvXkY7CRklUa1VvU/SeEM7q0qroJ+7L7rnuHwXaMfDXw+gGfK063g5OT+4jER578pXrDt&#10;mVFAx3ryb4RFYvCMUKrtENzexBfQR3cyD8MCvWM87zXm0otQR+szbcm/U11+bJ6A1PDKqRnBzjiq&#10;cS7yQO/vVj7m1ABjPJp3CKNe0Yty3H1rQkdU5Y8GsuOJlkG08AfzqwASdzD6VtDYHTTZood6sEHb&#10;rVkrmPGcVBbSKEK9PepGc79q811Rfuj9jfYgOMZIxn0rNuNuBxnbwcitZ1OOuPast0UKVBYlRnnv&#10;SexSpmHK2xs5I28jFY0xJGGBz2Nbd3uwM9PzrAvPkUK2eelYOXVnRGnoYV4+wAt0rAnwSNpB59e1&#10;bk6jLMw5PvWG9vMx3gcH1rnk+x0+z7mHLGAfl57c1lywqrY9D37V1P2U3G9WIAGTnryOcVnvCfLD&#10;qOuck/4Vi4vc0SS1OaktiW7knPP+RTI7NS2OR2NdELbjdgEDirMdptJyBjtmhQuboxIbREcr1PSt&#10;yxsOrHnPbGanihEZAZOT0J5zWtHGyruxvdT0HFdEIBa4lrbgYjKgSf3enFdFFp8wdUgTfwGwMZBH&#10;X8KzI2kEgyvzEYLHJ/ziuktPLtFEsfM7d+wWuyjFGNVuxIltHcSukwaI4DIx4zn2qf8As9kdlOHx&#10;zwOPzq1HGLrJjILou5QR1HcA+1XrW1bJdVPTcPQ/0rqRxSdilHa3McYYEADoO9SQWyu+WGHByvuO&#10;9WiGnj2MGVk4JByDmtOC2bZx/AMk9xVcnU551eXYbFZpINyhQR0rJvoY3LSAkEde/IroI7fM++LI&#10;3dM1XngUBhIR33YqJLQxVQ8r1aPyouec55HWvINZVizN1xxivbPEEOHKKTgDIz6V5FrUcpWRkXp0&#10;J6V5OJizujHQ8M8XRts3Ic45x2561y6TqLJCMqT2rt9YgMznecH0/wDr1w93JbqRCw+8evvXztRW&#10;dzspK8UkaVs0bFWYqW/h7jNdFJKjJgnqByK4SOdokCRAsfatwXp2JH90Ack/yralVVjCUDq7N/Ij&#10;aRcYHrVyImSQmTv61zlrNHIvkzSFN35D/GtAJ5TKNxYA8n2+ldd7q5FtTogFbES4OBnPenIqlxxu&#10;APX0NVreSGPBGeRyfT8K0Ucj5kx8w4HrV8p1Q1JY8u2XOCen0qsVUsW6EE9qnYSO6kjDeg7VIAHc&#10;qeppbMtQXUrPAu3cRUKwls7evpV5m6beM8UbNilRwScioYvZmW8eAxQA1TO0jK8fpWu0bNhvwqs0&#10;Rc4XGc81i0S6epQ8pWwRzmqk0QjBrRMUnYZBzULEE4brUuNyuQzZVb0zWWys0hC8AdTWxcSAckgK&#10;vqKqRqZQ2P0rOSsZ8iMWQBY9yHLHiqTR7lZm9K1r2HYqknnr+FUWnGDG+M9ves2jH2dtTDkVDIMA&#10;kAg47HHrW9ZsZY/MAIyT1rM8oGfC7jg9u1aMf+jD94eCfpUqJyYlaFx0iWMvL90Kck8cY5rntPs4&#10;rbRb7WJY/mERjj4y20DCj15JGK09U8xrQW8ZybhvLAHU1euNPjawj09idoKNwcE+WQ2T+IrZa69j&#10;wsSjzX4ug2lhpmhBA6bfnXAO6MYQrg9Mg4B9a9B8D+EoNH1c3948lzJBabYi7ZWGMDhI1/hA5Gev&#10;XtXzp8a9b+Nro+q/BrRRrF/PJHaJHskkVYgclm2dCzdyQoAyTXz1oPi3/gp9f38yaL4CtJI7hxDH&#10;IkG8sTGZAoQT/MpHJf7oJxnPFfZ8O4GdWPtIQbV97H8++I/FX1XE/VWpProrn666ZpqrJDdFOUiA&#10;UnnGQM9a3oLWIzfao0Acjk4xkV+U8lz/AMFl9ji38EacnycYtFxz65uOCPrWfcfEb/grh4ItZtQ8&#10;SfDa2ura3jeWWUWjBEjjBZj+7lY8AZx7V9i8BWgvgf3H4livEnDwvz0aiS68jP1YtDKmrP5TbPJT&#10;G1enz/1wK20uLjDMGOD/ALVfgFpf/BYj4haTK1trngawurl3zM0V3LFtI4wAUb+db6/8Fn/EC3LR&#10;/wDCubdo8kD/AImDDPt/qTzXlyx1KF7s8aPjJkcvddVr5M/d9Ga4BDNnPrQWi4ikVSw9QD/Svw0t&#10;/wDgtDOFzJ8OkDY4EeoEjPpkwilj/wCCz6fa83/w4faMY8rUlLe+Q0IFYvMaT1v+ZvHxkyLmTjXs&#10;/Rn7a3ehaNdTLdT20TsOh2D+WK1bZLaz/wCPWGJM8cRp/LFfjdpv/BYv4f3V1DbXvgjUkMhwcXUL&#10;ADuQdo3Y79K9u+Fv/BTP4PfFbx9p/wAO9L0LVrbUNRl8qNpBEYg3uytnAHtVRxlLdM9LBeLGU4ir&#10;GhSxV5PZe9/kfpqmt6ts8mV4pCCcboYyCOwwRzUi61KqhpbW0yRgYgRcD8B0rm1lJw+eGGac2MZ7&#10;+1da7s+4hj6i+0/vZduTodwcT6RYyf70Cn69qof2L4JnbzLrw7pshHTdAOO1WFfgEkfSmyOvOPqM&#10;0nSg9XFfcejT4hx9P+HXkvSUv8zGvPBXwyvnWS58L6bJszx5W3rUP/Civ2fLzTJPEWseELFzHIIm&#10;UDgs3IIyDz1rfiPyc9DXWWsMMnhKbzTuAuFOM99vH8qh4OhJWlTi/kj2cHx7ntJfu8bVj6VJr9Ty&#10;dvgT+zde5LeE44d39wqfyBXFZ1x+zj+zcyhR4dQKOeUQnP1r05JAjncT6U55Sz7gc9gK56mWYb/n&#10;1H7l/kevS8W+J4aRzGt/4Nn/APJHic/7MH7OF6UU6RJBgfMYgFPXOchgfyP1r274FfD/AOCXwC1a&#10;71zwxa3D3V0gi3kknZnJA5wcnFQnn95np2prSZJVuOe9THLcLGaqRppSXWyM8x8VeJMXhZ4PF46r&#10;OnLeMpyaa802fWq/HfwqcHyLjt2XPPtmnJ8cPCCksyz89PlH+NfI2Y2G09M01gpHavQhNs/P5Tvq&#10;fYI+OXgofLIJ1/4AP/iqc/xy8DjgtMMAfwf/AF8frXxtmPIDD3qoCY2LDv61fN3HfS7PtlfjV4Bd&#10;TvmlXoc+X/8AXqOb42eA4I2lWeVyo4TYcsccYxnrXxIx6gHIPH1ph56nJH6UnVa2Eopo+4m+NXgQ&#10;J81w65GcbCT+mafH8Zfh4VG+8K8d424z+FfCmd+CBj1JpZFEu0sckUnU0ubwim02feR+Lfw9xubU&#10;QBx/A3/xNRS/Fv4dRnB1JRn/AGW/wr4RK7D8/wA3ofaoH2jC+vtnFJzF7NPY+8l+LPw/L5XUlP8A&#10;wFh/PFMPxU+H+DnU0UnoSrf4V8GyNxtI9sVA5Q/uweB7dKn2yJ9mloj7tl+K/gNEG7UYzg/561D/&#10;AMLQ8ETD/kIRAY75FfB8zsvU56ZquH2/MO9NVL6iS97U/9P9MY4gGzjBBp7J/e+vp0r0BPDU5+Tb&#10;0H3fXPeg+GHAyQcgA8f1rzlSdtTw+a55w2R8w+X9afEjntn3ruk0ISknb1OMYp58PSgZxk54yKXs&#10;mJTscesYEe5eSacobPPpj8a61vD8oO3B/AVDLoUzJg5HueuarkaEp6HPxRlVJVs+mKcq7n59aut4&#10;c1e3k/0MCYHqCcH9at2uj6mSRcRBTk/Sq5X1RUnG+hlbFL5UdKesK7WZsAjoK1zpt4GKFOFHNPOj&#10;yMMgHBHOM8GnFMhSuzGMfoMsepqxFCpOfWtg6TJtyVI/CrkWnyKo4HXitYxu7EWezMtEdeCTVO+h&#10;WOZCc4yPrXVS6RKHHmYBOCazNS06QSpnk8c1pKDMXoz3vUWjHwt0mGFFLNcNubuMc/rXL/Okfy4y&#10;OlXGvBZeEbPTMDLSbvU05bWT5WAJJOOnSu1u4XueUX8Ot21159xJJuZsgqSAB74r0rxGvnCxeQ5L&#10;2sbc+p9614LSTzsOmQetWfGllHFc2hT5d1sufzNEbBa+5wMjkcN1quXycnuatzwTDJrOSOTzlUtx&#10;np7VEvMpovxW6FxNKN3HGauKiYyBx1HFJFbt/D8w7UXctxBcQ2yQPJ5pwSMYX61Ww3F2JVcLncOP&#10;eomeSWQJGAFHU9/pS3dvcRnyYhlu/wBPWnxWkkY+YEevtUWTdhO4qTCIBcYwOKsQOzkEHA61EtpI&#10;5HHFaVtb/JjAwK0i9LGsG7F6IvjJODV1DKMFzxniqwiYHd09hTLu7S0jGQWduFRfvE+wpGtkN1Fr&#10;57VrXSWCXMvyo3ZfVsewr8u/g1BZ+Kf2uvi944SSdbDw5BpPhuzWUfK4hn8+4Z1IBDF5G27uwHc4&#10;r9KZNX1Cws21A2h+0EFVEhCruP3UBBJJJ69OK8W8KeD49A8Kz65axQrf65DHqeoSKMCa4uwssjju&#10;QrY2g9FGK48RT5pJrpqdmHrK1jH8JulvrXijXr1g/wBlvb2C3bcFL7JVAK/3iVJB+hNaPiJptD1h&#10;f30bXEiiRwR829n38jOMAfLUfhzwfplxa6p9vhAtZ9QH2dVJVW866y7YUgfNsPXnGT3rotW0PS7b&#10;XtY1GCBIgo2xkAZd4wA+O+ck+/rXJUg3GzPoMqrOFWLTPdPBEUVtpUkdngxG6uHGO++VmP6sa7qO&#10;YvOYSM4AIrzL4fSTJ4ah84jeWdvwJ/nXptqqu4J5LDFeG420P3/C1eaKkb0XzH0xVuGHexLHPof/&#10;AK1U4id+1fWteLhsdKFBHdTJrcNGxycgjGK1EAxg9KoDBODx71LCX5XrWkEdKp3ZdJEYLYwP50yO&#10;R2bd0Ao3BgI2GQf5ikwdyqnAHUj+WK6OUqMOjB2YMeOvrVRyxJLkgHsOKvSIWGwtjP54rOlMajdG&#10;TjGMn+dSylC+xkXEZ2tswB/KsG4iD5bPJ79K6C4ZFODyD+lYt2wfo2QOOK55I3pxOdmjickOSMcc&#10;Vmtbxht5Z8AcZPH4it2QMxGBniqEsJCkY5649KwZvymVu2D5ECgH0x+NVvJUthuvsK1HBLYwfrTX&#10;jjUZxlj0x6UWHGPQzohGHEPTOcZ9asC23yLzyeKtKyRoGJHOf51G6ojIhBBbJ+hqktS2hy2siTKI&#10;wGUnLMTgg44OKs20Ds7MSWO7jb2HamSMRtWVuvYe1X7aaNdqRnaFODkdfXFdEUib9RltAskm2Ehi&#10;pGQT69zXSWFtYurJNL5crOEUngZPT8KpK0EiCGE4K9cDHP8AWtCwYzIYo4yxRwNx7DGT164rppJH&#10;JVlfU0reGJiFdsuGKDHGSvp+FbsUYj329w/yDleeeeorPgu1VEd7cgk4Ug4GP7x/+tWxDHHECDGV&#10;EfzBg2fvDFdij2OCUitFpsUFrhWYnGUUHt7ipbZg67icL0Of0qxuZJgufvDHuRTZVCp5ZO0n5k7Z&#10;wexosjjlUZo2kO2PKnc/r6fSqV1bkQM7fMo55HqaswzojR5fByee3PrS6ozBGE38AzxzuFS3dGWv&#10;NY8s1O2R75y+CDwcV5Lr6qWkithkKxGfQV7Xfw7Xa4wBu5z9K8t16GBZCDjDZJ4715OIjc9aDsrn&#10;g2uwMWaJF4HfvXjetQSmZSmMI2cdOn9a+htdt1cFxJtGefpXi/iC3Kz7k+UZOG9QPavncZTO/DbH&#10;NWc0cbf6ScE9PetYzPsYYyVH4mucBbzS/TB4z7Vea5RVxFkeuOa4qcrFzidHbyIVZDztPHc5HNat&#10;lK7KZATktnn6dK5q1uI1YtkcYH51divFinbac9Dt5x9a641DnlBbnexS/Ioi5I6+1b8BYbSQAeuP&#10;SvP7K+e4JUnYZBjOK6uG6MmCpDY/iHUV3QktxJNG8pbBbOMn06flT08xBgjg8/WqEJYLkPlh696s&#10;xh5VAkO0jpiqtc64Pqyxlmb5Bx0qVomIAIB9cVXRnUiMnJ9RVpvmAcA5/nVctwKrBQSx4H51FgIM&#10;HnNSmXzGBQgoagm/dyKwGeuPaolA0aW5SkAC5bqD+lVJBn2FXkI5J71TnIVCQN27gmspQsjNwM+Z&#10;41ORyBVRAwJJ4zVySA7MDp6fSqzHZwQeBWUo9zOcexRvFCsfU1hXKpn92Mmt+8dHiDZ57e1Yskbb&#10;iy9aykjFohhDqPN28e9XFj81N0nIbHHpVAzBgysOh5FWGlMUBupRgqOB6nsO/WlG3U4MT2JoJI7v&#10;VZdjERWI2gccu3LHvnAxSavLM0byRf6uOPcxHH4fjT9MsLbTrRYk5OWZ2/vOxyT+f6VVluY5h9mi&#10;+cXEoTjrsTGauUfdPBxklfQteHPF8ngSWxa3hieQq90zyNtO+3gllWJT2MjkLjuPevc/gx8X/EGq&#10;fEix8LGz0yOK71C4ikit8i6jRIGkSV8HlRkLyOc9QRXIeENOvm1a6vdGi02RoYUWQ38JmEe98Iy8&#10;gDkHPf6V7L8P9A8d+G71fGOkPoU7z293dzPHFK0jgsuNhBzj5Thc4zX9C8Gx5Mupwa7/AJn8ncc1&#10;Jyzac4vTT8kYfxP+L3inTNb1Kw0ueK0Gl6hd3ame5kj+1iyWHFpFgY3SbzhOR/snNfKX7Unxt+NG&#10;p+F/G2n+EZ7nTtO0G9l/tGZsnfFc2eY7OIgAfKAzOuecjivvue/8a+NbXS9Wabw68DXa3Nq5jmQy&#10;ToGG35s5bg5A549qzfis3xE1fwjq3hPXNO8OfYtZhe3lnd5kxLOpjWTBQjeuflJOc4wRX1PtVtY/&#10;M84wNSvTnFSaun+R/CTeTR3Oq3VyVZS0zHB9z+n9KiZCSqjknjGP89q/cO5/4Im662pPYW/xH05r&#10;tsvJbiJjKhfndjeWwTzk+tflZ8cfhHP8Dfitq3wovr5dQl0lwrTxqUVtwyOCT+PNfjGc5LiMOpVZ&#10;r3W/zP4p4l4Ux+XfvMVTtFuyd0/yZ4fFEkbfJwfcdKmESvKfLUEjqCOw9q1GgHmlM8kcVMsYCEfx&#10;HGcY5NfPunax8dLEpq5n28UchAcYx+fv/hX11+xJHBF+074WcIJDHPIBkZH+rb/Oa+TQu2clgBnG&#10;O/519h/sEWxv/wBqTw2keHjUzkkjGP3ZzWuFUfax7nv8IJzzfDWf24/mj+oSNtxxxwOxqXj7zfnV&#10;WGNYsbeABVsYznoTjrX1Llc/0Wi9r7k/2hcY6Ypiusj/AC96ik2hsDg1EhKHGazvd2Ottl8MiHJ6&#10;U1Z5g7qjERn+HPB9zVdWUrz0HaoLeVVu3IY4x93t1raVtg12RtGbI+Y4HXigOVAXtVB5Qx5GATTT&#10;IAAN30qGVF2NUMGT5Tk9cA+tQqxZff8AWs3zmzlT1/OnLLjIz780tym9S+jqCQxyB3qJ5cnNUXnG&#10;cZ471E8yjjoP880FJ6XLn2hDH83XBqq0+SCee1UDchcqxHOSKqS3KgYXgmrk2O6k7moZgWJNMMxy&#10;WPSskXZdwd2BVhp1HCkEnv8AWls9Bx8i5FcN91hx2NSmUHr3rKjcO+cg8cEdqssyvGEj6k/WplPo&#10;bQjd67EzXMWTv5x0qmkzSOVjzkHpya+j/BPwXtU06HxF45z+9w0NqhwSvrIT2PpXrX9naXENllaR&#10;QqPuhEUcemQOa/OuLvEXC5ZL2SXNPsunqfa5LwpVxS9o/difDxsdSdgiQSMxGQApx+FVru2vbdtl&#10;xDIhwDyCOK+74YgkZCqAD27VBNa2067Jo0YMe4718JPxxUdfYfifQ/8AEPYy/wCXn4HwPLKWBK84&#10;qmZ2YbOnbjtX1l4l+FWg6sJJdLVbK4buvKH/AID2Jr5a8W6JqvhG9Nlq8ZTqUcfddfUH/OK/QuFO&#10;OsLm0X7F2kt09z5POuHamCleauu6P//U/cdIkK5UY680nk4OXHQc1KiEHnt2JqXoT2qIR6nhzk0Q&#10;rbRFehX14p32RDwOB2qwi7uo6GpCnBxwSaqyMY1FuyBbO3Y5YcetH2C2lyrZYGrXy9COnvUysoBY&#10;Dk80yHLsUV0yMfPj8OKU2StjPbitBpMnOccU4KSwz09/8aFYXO7WMoWCpgEA56jpUVzYwxKPLA/L&#10;vWvhFBL4P14qCTD/ADNRykwnJGYLdVQbwM+1SR2cEjAMvI7mp268/wAqltlVmJOOvTvV8q7FczI5&#10;NPgUDAyDwSfSsbULSGCQZH6V1LrtGfaue1Is6ebjHGADVtOxm5XepyfinVEt/sEIOAZ0H5nHWvW1&#10;UjHHHpXl2uaRBrWkLHKQpjkWQN6MnSvS9Ple4sorknO5c5p05SuEGkzTtVU/N1J/zisvxEn2qS3l&#10;6sse08+hrStnIJC//XrL1/EEkYU4HlA5981d9CmcxOREpHr3rDgCef8AN1rSnfzFOR0qnEimQEjv&#10;UNXKctLG/Z26yEbf84rWZY9ojUc561QtZCjFIxy3vWxEhwRnJ7mmJFKa0dPmtVVnJGdx/WrXkjzM&#10;8evSrIxtJPUcVE28mhs0ko20EWGIA9jiiNdvyrxmnkFhxU6n5QMYPU0XHGVg8nc21jyfSoLSzht5&#10;GKrlyeWPLH8aRry2W++xBv3+3dt5+76+lWI2eIsF6g9/eh6nTFdWYNzp22GXU9Qk86SGKQooGET5&#10;TnA7ntuPP0rh9ftZ5fAsMelqok+w7EQ8DZ5OCvtgdPevT5VS4ieCYfLIpU49CMGsBEgLm3ufkit0&#10;eJjnACsMBv8AvmplHcuG9keWaPdGWG7jt4SiQTJKvmEBVCBnHA54BzWdbWFwYJ55JGmnnupjnkry&#10;qytj0Hz1LoZllv8AVUL7v9EtWaEnHMsIiLZ9SVJxVu1uY7S1kmnkG63ubuWUZGVWKFRgj3QZrimt&#10;D2cG+WzR3nw8ufM0+axY82z4U+uckjHqK9YtJXQoy85IyMV4p4JRtKuTbTMBLdosxC84ZxnB9x0r&#10;1+ymOQXPt9a+elo3c/oLL5N0YvyO3ibdIJU4Aq8Jwr81jROCFYfdq/CN5IPbjPtRY9ijFPc1Y5oy&#10;PbsatwSRr8o54zWOqtng/jV9DuyAMd8+tOLsenGOhqqVZdvUVLHyeRgVXjff0GRUi5JKkcfzroi9&#10;bmUkNlJRTj86ypXJQkkjHtWoIwfmUY46CmOm1gQgAI61o4I0hUs7HMzruJCsW5/L2rLZWClSuB27&#10;da27iKGUkrJhAckqOSaoTMLhQ23ODXNKB0KzepiyIyZdBtxxk1Qk3P8ANnJb3647VfuNzuGG47iB&#10;jGAPU4qpPIYT5Kj8fTNYuCOiBmOSuWc/L1AqFSWcEHkd/QVMYn3Z+6p/Wq8zNZnaPmD9OelZs3jT&#10;QOvzKgG45wcelPSSG2kKfMzYyD2H0qgbycMC64UDJPeoZr4SqsNuQpfoWNHOyJwsaPnAOTtz39fr&#10;VuC5ikCu4O4nCjHNYkUpacQpIBt6k8jAq4bljKXhbIzwR2x0NXz6Gbh2NudmhK/ZQS4OfxNbUVy8&#10;5+zKxZgRwpwGJ61ycdxdKGuw4BHy5foSeuPem2V7dQMse/ncGLL1reFRHPUpXWp6zBcgxfZ5oxlc&#10;qgbnbjuDWgJWu7SOSePyyCRlT0K8Ej2NcXaX15MBdxjacYC9wD1zW7NeDzQy8AgZHb3rvhVXU8yr&#10;Raehp+eS6u3zEDaOxqyXMpB7JnGedoPp9TWJA7FQQc9z9a1bSVMsZDjfj8Pc0ObOd0LFh921dvAf&#10;OAOpPapr+5uJYVWaMIUxnnk596YxkjfcrcKp3nrjHIwPeq+o3EbwLgna65JPUj/61TfQFSW5yurQ&#10;LGoIOGIOc9hXl+qSJ9yTktweK9E1F/tBfD7scDPJ9q851dFVTM/8XGcd682ud9OjZHkGvMQHVcA+&#10;vXke1eQ67KHcnBIA6joD7V7Jr6b2aQfLu6sB6V5JrfC5IznIBHTn1r5/FJnoUYpKx56xy21mwcde&#10;9VSWByT7GpbsbW3EYAGPpWSZx5gIOR09ua85Gsqb6HR2c4QHjlv6VdaVRyMnJ/CuUF5hlxwatw3U&#10;kzMd4P4YqlIwdLudrbX8hCZKqAMtj07V1enXMRG9zjjaADXmds7qAGwFB7jIIrq7CYTvtJGM5Xt0&#10;7V00qthTg0juYpUdSCDleRite2WVz5qNuJHT2rn7CaIy79w29CO2frW9HOp/cRDYpH3lrvptblW1&#10;J8tbrgsTnpnmp5pJNu4sTwAQP8KpSyRgBZD9M07ywD5qscYwK0izVwRaIO0BML7dM/WpWWNogxJJ&#10;B9OlUR97zWJLqO/erts9ugLlyCx5B9acZXLiuhRaMFigO4de/BpVj85CgcD3HStFkO5gMKSeucgj&#10;/Gs7y1YEAFdh5x3qnFETlZaFOQLGoaY9OM9qqXJODE/zZ64rRZQXLQjJYjIrLuGWN842ueuaymjn&#10;lN9TBlUhtucY4xWcfkkBzwO/vWlIjO5459ap7I2LDqV4rj5TlqS7Ga8LA4A+U85PSmN/p+qw2/Jh&#10;gBckdC3QA/Tn8atzszIYAOT1JPSprWWJAB0I4FNRR59eYt5cJDC8nRUBNYmgPNNfKrAbIY8Z75br&#10;U+uSEWix4JLsBj2HJrT8O2u6L7Uc5dun04/KtIpylZHgY12TbPDvEHxz+AGifEi88LeOvHdnpMVk&#10;LdL20nEnDK4d0ZkGCfLOQOoJFer+B/2o/wBjfwvqG/UPiposSDSG03zrUzLLIJUALMfmX93jKbR3&#10;r+Wj4xeMLzx18afGHjAzPLb6lq888YcDPlhjGgOPRVAHtXIw6TaNocutNdKZIZREYADv5HDEkAYO&#10;D0J6V+n5NxTOjh1S5Voj/LLjnx2q082r+xpJxUmlv6H9WHw7+Pf7GvgibQ7u7+OOkXNvo+oT34ix&#10;Mqt5yhPLIx8oXlxkH5mPY1c8VfHf9k3xtq95deHvi34ait5pXd7Rr65ijuHZiVml3OCrxFvkK/Kc&#10;c8Yx/Jxb2sToy7dw6DPqff1pkkdocwzxKSuCeAeFNep/r0+Xm5D46PjpW1jLDp/Nn9cngP4mfAvS&#10;PHY8Qa38ZfCerWcMonjmF1apclmj8sxuUAJBPJLM33VwBzX87P7c2vaJ4l/at8UeIfC95Ff2V3Mk&#10;kNxBIJI2Vl4KsOD3PFfIn9k6RO7zSwxybxzlF49R0zUzQw28aKiBEQbQo9B/hXjZ9xNLFUvY8tlp&#10;qfCcZeIMs2pRoez5Unfe5anbcrDI3eo6ketZ5lnJCM46cZ9frT2lWMZUk5GR3OKglZmXcfXOD1r4&#10;+pM/OqdO2jJSks0uGkyoO7GK/Qj/AIJp2VlL+03p3mJvxbXL/wC6QFxj25r8+7CZlbdNyD3yAM+v&#10;/wBav0p/4JmK0n7SsEnXFhcHcMYwCvHT3z+FdeXuPtYn13Akn/bmFj/fj+Z/RoY9shJFNAOOB09a&#10;Y02OR1pfMbOD39f/ANVfWaI/0IUVzag5B5/lUIIJ/HFOu2zhV4xVNmbbj/61Y2N3e9iZpcDGKuW8&#10;SfZXugQWyFxntWOXVc49KkhXMbOOpIBqhRbsy2zdwfwqHzTuOelNZ1Rd2KqK6uSBTtoNSRcaXA+U&#10;+4FQNco4O1sECsmS7JzhcVTa62ZU8gjj1oTMozvobBu1Yk5wRVaW92cg/hWA12P9YePpVWW/BYA9&#10;R61ryouEk0bhvOvYkH3qo07g55wOhrDa7U9O3FVZL8upCHjvTk1YFUs7NnRJcDkg1GNSK/IBn09a&#10;wTdbI+Pmz2FfaHwK8C6Fp/hkeNtdiS7ubz/j2iZcrGFJG856knt0GO9eXmOZUsJSliKztGOp6eX4&#10;OeIqKlT3Z4JpfhPxhqMSzWem3DRsOGKFQfpnFet/DvQ9N8Fi78afES3l22e1YYEjMrlyeG2KCTg+&#10;gOK+jjO8jb5Tyegzx9BUI4JDt15yK/nfN/GfET54YemlvZvX5n6zl3A9GFpVJXZyvhv4q+CPH929&#10;voOqLc3GN5hkV4pQP+uciq2B7DjjNdwQDj8ciuD8XfD3w14108295EI7mP5oLtOJoHGCGRuvUDI6&#10;GsH4UeMtT8Saff6D4iG3WPD92+n3ZxtMhUBo5gOwljIYfjX4jVx1epVviHdy1v3P0KGHjGFobI9T&#10;k/LPtVdycg5zSyr3zz6VWd1A2r14464rlqy1sOMbiSE5znk+1ecfE7wfb+M/Dj2iNtuLcM0T+hxk&#10;j8cV2Gt6vZeH9Iutc1eQQ2tpE00sjHACopY/jx+dfJ2haT8Uvj5InjTxBqVz4S8Mu4ey0+yIFzdQ&#10;7srJPN1RXAGFXnBPIrfAZzWwNaNfDu0l2/XyKrZfTxMHCt8J/9X9zVfjcaXJOS/pVcEbQo6HvTwy&#10;9xRqfPe0utS6GYLjGaUv3AzjvVMPnpk4qRHA4PP40E2s9S2rhkx/F1PHWkc4O/jHf8KgiIjbIOD+&#10;NDSEHnj/ADxQRNq+hdjJOTjIqVSB8hxjtiqKSiFtvc+tPM+Tx/hVNGd9Sa4MpQgE+2ay7m7FrbGR&#10;wWA5+UZP4VZMm5c9Krudoyuc0KLLRDBdR3UAlTI3eorTtg68dTWbuw316U+Ka5jcADKj35q+XuRz&#10;bm44JXB+bg9apXRiaEhxy1Mhad/vDgDufWmykFskEKBWlidlqcXqCTXEL28TlXU5B7fStjwbqV2k&#10;k2j37bjHh489dp7fgaTVINsizRnjuKyxcJbX8N4oO5WEeR0w/audppgo21Z6pDL5XznsKztakaeK&#10;DK/eQ4PtmsfVJdRvIzY6d8gdW3vjp2wKitZXj0y1tXO/yY9mT9a2exSn2M66DDKjPXtVe3KGYexx&#10;Vu5OVJI9qzQjCRQpwRQaW0uzrLRioLcCtYOMbgBzXPWjlYwG+ftzWzvG3ZnGapocbNaFkHJ3Hn6+&#10;9Ljjk8ZqBmAPzcAU0SMT7e/FLpYqVral1AA2G4HvUiYPOOaoCRSMn71W422gr6gUkrAmtiRo4mkM&#10;4VTIBjcByB6Zqo5JIk/u9R61OZcHkdO2ahVuQ3XFVYUJEolidN44yK5O/ukt9XMshIiKIGA7vztH&#10;4iuheFVbzrc7PXIypx7Vw15qFxPArfYi4Zw7SBwoHPDc88ZFTLY6qbMWYzP4rvbyWFQkktvaHpuy&#10;qrKPrwTXI61JZQT3v2o7Rc6sbYFRgnfHDkD6hsenFadvrerave3GnC1limOpPOsu0bJDCPJ3Kxzh&#10;WWMjGDjJrMGg3d9/aiXEgVJNR89E5JBWCDG5jycMCMVxVJX2PYwk11PTNGjcW8F5Nw8LlGGckqCQ&#10;uffFekWrJPFnGRXmMV0DpEZXJY4PyjgFc5FegaRMDCwjO5Rj6V4FX42j+gsmkpYWnJdkdjp8x8ry&#10;GGNp6+ta9szvkK3Xua5uBw5Dx5BrYtXXZubnkkfWoPfp6O5sJO4GwjtV6Eho8k7qw4pVnZQeNtai&#10;ziOPCjnpzQj1KaujcWXamf5c1ZBzz1rLSQ+WEXrxzVmNivfPvXTBoynAtFwgBfOMYz6VRklDuY5H&#10;LeWMrgnnPSlncswRWzgcr0B+tV9jMx3DIx0B4FXzjhTWjZDNKQCTGAerDpge1ZNwYoUypLYxwfet&#10;lnWNSVXDE9+c4rIuBc4yyb2HOFwef8aiRva2pj3BkiHzfNvyOOo+tZL+Tv2McSnnrzW9eEhWiT5n&#10;CkjHqfeuWukktoALjEcjck9cVhPQ66UbofLHtQG4wD1x7ZrE8yS9LOy8qSFxx+lWLq3vjEEtm4P3&#10;3PUY7fjUkwURlmJwew61zyudKsjLSSSPCTRh+ORVWWQNiUxgY5UHt9KstEQ5uIvuHjnrUDSQMPMk&#10;XOzgHPSobJZF5hO0oCuSOfTPXNaUbRwqTERGpzkepPesWZ2STcT1HAHaqMl4qcJ1bpn0qHUsS4o6&#10;C5ubeOBbe4w5XnnqT9KZp+ooZRI2Tg59Oe1cpNc5JYnc/rUQvFimEW4HcADj196j2+pUaeh6/bag&#10;scYYKc46lhn8a2IL6Kbax7c4zkmvI7K+QMOPvcE11+m3ZZ1UYwAea9ClVuL6lzanp1nOssYc8dci&#10;riPnLA5A6mue0y9jt9kcylty44rXtfMaLzz0C5cCu6m9DzMRRUXY11mUJGm5c5GWzn6Cp7tQrbpF&#10;/wBUxwPVT0qlaJiLdE2xJf8AV9+nU81q6n+6tYUVg7Hjjrj/APXVS2uzzp6Oxw2ppvzLGACRngdB&#10;71xOrDcp2nA6816FqE0PlNCuA2D1/lXmepMUcRuM7P5/SvNr7nfSXunlHiS1WEFVy2SSPrXjWsN5&#10;kbxkjHX6Yr2nxC1wSzTnEadCOPzrwzxTG9tI3mAgk5BA9a8HGKzOzDq61PNr6UsGdmGPT2rnbucw&#10;gFz8rfpWzesTJ8xBIBz+fXFcPrNw0hFvFzs9K8ps7oUrs1jf24QuGxu5GfarFpqSpIBIOO2K86ur&#10;yS1nwRk4AwPfvVqxvpgwdjjnNY+0VzqeXpK57HZXZZec9e9dHZt5e0s2SCSCDXmllqAEY3NuJ/AV&#10;0tlesQqNwAORW8Z2OH2Fj0y1mt1jzEAC5zj3rptPkDKwkcKPTJzXmdnOWUH7vOPxrr7SZiyxsC6n&#10;ox6DHqa66NTUzlCKO3iCqgKktjjHoKtQxpKpjZsLjt1rFtChUzxZDjgjt/k1qW7RLtldMMx616FN&#10;3IvozQlihAQx5Pl9MHrSADcrInytySecH3p5RXZTkqAeg6GlVYVchs7X7D1roZPMOEMcxKo24jk+&#10;2ajlilaNoPujgljz0/nTnlhjTzEG0Dtjk1HLMgRQD2zgii5jOZnXLxwOPKOSeM+vvWJIM7o3+bJ6&#10;1q3Sl13x59hWS7MmWOKznbYwqVHsZc6+VgqT3znt+VZjSfOdpy2DWpOyg5XjnpWdcSDy2YZHTiuW&#10;a1OaciONMReZKxPHOaz7SVDMwX5ycsPpWmqoMs57VgqY5NRMkW5cDbgVB5leWhna3euZCIztKJwP&#10;du1Zfxk8bv8ADD4LeIPGML7J7DTZjC3QCUxlYz/32R7/AFptq0t1rS+aNqmQsVbrhelfK/8AwUW8&#10;cx+Gv2brrw3vCXGvXcFrDnBOxCZZDg88KvboSKdJ6+p+fcd5x9QynEYpPWMJNettPxP57YtQ+1yt&#10;PIDmQknPOC3OP1qSWL5ygJ564PFc8vlyBhCejdD69q3bdxH8ud2TkDqD/hXuuavY/wATMxvKo6je&#10;rHwiYEuzMNgyGHcHt0q0sivJtHpznp71RuuU2Y2MMk44B71VLybcgnfx2oTaR5ypc2pqSTtbyEQK&#10;NueSOv1qQ3G5GbGQOv8An1qvNNCyBoQUUfKecmo0mCoGKnrnPXj+dSneVrmXLdbEpY/eQ7T15PrU&#10;6sHzvIBJ546moVaNIguMZ/wqByzMQRhR+vvT50l5jUbmtaiKMjqQxz1/z0r9EP8Agmtq32X9puxh&#10;iwBNY3ceMcHOw7v0/WvzvtiZFbkZPb1zX3v/AME7nVP2nNFmUY/0S5Bz0Awtd+XwUqkX2Pe4Iv8A&#10;25hf8cfzP6XpIgDjPOKjUkjOeMUz52YyHgU3djtX00mf6IuC6j5txzkfhVSRjgbumamdvmLCqsjr&#10;wzdu1HoTF2u2NZuMY/M1dg2i1ZgxxuHHvWTJIzckfLVy3/48nTI6559KvlvqGzI9+87e3Sq0+EHy&#10;9QfzpzZH3TnPeqkvTPTNXbsQtNTMup5CNwGOuayZLrcS3QCrl0Hwd3H9KwpMlsdhRojAWa5k/hJx&#10;VCa7LP5ZGSOtRS3AjPIBHFY1zdguHQde9ZtsUfM1pdQEeCnUday7m82kyqSSe1YNxetkkDOfU1lX&#10;N8WG3PbnnHFaSg7EymlsdQ1y7qefrXY+Cfj94s+GPiWz0zV0N/4cvCsLY4azbs4AzlOTkV42txIc&#10;lGOOtDXKzMIpsEEgfN0614uc5TSx2HlhK692R6WXZlVw9WNWk7NH7Jw3EN1ClzbSB45FDBl6EHni&#10;rauwXjFeQ/BzUpL/AMEWsLNkQjapz2IyO3avV1JGQvev4WznL54PF1MLUesW1/kf07l+KVehGrHq&#10;i+spUFeua+WtT8Q3fwf+KXibxLqGjahqWna6tnNHNp8DXGySCIxurheQcAHvnFfTO/JzS+eclc8H&#10;jHr7V49SUpWcZWsenSdr36nnngD4xfD/AOJayW3hm8P2uEDzbS4jaGePIz80bgHjuRmvKPH37S9n&#10;oniJ/Avwx0K88Z6/H/roLABLeDn/AJb3LAxpzwQeR9eKxP2yfCvim/8Ag7qnjX4UrPH4v0eIzWE1&#10;oB5pUkCZT3K7Mkjrxxk8V3H7NmieDdK+Cvh+88EwlYr6wt7meaXBnmleMF3mYdWLZOAcDoPeKlWb&#10;vH8TrjSpxh7TfyPD/GOu/tV/EzQ08Ca14Bt9FsNUuLeO8uo9UjuGjthKrS/IEU8qMcH6Zr7Rt4o7&#10;SzhsoBhYECAA5wAMD9BU8suWI6/1qux3LjrXn1JO976hKakkkreh/9b9uS5C5zUwl4A7VnLJkDHI&#10;7VLu7dc1DTPmFKxfimy2B0qbcU6dazAwD+5qwGBXjqTVppKxpzJtlsSM2MDj60pJClge/PFVFcrz&#10;+fNTeYcHcPpQKTXUsb8nB7d8UoccLxVUygnGMA9qeH45GDWutrGa12FDc47Ux5Ar8n8O1DcZxzVO&#10;SY5zjpUt6Gj0JhcxFigIJGDxVyAhyAOATWRFMv3mUKxOeO9XYmG8AHGff+lUmRGz2N2OPZlexOTT&#10;LmJSmFIx39KjWcBB6n1qKaRthP4j2qyZxZjag8nlbZQDzWPq1kx8PyagGA8mWM4/4F1P0q5qDEjc&#10;Cfw6VqXOmQXfhCd7z5VaVAnGcnn8qjk5mTFamxPK0EZ8rnI9eKyoeYEY8Zz/AD71OWdIdrHBx/kV&#10;St9iR4PGc9K0auO93cWQ/Lt/CscgmUE5HPGa2JFJOAeDWVM37zjoDUTGndG7auhAB5rXGFJB6etc&#10;5psx83a49c1vtIh+6ffirkylZE3mqXIJ5+nBpTIuw4qo0oEgA5LU0MCex/zzRYvmui3GWc5fvVpP&#10;kBzxn9apeYFGe1AuG24lOPakZlqSUkHtUZbBVenWozIM8EEVG2FGT07UXNI76CX9w6afcYP/ACzf&#10;GOvIIphijCqwUEAD8V6Usggula3Y5DArj61U0mdprZGY/MnyHHqDj+dJux0Qeupxa2Ik0W3ksLqS&#10;FkundGGGK75nP8XbB6Z6Vh2drq9xresW81wzETBlCqqhsRpkjrgkgggntXcWsefDMEh7RxO3vghi&#10;a53wzHqUXiWUW7Iwuz1cEsQHZcjn2rjqu0bo9rLKanVhBrdpHpWmeGRZeD5kAILh7lSepDYbGcnq&#10;KraEzRsUjbC4Hy5r1t7ZI9OkgRQdoYIewHYfhXkNpHLaXc0c+MxnBOe//wBevl029Wf0xGhCCUIK&#10;yWx3dmySKVXqD61qW20HaOxP51zVjIEbzO5GM+tbULhmIQ8ryRWqNae5rlGZvMU4YcVeBc8HoRWR&#10;vK4boavwSrKSFPzDB/Omz1KcrqyNW3LguFOCcZ78VoLMI2WMjII69azUeOMZHBNWUKh94J56VtBG&#10;jk2iSRUDsAOHzk9qVYsWwix8qjG4mk80BtsufbFZt26HBYnAB+XPB+tML30FM0ik+T8+Djpk479a&#10;zQzRl5lYghuParBu0WNj13cAjt+FVop3gTIyzAnk9qTZtZ20M9ku9m1ZPMkf+LGAB71TliiMnn3R&#10;3442nkE+tWpZ2SQneQDxsHrWTNIpJkXcxFYyZ0JvYLue4ljKt8qE4GMc/wD6qxWjd2CRnITPXjNW&#10;bh2G1ZFORyCKoSSKjN5Y56En+lY1GbxjoRzDEeXcBT0FZcs6qmOuelSNIE5Z/k6eorOup41BUHLE&#10;Z/CuaU9NAIJ5U3bZB9D6ViXF4rMGXOBwKJ5GCFsgn2rmL+8eEg9Cfy4rhrVdDRRvsX73UZIsCJhk&#10;k5z19qyoL9nnEKD5jy3B6D1rjtQ1zy5CsfLf3j/npT/DtxdXM4Acq0x6+o7n6VxRrczsj2KOG0se&#10;26SqTlzB93gN7V2ek2srSqu4Lzjnjis3w3pU7QeYvK9z7Yrs1toRbqs+cyEklT6dB0r6XD02kiZy&#10;jHQsWVyn2owqR0O0/pXZ2s0kNvIrkHI2n156H8K4dJrcRIIY9og4B6k5PUn3rpbcySuBKdhcc/h7&#10;euK9GGh42PpX1Z0do0rW/wBnkc+WvzD/AHvb2NPd2O2VyGbOAO4z9KWzuEF/ModVjYAR+vTmtq3u&#10;9Et1eeeVdsqAsCNr7k64J657VtyJ9T5qq+VbHK3cCoPPYjqeD1zXnWtwxOS4UgPySTjmutXWILgS&#10;XseWbP6iuT1qZr7EjnGB07EmvNqtW0O+EeV2keYavatcQO5ICrnIP8Q9PbPavAfECssgbcVLgx7S&#10;eeK+gtetHmtjtONh3Hn0r5u8T3Bm1JWUklD8390fSvCxqtqztw2sTyvU1aS7ZuhXjiuQvbZjMXVc&#10;nHzGuz1GUNM7KRz1wPyrmZ9i/vHfBH615E0ehSkcvc6aJ0MuckEEDuM1krBcwjfsIx27/lXaGCZZ&#10;hIPmjY9cdMUk1ksqoq/x5BPfFcsqZ6Ma/Qr2V6piV+fm5x6H611VtcGTBUc8HrivMZXbS7jy1JKn&#10;5fr64rt7Fj5ZA5wPx69KUJ9xVqf2kei2k7FlYHG4jAz1rubS7ZIBE/BJ4I5FeUWt0cAgYyPyrsbG&#10;5UBfMyT0zmu2lN7nkzjueg2lxlFcucj8Oa3YLoqQHPLdM1xltcZwvVScD2rXS4kVSsoOR2rsjUOZ&#10;u52cU0BGwEqH6nt/k05XKDy48Y5xmsG2uZiMHBAHH+HpVgTPI24/IoPYZ/M12wqmUmka/nSMUic8&#10;n06VBcvMuWkIPpgc1FHcNF+6lPJ5GOtVptzMQzbvT2rVz7GU5K1yS6mwnmHKiueuDuJK9+prRuJJ&#10;gPLJyD/SslnRXA6t61nNtnn1qvQpT7wfm47dap4cnyxyByc1ouULcdPXoKzw6q2QQccj1rGUTkqV&#10;yKZpd/scYrNCokjGPAJP61NO0jksPlGazLhmibax4+nftQmrM8mtVsR2SquuSTScqIgRxyGY/wAu&#10;K/Ib/gqx4ta71fwp4BWQq0Ntc6iEBwN7MsS599oOPTmv1z0lWe/vsncP3ar9ADX85X7efi1fFX7U&#10;/iaZZjJHpawadF3wbdSWUEH++7fqO1aYSHNOzP5w+kjn/wBU4bqRvrUaivzf5Hx3CJ408uU4PU9+&#10;cZ6fWtvzS6K0JxnIODznv9K5yR1I82Vg0g6kccmr/mW6Qx3Rf5ZNy+mDnB/WvYi4XP8ALnE0ubUm&#10;llfMYlc4XIPcn8aVJpfMEjc4GOvTmql1fWs8wgRhuJ6k/oP880k0ixdSceh6AflU8se5gqOiVjdE&#10;jsoI4HB64z7VG0pldiATH7ZOB/WqsExk++fvDjGcfT2qwFeJ0TAJJIGev1puK0ujjlTs9iyjFY8n&#10;5VAz1NDPI/KsQ2MDP9KYsTSAxg4A981XYTrIwdTuXgDH68VDjdmKindnQWszqGEjZP0x/k197/8A&#10;BOhmf9p7S5GYgG3uM4/ulRnJ+uMCvz0j3yL0xkrk9fb8K+/f+CbFnJc/tQWdwn/LOxuWPfI+XBrv&#10;y9/vYpH0XBOHvnOGa354/mj+ml3diQDmnKccng4xVNPkYIG3HH6VJ5hKlj0619NY/wBA5MkZyjDO&#10;AD2qrJJ0K+/HaleViST0/wAKrcqfm5z6Crgne4o2WlxrMoyCcZ9Ku2+42Dttwucbu3tWPO+5uuDX&#10;UWSFvCE7t3nAzntt5rdGO+xhMc4P8IqrK4L/AC9c1ZOCOQcCqNwp/hBX6VJVzI1NmwVU/X6Vzc0i&#10;Rrk/rWzqEuOmcjpXE6ncSHdE+FxSktDGpZMjvb1RGEXjtn2rBnuY41xnJ6GoLhzjnt61lyORkE5I&#10;qYx01OaU3utiKWdvMBJ4qrPKSpAHBpkrFgQRkn9KrSuQBheBnFaGMpXd4jxOAvPb2qGWZm9gaqg4&#10;OPwB96WbzZP3cC7nJ4APWsay0OrCybd2j9NP2eZmbwLaz7gyyRLt99pK/wBK+gwSR7/zryv4QaGf&#10;DHwz0fT7lCsotgzA4yPMYvj8mr1APzx9a/iHxImnnNa3dfkf1Fw7BxwVNPsSlgMr+dRAhgGzikkk&#10;O/j6U3cxGSK/Pb6n0MezKOrTtHot4yRGd/IkxGBuLHYcKB3z0xXw9+zvqf7Q3wz+EWieB9X8AzXJ&#10;06FohI99DE7IXZ1BRzlThuh/LsPu1SY+Twailz2PWspuctpWOilWtBxaueKeFPjZZ67rcfhTxho1&#10;14Y1Wf8A1EN4VaObA5Ecq4Vj7CvZXULgZOc/lXF+PvAWhfEXw7L4d1xODl4pV4khlx8siHqCp54P&#10;PQ8VxPwS8Xat4m8KzaR4kAOraHcy6deMOA0sBwHC9ty4bFedJzU+WevY0Si48y0P/9f9n43JIyc8&#10;fnU5lPRvy61jrcgqM8U43IUct06Ypbo+Y0NlSW49+9WEcqm0j8KyUnzypyOKnEhLbgcYokJrTU1N&#10;xK/Nio/PY/LxVUSF0AHXHfiot5K5HBxnNUwTbRfWRfM9R6VbVwecViq2Gx0q5HIXwD3q42JU5X0N&#10;A4KhW6dc1XkUA8dKemCuT6U8qp5NVy33FUetigcgZ6dqiE21g3erki5HFQ4BUA/WplG2wo9jQtZi&#10;6nzBnAq6QGTJwePSsVQQ+5M59qvpJuU7j25pwl0Lm3azOemcT6gLdOgODWxrOq2F22n6Dp8/nMjl&#10;7kKeFwOAaxre1M927Bijeo5wfpXC/D/Sb/Tte1ae/dpWaXhjwMZPOO2RUyq2kkuoldI9glkAHzDP&#10;BqONQIUboWXnH1prEkEE1o3loLWG22g/NEGB7YPpW0UKHkZrBdw+tZt0jK3y8Voufm2dcVRuSx5J&#10;9sUmCjrcjtGAcc10sYBTJySBxiuXtCN2cgCuhieRRhDngCiL0saQfUmnidv3i8gdarqw2nJ71K0j&#10;Y2rwKqPwPXNDY27lqOYsx3mptnmfxY4qgiru3E4qZX6hRn1xQmEoaFvBYHbnPvVACSadyWyqYAH/&#10;ANariurKQx5rODRxXbQ8KJeVPqR1zQaR01NJc4CPgEdqxWnbR9RabZm3lwzkH7pHVvp61fFx8/TJ&#10;pZl3Ks0B2snI9j9aiS0NE9SppiJdaFDZowx5JiB/3QVz+lcZYyPYa1oeo3JAU24UryMyKVdyD2HX&#10;FdDaGTS7mUWQBhkbcIjwFb+IKe2TzjpXM65d2tzqtjbSubZoJmc78LhCNx5PGDyM5rGrSutT1cBX&#10;dOopro7n13pF5bXumxxnaRIm4c/3uTXkuuxJp+ryQqpPmnP6CuB8LfEhbu9a0gSSS3yWjba2fLH8&#10;R44Xvmui8Tala3V1bzWkmWRtrjuOhGfzr5arScPdZ/SuXZrh8ZQVehL1XVM6Oy+aMCPjndXQRBWk&#10;8xTyf0rmbKdEILdGIxXSQbQw6DHUVtGOh0Qmrl3zC3ykY61diKJ16+tUflkUOO1SxAlyPapcT0aN&#10;RWNmK5/ickVOzglZJOi88etYsZfIDDnPAHtV5mZU6dO3aqjI6lJbI047hQCSeewPWqDmRAyEZB4J&#10;NVEkaQEKc5HPrURdihQMT65quZGsYoc5VWAQAjHJNQSTAjJ6CkO9G2jhccEetUp2mPysmAeQPXHe&#10;s3I6VEqeWABjOAc8npmqcksSL5adf896muSkS7nJyf4ay551D4hGOOR61jOXQ6INEc8haTvz0BNZ&#10;91INgU/ezjFTzzlsI6mMk9OtZdxJghRn8Bkmueo+hbZWuXRX8sLgDnr3FYc05dSMcnpVm8lG7cx2&#10;+3ese6nm6x4BHrXHUqAipdyuFKDGTz1zXDapdbCTvz+HFa19cSNIVwfr9a5a+gkYLsIxn+deZXnf&#10;Y6KcbHC63dzqwnSMMoBJHJ4+leofDKwF9fx3c8WBCBgk44Pt7Vybac1vGZ5Odozk16X8J4xBf3bM&#10;xKhFKg+5JpYOm/aK567q2pNo+koh9htBDs+RuAfatiHTM2580OSAWBx+grnvtMMlurOPujI7/hUk&#10;viloYvMViHfABBPG32r66E4rc8WUm1aO50AtktVjjjX5W+Y8jc2O3PpXPXfiBDfmRV8t+G+Y5Kn6&#10;dOa84vfFd1pt1Pe25ErSxPHtbkAvxuHuPWvOk1u7hO2dyGOPmzz7ZrKrjoqyOn2Cs2z34+IJJLxb&#10;tsNnI/p+FXL7xDI0A81t/OB614fba9Ip3XJ3A4zg1qz655uAuF/HjNZSxd1uebNK56TLrUvlJFEV&#10;jjjBG3A+bJz1rkb7VZYY2O8+uCa5q41vEiocOvrnkVx+o6zmVnWTcnIKmuSvirHM6Rr6z4ijgt2d&#10;WCtL3JzXz9r2qfa7tmLYGTgLwK6DXNYScFWYbenFeG67rO24ItiVZQeudv1rx8RXcndnTQp9EW7u&#10;bazhGHGfwrFuIYJ0WO5c/Lg5HtWJbai5Z/mxuHOadb3W4NIAGXsO/HWuZ2aNlJx06nYFmjtFWNS2&#10;DwPrVi5hVVEyJnHJx2rJiu0aFWcklscVsK8sfIGSevNS0rGXtm9jgfFlkv2L7XEu1kbOfb+lXNCu&#10;/tEKPgtuGOTzg+tX9YDtodxHdD+HnjPesnw5HJDbqhBIbA6c/wCFc84e9oevSrc1JneWjgHO7oR1&#10;FdRYToWB9e9ctGjrIFXOSe1bdmCFZAeh6kZreB51R9TubW78s+auNg6kVvmbKeYDk4yD61wdtKSN&#10;qYC8/nXRxXIdF4Occ8cceldNOehxS7nZwkYDKSCe1WkeIthDyDyK5aG6YkMAcDqD1rUS8VjuOF+o&#10;5rshNI4ZzdrI3hexgjoDj8azmujHIDGMk88+9UHkYbvLOR/KqDTurF2PPUZrZVDGdWyNq4ndnyTg&#10;9hWbO7tj19P84quZjJznJ4OKJbmNTknJ9K0ujzatXUYZJWXDICO/rVZoct1x7CntNvG4jB71E7Lj&#10;d0yMVDj3POq1n0GMyxgJgsD3qjdWyzDLjHvVtmdQSRsUVXlkYFUx1PFVZWPMrVTN0iXyJDOrjBYh&#10;c8civ5K/iVqOoeJviDr+ut8z3Gp3cvzHBYtM56+lf1qy2si+Hbqez2tNEs0qh+g2KWOe/AFfx96z&#10;qV3ceJb+SQlWmuZJFGcr8zlsfT0r2cpwylHmt1P4i+lli5z+q0Ivu7fgfuR/wTY/4Jq/An9rD4H6&#10;n8T/AIuXN/bSWWqvaRtbzKkZiSNGOQ644Lctn6YNfb9r/wAEgf2PJIJ0ktdWUBtgzrFttLE8gHZ6&#10;cjpxiuB/4JO+NL7wp+yHfW+nW5uv7R1+7YRbNyNsSLG75ScZ54r6m+KfxP8Aido2n3t+JrXSkltG&#10;eCVLGFoVdASrzCTn5R/Fge4r9dwdDARhTpSguZpdO/meJwB4XYXG5NSx1ehFq1229dN9L9Dwy9/4&#10;Ih/sqavrbWela1rtgiqGaT7VaThG9NpVW4PvX4if8FAf2TdB/ZC+P6/Cbwzq0+tWlzZQ3yz3cYSQ&#10;eYSCpClgcY68V/QB8EP2nfE/iz4fQeLr7UIdXv2uTA0s+m28Ms0uQNqpE2DEp+7JuzjqO1flz/wW&#10;Qvm1H9rjRb6Bg4uPD9m2GB43M5x7Z/H9KM6yfDxpXUEndI+C8VeE8tweXfW8FSSd1qm7NanqPwn/&#10;AOCKrfEL4I+Gfi/qvxH/ALOj8RWFvfLAmmNP5InXzEG9ZMn5SMnFaV3/AMEOJIpYpYvi1aKso3xt&#10;Lpdwp29yfnIziv2I+HurfFmL9h74cD4PiJdcfwzpiwiVQY1LwxqSylkGEHTn061R8IfEP9pfwbqs&#10;1h8d1W6tZwI4riwB8s7eNzIC23OeR37VvU4bwFryp/n/AJn1GW+EOUVcFDEzgr2V1zO7ulrbax+Q&#10;Wk/8EOdX1HUxY6H8U7GWdyQo/s6cDGOcEt/Mivy1+NH7K3xc+DfxL1b4fmwuNaTTLiSBL60gZ4rg&#10;ISA48vft3YyFJyK/r6vviT8TPB3iCDxAk9hr/heZSLl4GaK8tt3CYXDLKueDypxk9q/LPVf+Ck3w&#10;4+D/AMWdY+EOrwa2upNqaLFLpUUUiuswUoJDJJGQQzHjkYPXtXw/EuCy2jVp0k+Ru7b12R5OdeDu&#10;Tyw/NGXsneyb1T8tT8Hbf4KfGa8sWu7Xwtq0yhioKWM7AkdVBCZzzyOK+0/+CZ+k6tp/7Tb2+rwv&#10;bzw6fOjRyLteNgVyGU8gjGK/WH4t/wDBSj9nz4PfFC60n4h2fiCXU4sTstjBE6jzI/l3O0ytuAOC&#10;AK+BP2Xfi54Z+Of/AAUP8UfFTwVbz2em67BcXEUV0Akw/wBUMuoZgCSD36EV8/w9KFajHEuad5Oy&#10;X8vR/M+AfBWCynPMLSweI9pNTSkrWs+p+4wjCssncDrUwmG1sgfjUK5QCNx2zioGKgHnOa+ntdn9&#10;UQWiZOzliSc1XLBOPQ/jT2ZeucZqAvkkMKtR0L5NbsquAGDH8P8A9ddpYkt4LuGkUH/SFAPp8tcU&#10;xJGCe3b/AArtbCQN4NuICOPtCEH0IXFaLQmKT+E5Y5+Y/nVK5fauBzVyVxGMHvWRcMyr/kVLJnLl&#10;asc9fuwB9+9cBfyF5Cx7cV2eot5YzkkntXE3uxXLev8AjWLbOWtHqY7y5yoHJqi8hUbehzU0zfvM&#10;E4x1rNdgCQeQSev861TOVT0sVZJf4tvboD2qjcSCUAZ21ZZ+pXPHp0x61Rd88U7GN5J2BX3HODjj&#10;H+Ndd8PvC8/jbxxpnhuLpcXA8wjnbEvzSHj/AGRXFM0i5219jfsj+FHbWNQ8Wzx5EEawwO3UF8lw&#10;PwAFeNneYRw2FnXl9lNn0fD2DdfE06Xdn3nHGIlWNOFUYC+gHb8qezMOMcjvSZ6HOTSHtuPSv4Ez&#10;XMJ4mvOtN6t3P6nw9BQgoroIxwOeTRkdD2pGYlu9Jjjj8PrXkrc3BiAMr1qOQkjB6U8HAxSFNzZB&#10;/Cpk+wECvsVj2/p7V8aWvxK8O/Bz4p+M5PF9vew2+q31vdxTwW0k0QT7OkbEsgPIZTkAZr7JUgDg&#10;nA71XMixghQOeveuHFQcrODtY6qMkrpo/9D9dIpxIRnkfT+VWvPjb5T1PGDX4ht/wXm/YfSJ3s4f&#10;Ed0yg4EenquSBnADTAjnjJFctqf/AAX/AP2ULPeNP8PeIblQxUMYIEBweOsxOD1/pmrVPzPmvZTW&#10;8WfvStwWXGSuKv28vmAMDj1x6V/O5qP/AAcG/BrIHhn4d+Ir/dgbi0KDJIGCBuPt7/pVC2/4OCNJ&#10;uZPJ0/4Pa06BsF/tiA4BxkgQEL9Ca3WHbWgKjJa20/rzP6OjJsUMcYPHX1qz5iqu/HH51/NNrH/B&#10;wellcxx3fwmu7S36yNPqChwmcbkXyRnGM8n2r98fgV8XdF+Ofwo0T4o6AjQ2Ws24niSTG5QSRg/l&#10;+HQ81hKKvy9TGd4u7PacNgY5/wAalhG18VXSVTwDmpkkA+YGnyq1yVLUvBm27QexFSIfMHXioFcY&#10;A4NSmTqRxj2q0VydRxOOM1VBb+Lg96ez00nI65FS+wkluPjdd2QakfAibHHBx9agUEtle9R3TgW5&#10;xxxQ421G3dWKNhdRW0zzyjcMZPak8OzyzC6uJjzNISPp6VZ0S1huUmlvACm0naeh7VY0+JYrYeWN&#10;oPbuKUIapiv1LjIZCFj4PPWuu8TwGCz01d+R9lXIxjGT+tcXJNsbOe3AxzXZ+MDsttN3Hl7NGzit&#10;kuwJ6HLHnIyCaw7g4lKt3rQmkMaAjg1j4Mj5bg+tRUsUpJ6GlZxeY2W6Ct6LaOCaxLZnUgnOK01c&#10;MvQkelNTVrIpFmV0CADGelVA3I46HBpexFREtkheee9PmK1RYYIV4pEKxoV6f0pqsT26dTUgBOR1&#10;4oSLlJPYdnBD4wf6UskUc8eDkYOelR7yAB0HrTH3c5PWkZsq5uI3yVMg9V61O96u0qqsp9MUhzxt&#10;64709HwCFHJ60WOiO1inNJbz4EkUjdiQoH8yKyNQ0eJ5FvJ4V8rI3eYQ+MdCR0/PNdDHuGXcY2nH&#10;1rI8TeedLnJmKQeWcoowXzxgtyec9qzkjaEpReh5d4d0nQ7aXWPiLe2qGyum82R9i73WAYUDH8Ix&#10;jb3J4pPDenRWugLc2KrFJeTy385H3i1xh+vPA4AHQAYAwK0fEe9NJ07wlEuBIIjISMjazAKh9CTk&#10;89dtdXqFnC12RbjIhCR4B4IwTjj04rjqUb6HuYDGOElKLs0ehaLdLdWMD43b1zxx1/8Ar12owAOe&#10;ehryrwfff6JJZAHfBJtII6Zr1WzYSx9fu8E/WvJlGzsfu2Axbq0o1O6NOGRDBtJx/jVmNlKn6VWh&#10;TaDjtSrEP9X0FRY9ynU1J1kweO1KsuflzVbEpwG4PepHUJHuXv61HId9GaTJInTb8/Ge9EpRVL9x&#10;05qmzsY8PwaiS4dgQ4yMYWpb0sejS7kg3TyYCj3NUixMhK57j3p+WGcVWLkHJ6d6Vjbm1sVppQ+A&#10;WwBx05zWXMzF2SPkAAnParrBvMzkN1ABqlcFPu9j2BrCa1NVU6mZcsqfKrflWTNIUXbGSo/2v6Vp&#10;vwpWIYGeaxLoMzHzWzjoO1c09GaRkmzOuTEVzjc+eT2rBulVkZcEk1tyKAuV4+nesuVJNxOPxrgq&#10;O5aaOdnQcqM59qqR2LSy5ABA55NdHJb8YUb2GBgDmraaSWcLEOSefpWSpXNYzRyLaT9oXj7rDvz8&#10;tdD4bQaJrWYgfJnTDE9sdB/9euoh0hxN8i5Cg/d7Ypl3YILdnRizg8D6V2Qw9veR106t1Y0J9f8A&#10;sgKSE7TwuK47VPFdpDG0juPm5OO3vXMeINZlsYCLoFWbgcY5r40+MXi/VpdMmstLmkg35BdGwcds&#10;Y5HNcOPzL2abO3AZJKvNRWx9F+IvjJ4G0a6+w6trVnaOwOUlmRGx9GYEZPTiueh8faLqCefoN1Hf&#10;hurRSLIvpwVJr8I/G/7PF741vpL+cSNKXLB3JJYc4+Ynj8KyfAP7FfxB0jVY7zQ9WuNJmdw0fkM6&#10;nA5LZDgAZ7H9a+TpcQ4qc+VUrr1P0j/ULARpXli7O21tP8z+iy110lVJYDA+6RjFNuvEUCHJJJbk&#10;DPUdc1+cPgiL9o/wLEIfEGoSa5aAKqtcAFjs7BxgjI9c5/n71oHxGGuQJ9ugezuem0nK59m44+tf&#10;SRx6atJWfmfnOK4edGTcJKS7o+iZ/FskoZH4OMe4rkJfE0Ss9s7Y3dOea88utVu7OdywIdhgA1xV&#10;3rL+UV7n061z1cR0Zxzwh3mr+Jre1PlZ4IwNp6fWvMbzVJriWRkbJ5A56/UVmSSSXg3KSqqea8Q8&#10;afEu6tpzo/hWDfLja1y/KqTzkDv6c1zyrpK7DCYKVSfJFHsd/rem6LpEmq6tdx2sVuN0jysAqj1J&#10;PAH1r5V8U/8ABQP9nTw1cJYWWoz6q+dpNjAzqp4HLHaMHPbNfPvxL+FviH4pX6f2xfSXL4O1JCWV&#10;e5CjovHX1rzOy/ZXW2mL3Aj8xVwAqjcrHk5B9MfTFeLiswxN7UY6d2fe5Xwxl/s1LGVG5dlp+J+m&#10;3wv/AGl/AXxVs3fwtLKHjwDHMmyQH0x/UGvpXStVSf51JJ9/8mvyn+H3w/fwLfC5iO1iwBOP54r7&#10;T0Dxk1tEECNKVAAPbJ7Z5rpweNm1+93Pms34YpxqXwzvHzPoHxDe5tlsSRulPI7nHNafh1d0Udu+&#10;SQOTXnemJLqcv225kYlhwD/Dgdq9m0OwNvEAy4AUd+fevSpNylc8evS9jT5TUjtyjApz/KrMcJaX&#10;n5c/Wr8UQkXOMDjv+tWhAUkBxkdjXS4I8edW5QtyvmbUPJzjoAfxragldTtQ7W7g9KzjaxptCpkL&#10;yRjpVsBmPbGe/cfhVQVjmqVFY3FlJAeTIZe/rVkXBMgDDPvWPvKfLyM49/1pzOdw5KhevP8AOt41&#10;Dhq9zca5PmAIdytweOBS+VkENwoHY9aykfOBjO0ce/5UrzsgCR9+ldcdTzqk7I0J7vYnmR+3OKoP&#10;MZJ9xwF6ncORx2706JoyCxycH8KmjIkJd1ztPBra2ljzqtexIrxgAEk7hn6UxjEmSaSVwPmPcd/a&#10;qbHzWaNjxgHgHvTOCcrlxHSRto5B5wTUPlqZwwHA71IEjzuXgjjPfFPVlW6S3UZZ/wCVLdHn1n2P&#10;lL9sn4j+LPhb8JWl8CXaWOq6hIYY5JFDKYipEvX2b0r+daT4aXUVm89wsLMP3hkhlV8noSQDuB9m&#10;wa/Xb/gpt41MWt+F/BaSfuoIp55lUgnMu0JkewU1+XaaslvKC1urowKsDjJx/j71+hcNYaUaPvbM&#10;/mTxKwOGx2Y2qq/KrHZ/DP4//HX4ZeDZvhl4M8Q3Flos7yXn2eJIx+9+UlvMC78fKuMMMYrpYf2w&#10;P2vNR0ptBPjC9ms2bPlyQwTnOORvljdyvH3ScY4x1rzOTUZLeONbQBWwRscDgenpWG2o6lBIJYzs&#10;AOeAMY9MduK+2ws5Rtbc+PUlTp+w5mo9un+R7p4R/at/aw8Naeul6FrifZ7ZjLAhsYEWNsk5TYiY&#10;5J6ED1ryb41fGT4u/H3xjbeN/izOtzqtlapZxtFAIVEUZO0bVyD97nHWsGTWtcZTPFM8anj5eAcd&#10;M56+/StWC8vr9Qs7HI+7tJz+neuypVclaTPGzLAU8RR9lU+Dsfevhb/gqx8fvDvwr8PfCe48NaJd&#10;QeGLa2tbW8Y3NvP5dttCb1DFSSo2v0z7VT8Qf8FV/wBpzWZr6HRorbRbe+jVJbdN86Dbj54zIVdS&#10;2OecenrXxTNFI6pHcyE7TzkjHrmsu9hDzL54805I68/hWdZ+0hyuTPby/N8Rg3ejy6K2qTVvRpn3&#10;R8PP+CiHizwzo50fxT4etLyNp1kea2drdtqnJKr826RsnLOxB9M9PNdE+KH7PV5+0jqv7R3jPT9X&#10;mklmS8sdN8qJoluFQAGSQNyAygqAuAck18tTxXMsKtDbKDjHHPA9fcUWkGopekyllQjJCjGCPxzX&#10;xee8IYPH3eI5r2to+gsVm1as4+1jF2d1ppco/FDV/Ffxg+JWq/ETXytpNqc5kCspKpGMiOMYAzhc&#10;D/Gvrn9ijxBpXwV+M1r418WXMdrpzWskEswVmA3bSBgAnBI9K+fVv5reHZ5mBwSATwfp049qzf7d&#10;1GGcutw/lsT8oPX8DwK0wmR0KEFToqyWyPg6fBuFjjFmCV6t+a7fV+R/TLaftZ/s76ssbw+KLSFS&#10;PvT74VB92kVQPzr0ez+KXwt1aNZdL8S6ZOHHG26iO7/d+bmv5XX12+ukEIuCAckKDgL9MfrVyO3i&#10;ikDzKXLYLcY5/wAa6o4XqmfoSx9ld7n9X0V5b3cavayLOjcgoQwx7EZp7bwPYevpX82Pw5+IPj34&#10;bz/2j4J1m509vvFI2zG/+/G2VPtxx2r9K/hZ+3paXAg0X4nWjKwUBr23wQW7lo+3HJwaTpG8cYr2&#10;Z+jDS7UyR2+lbtjczHR5grDy968e+DXBaZ4g0XxFpy6nod1Hd28i7kkiYMrA8g8f1r0GwjjHha4k&#10;PUSIBj1rFwZ0RjfqY0jkrtPUVnXLHyjk9KsvMQvPWsO5uGyUYbRmpJjJXszG1F94yOfxrjLzBOTx&#10;niulv5AFxG2QO2K4u9ZFYNkkn8qxZlUnpYzJ2BG5jjPvWQ5w5J5HPH+etW7195ySMZ5JPHNZUjYH&#10;PAz+lbQZxN21Y2aUAYOfT8qzXuAThR71PNMGQBuPWsuZ48bscHHfvWvL1Zc05astPK4/Ak1+ln7N&#10;SWNh8L7KRmVJr2eVs9C+DgY7nABOPc1+XzSKM4HGfpX1T4w8XDwH+zdpHirTiWu9Ie3v7SMZzI8T&#10;M0ydCfmQsD64FfnPigqiyar7KPNJrb8z63g7H0MNivbYmSjGOrb6H6T5YH+VOViuAxznmuR8BeLt&#10;F+IngfTPHnhyUS2OqW0dzE2ckCRQcH3HIPuK6zeuASa/hypA/pqlUjKKnF6MkHXLd/SpMcHacVCZ&#10;Duyo+tODo4+XjvWadjZrS40sdoYflVLUNRs9KtJL/UGCQwo0kjEjCogyxOcDgc8mrRYkY/OvlD9s&#10;/wAer4K+B+oWVrP5N/r7LpFswbaw+0cTOO+Vh34IwQ2CDWlDDurNRW7djzc5zKngcFWx1X4acXJ/&#10;JNlL9mv4lT+OtS8TWVzffbkW4jvoSDny4bzeVj/4DsHH86+qCBu4Nflv+wHst/Hniext2by102x4&#10;5/hklAyPpX6jYy5x0zjpVZrlccDiJ4RO/K9/x/U+c8MuMJ5/kdDN6kVF1E3ZbaNr9D//0f5OE/av&#10;+IE9mlgltokQjQbCulWuScckMsfJP69Kntf2nP2grazOnabqtvb24AwItMsww9PmNvuwOgGeK7CD&#10;QrJollFtDkEY+UcEejAYAyeTWi2jW6xGCNAqHnauQM9DnH4/WvrqdCfL8R8hLEUtXyL5nnz/ALSX&#10;7SE6CE+Jr5Ij8uIoo1A3ccbIgfyqvB8W/jFeXYk1nWtTuI0bnzSxUlT0IPb8K9JXTxbhnhUv2J5w&#10;ceijGPaornS/3fmk79pzhscn+7n36etV7Gb3kxrFUnZKC+5Hlfx8uvEAt20bxJcGZ4GClYRgNvUM&#10;CcngY/8A1V/Zr/wSx1+W8/YS8APcSFz9jeNCc8IkrKg5AP3cH+RIxX8jn7Ts3wrvru8n0O1vYbph&#10;H5u8o0UjNEp3LjlR7Gv6df8Agjp4jt7r9hrw8sDbhb3N1FyMYIKnAPOeMHPvjtXj5hQSqOfkbSle&#10;jCysfsZFdtt64J96vJeCNSmd2T1rzODxAxOx15HQ5rYt/EFqyg3DBSDgjr1ryvaRMD0W3uN3JOc9&#10;qsm6RRknp1NcbHfRsPlOOvBp5vtijb3FEolJpK9zrHuRjrx9ab9oXPXH41y7alGqhh1qJtRywPTN&#10;S1bczbR18cgZsZ6dv/r1X1K5C25D9axbS6aNiQc555qpql+WQj1pOehT2ubtrP5WlSuMnuO1b0Eo&#10;WziVR820E/jXncd/OmmFIvuP1712Ebt5Sl/StITVifarZlmCILO13GWaRhtweg/CvQfGEjbdORui&#10;2iD8Oa4e0eMbJM/Nk9a6nxtIRJZIWwTbru/OtlLQILQ429uSq8dfSqFsxkkBIzVO9lQy7QSKtwJj&#10;DisJvU6IxSNpWxx35zU3nFBjGf8A69Z0bYOKeZCTtzxVK3QUG+pprKGBY8H2pS6lsjjFVo2BXHpQ&#10;rLnAPWtL6WL1XUsgk9D9alVSBkmq6grw3pxU5J2bl9OpprYExzMOjU1ZADnoF9ajxk5HQVE+1s4G&#10;CalDcktWW1ZCOvFRZBzjkfqajBO3Hr6ULJtI29aZUKiepLuIJDZOOOax/FDPH4fmZ/lHBY+wOTWo&#10;zjDEnHp9a47xvNJPobWKEky8YBweoA6e5/IGoqOyNYx6sz4bJtU1Ozvro7SZHuSjf3Y0Mca/T5yf&#10;rVy7vINPslnEnm75/lVfmYs2QBwDnIFQadNaS6nd3SjctnZwQoc5BLguQB9dtXZbWFYUnQ/u7QqE&#10;46seGP64/OsldpnVGSWpN4e1JbPWGtWR2eRPMJKEck+9e2WEkZjEynrwa8DFyks32tBuYvuJHBVB&#10;8qj8cZ/GvZNGJARIjkPg+2K8rE0/eufrvBmPdTD+zb2O2icsAV/KpXV2XPQjpVVCobevXBq0Jnxl&#10;6wdPsfeU5jwQ3XrUJVsYPOe1P3JnL9eKY8gRWdRWbjY9CnUvLQrscIVHWqQzEmMjmnlnGHT8qjmJ&#10;fn17VDiezRlZD3dgAR0PSqRDY3EfgetNfeTycAdKdu+TnkjvWUvM25+xQk2gZJzkE9OlZ8u1O3UY&#10;AqzJuJ2vknnk1UmViwwevesplKotyiz5OF7daz7hVLE8AHuea15UIGT0HX1NU5Cq5LjAxwB+tc84&#10;9xqqkrmJJEMbT6Zqktu3IzhTjrW6UEnKjgd6Eto3fJ5A7YrndPU3VRWKEFi0jlUUFR19CR3NatpD&#10;G0+8AE47cDPf61YSGNCSF46HJrQtliVgDjgYHsPpW1OFthqoiO3hZJBzk47Dirf2HcrnIUynJyM8&#10;0+Jg0q7Dg9cfpzWz0XGMggfWuqEbnRGr1TPNNf8ACEd7P9lZQxPRiB8x7cdq+cPEPwCg1K6dPNPm&#10;puLJjaDg4xnsTX3Na2TSBmkOAMYJ9ajv9MWdgHIJA+YgcsPT8Kzr5XSqK8kduFzqdL4Wfn3cfAu2&#10;0vZHYQx+Xjlj1X6GuzsfhNNFAIrWTyS/Vdv93tkHv2r6uvNJt48Q2y7uR1HJxyQaY9gsDm6jT58E&#10;AE561FPLKcHojWrndSaR8zax8JkhiSNvnkTc2/navHHHIP1rwPxF4Ba1uzHtBAGQVTjA69Olfet/&#10;FOQfMOewPt34rz3V9Mtnt2dgcjv3xXLjcJBrQ4qWa1IuzPiu7maOE2mrRAMnRwOory/UbywtiHD8&#10;j8MZr6j8SeFZLhisC7lbOC3IAPXivOo/h0l3dAy28Yw20MwByD3Ar5ivRn0PVp1oTV5Ox856zr4+&#10;zPpukR7nk/iwcKPoBk815rb/AA7v713uHLOx5dipzzznP9K/QSD4Z2NrCY4YRg4+cKFOR7dq24fh&#10;5aspeMABTnn9aI4CUneRpSzOFGL9mtz8/NL+HmofZA8I3Bud4zyPYdsVoy+A53hWdsMxJAA43dP6&#10;8V91yeB4FjeOMgkEkbvX04rjLvwbAApwFEZOR/OtJ4GystjWhnib1Pju0+HYjkjMy7s5LdwCDjGf&#10;evT9E8HwadCEiXcB2xnn6H0r2x/CYWQKqArnPBIH610Flo9uYzgDIPQdxXPDApHRis7UlZs4XR9G&#10;S2swXT5m6jHFegWUaD5dvAGKjksU37E/hGMdKtwNHk7uvFddONjwcViVU1NeIszAhcnjFW13OMcc&#10;8jFU0ZfJJb1FXLcRpEBBhVHGB2xWyVzxpuxEQ65BHB6mhx5RGT14A/pUrhWPBJz1qOZA0ZTo2OoN&#10;I5psq/aFa42RuMqcYyCM/h0Iq6WLY8xQ2eD6YrlNO0WCwv7i9jd2MpH3jwD3rqFUx/KGzySM1dO9&#10;tUcVZpbMn86RSFxwBj/Co3ZX4XIx1poYnPIBNRldxO44x1rsirnnVp2NGN5YkJwMd81MkwcbT/Fn&#10;NV1CSqEYdMc1ILlYycrkjtXVbqeVVd9B4KcIcZHQUkMQaTGMr1qgjs0h34Ge9acIfjB+vvQjln3F&#10;Z8TMuMAVa0+2R7n7Qg+f7op7QrgsTnHYV518afiJY/BX4MeJvinqLbU0PT5roe7gYQdD1YjtStfQ&#10;86vWsro/m0/bu/anuNS/aZ1/QdL08SWunyiKG6ml+VmACEGPH+rJQgMGOfvCvn/wb8XI/Ed1HBqV&#10;qsEgBOyNg7KVPqQCwxjHp718I/ECTXdZ1q+1+4u5Ly5MzTNPJhZJoZWLKWA43KT2GOSK6nwdreoe&#10;dYXeqEQtHIFDD5SyMMJuyMAnPOTX6dlVdqnFeh/P3EGEU6s6ttWz9G01qCT94YS44x03EE+x4qnc&#10;6naBo55lcAcHK49ucHmvKtE1yW0uFt75Gwv+rOe/oR3rurnXQ0i3cOSI85bH3uB1xX2VClpdH5zj&#10;uZSSsdfHqmnX8YFvMfLQYL7TwCOmOPyro9Pl0eIK1pLE7dBvPzE/jXBWnxF1HQiLmO0j8twwx2Oc&#10;dvUfnTte+JEWpQlWsrdWkyPlAOPxxls+tUoLqcdTDvTn6npmpWyMzSfaYSMZOCMgAdwDxVYaTYWc&#10;Xm3d2XXqCMnr0A9q8DS4tNQk+0zN5JByQhOMDoPrj8K6TT4NPmVpzdSAIeQCTtx7Z/8ArVXs0YvD&#10;pbM9akvNFV1kjikRlJBxjafT8x7Ven1fTZ2C29tlyAF3HrjGegry1TpdqQTey7SeAefp9KzNQ8YT&#10;6bIY9IkEm37xkQc88bfr61hXpLVo7MPCST5dT0vz3lb5k2EHj1z9apTqhmjQ5Gw849/8Kz4PFkC2&#10;4vDaCRhgsAdoJH1rYsvEfhHV123Dm0wTncAcE9sdx6Vwez6oJOysyJIBPhWwBnHOB/n2roY7S4t5&#10;AFc4U9G5Of6cVNF4UtdRnEmi6nDKCNpQkqwOM4I7cVzWraX400ac3Me+ZeQdjbtq49B/M0r23Eqe&#10;lzsJ7+e0JMbr833uxGOapweJrfduuwVReRs4yw7mvM5PFl825bofOvJEi7WHqCKpTarcXNoHliQS&#10;ZwGUkce/WnpZnR8S956n0h4d+Id54d1CPWPC2qXemXgIZZIHKkEDjcOVYexBBr7j+HX/AAUN+KHh&#10;TQ00nxbp1v4li3BmmDG1uMLnj5Q0ZPPcCvyOhvL6MqJCQD90kD9D1rRtLvX1Vltrh0DnOV9e5rll&#10;R7FU4yjezP6GPBn7fn7NPi+WDTNd1f8A4RjVLjCrb6sPs6Mx/uTkmIgHjLMue1fUsd5Y6tZC/wBL&#10;mSeFhlJEYMpB5BBXIOe1fyp37X3iKy+xeJGjuoBgGORQcDvkkZGfUVxmjyftC/Bm6k8Q/s6fEC+0&#10;6Fg2NKd2mtslt21Y5Q8QHuFB/XPLUpTWtro68JWUtJvU/q1vmaJSWPFchd3CHcW6jv61+I3w9/4K&#10;x/GDw9ENH+P/AMPZLxolLT3+lFojwclvKZXj2hc5G/PGe5x9xfCL9vb9mP44XEOj+GvEA0/U7gEp&#10;aamn2Z3PPCsSYmIAzw/p3OK5kovQutSlHVao+tJbra5XcAx7VRechfmOB09elVJbu1li8+KVWVwG&#10;UqdykHkEEcEHtzzWfcXahT5ZHTnPat1SaOdQ6vYtTzeZGWzgngD1/wAKymmCrtcYAx3xWG2purfv&#10;e2c7T/I1j3GuR5JbAUgZOQRxVSQpSZ2CSxSSKyk4B9elehfE/XHf4XeGrW3LYi81GU4xnceo9Mfz&#10;rwWTWI05ilXnv/j9K7m91211X4a29iHBltbpuV54kGeee+K4sXBcjvqfmHi/TqvhzFqDs7L8Gme1&#10;/wDBN34nT+Hr7Xv2aPElzvGmyf2hobM3MlpPlpIlzz+5cdOwPvX617/LyvIwOe9fzEeL9d8QfDPx&#10;Bo3xy8AIZNY8J3H2l4FcqtzZsCtxASOMspyCQcEDsMV/Rz8MPiR4W+L/AMPtH+JPg+dZ7DWbWK5j&#10;KkNtLqCyHH8SnKkHkEEEZ6fxD4kcLPLswfIvcnqv1XyZ+7/RR8WaXEfDVPC1p/7RQXLNdbL4X9x3&#10;gdRncOvFKrrHjJwaZ8hGBz7VARuwp49zX52lqf1GrJE7MxJdVyB+tfhn+2N8Y5Pix+0c3gvSWEmi&#10;+BYjBI6nh7+chpR6YjVVUHrye1foT+2L+0ZN8Dvh8NB8HJ9p8X+JVe00mEEDy2xh7ptwI2wg7uRg&#10;nGeOv4v+G/C8fhLRmspZzc3crPJcXLEkzTSMWd23HOWJ6nn1r9Z8L+GfrONWJqL3Ya/Pp/mfwt9N&#10;7xdWWZJ/q9gp/va/xbaQWrT9dj9C/wDgnnG1946+IWtbCURdLtQ3YMqTOwz/AMCGa/UQHLcjPNfA&#10;X/BOLRvJ+DOreL7hI1bXdYupY2TPzQwkQIT26o1ffIjwDIegr844qrqtmFeqtnOX3XsvwP6b8Dso&#10;ngeEMuwtR+8qcW/WXvfqf//S/mr2IB+JORzgfQcAUxxJ5gOW5wSBjnPc8VdYZBbkZIDY5/U0zYgB&#10;/U+nOf8AJr72MdNT4CUWlqzEljMP7xQWKYw3fjjJHFQO6JE6sc/3Tg85Iz+I9a1WETIeMbj2z646&#10;e9UryKTZyFz90jg4ODilLqzGCvPRnlvxw0RE02XWmvEljuFgUQlsSjdEvzY6kBh1r+jX/gixrpuf&#10;2O4rXzGZ7fVrqMg54OyIjHboQOPSv5tfitDK8YKFWluLWP5Sec4wRz04Ff0G/wDBEfUA/wCzTrmj&#10;zDMthq5VmGQpMkSn8wBz+HNeBmerdj2YNvCq/Rn7kWt2VQD7zfStK3lLzB852nPNclaT7YdobpjG&#10;fWugs5sDB59Pwr5tzOalPozuorj5ASauGXYnPeuWtpxgIfzzWusnygr19zVKdiakuxqNNvUZ/wAi&#10;m84BzWXvUBstzxUMl4tuMSnqaJ1NNSY2tY6u0mMagHg+tZ+q3Hlx5Y8nmoYrnKqAQCRnisfXJk2K&#10;pPJrOU3ymvtF0Ow0yRrnT2AG1OMMT1rrI7hV+Rh+I4//AFVwGma5p40Q6arfvt6HnriuqdyVABGO&#10;xrohJW0IlFWudVGyMA3XP6VseNLjy2ti3zOLdRx6gmuPimB2AHFanj+Xy5oCpyfs6HHvzzWvMral&#10;U5aWOBkuWEux+cdfrW5aSlh83SuJSd3mDS+vOK6e3ZNuF5rGMk9jppu7udBDOrDg5PSrStnrn61i&#10;xyKCCeMelXVlVlK9ccVRTaTNaJiRlqsRk5wvSuW0m51Qq/8AaEapz8u09vfrXQpL8wbPFaQfVlK2&#10;6NHccgYpJZCq5PT0qqZQV+X8aazMY/8AP6VoJ2ehfRwVyOBwaZlT8vpVWOXaNvXFOacqMg4oFKS2&#10;Hsdo2k5/pTRLhe2RyKhDZXI79c0Aofv5z/npRuFrEru5OUUmubYNqE/mXCcSN+7GOMIMjH1PNal/&#10;K8flwrndKcDHYDqaz9YuntLNbi1BCw5BGOgIK/zxUSkuppGbvqcl4evYbfTbyRACZrgMoHeMjco9&#10;8A4rR8S3V1b+HZNNsgDeTKBkHhS7ZLHjt2HtXKSGeLUNL0uy25aaebnkFYgFK+5DHcPyrubiGIyQ&#10;qPnBV5GPckDAz+J6VknpY3jLQntYLW0gW1j+6FA3t1OBjOa7TwVqhkSSx3lntW25zztPINee3t5H&#10;Bp6zEbt2AgHVmPQUzw9qI0XVEKOVS4GHJPV+xP41z4qmnG66H1fCmZ/V8So9HofT9k+YyHPI/rTg&#10;53DeOD61h6fetJGkhP3hXQhUljLKcYGa85n7fTmmtCUqDyvFVbkMow3Tr0q5BKkse3GNtV5V34YH&#10;86Uo3O+hO25U2gx7gc8VSaUgFSMjFXyiiPYpxgVnSRNt57Vny9T06VXsV5SHI7e1G4sp5zjPAqKQ&#10;Pkt3pTtC7vu+uOtZyjc64T0KTNuUE9T2qjIQpb8O1WmfYC54JHWq8gRPmxnuPesZx6FKehGu/Pr/&#10;AEqBkVmLZx9eKmPyDaRtPWot5Lbnyw9awlEpSuyJpCo28c+nX2p0bK4+QgBaY7rjn5R71Wa4XovQ&#10;Vk1bQ0UlexdV8nIFSwSKHOSAfT61zst9ggrjg569cU+3umY7mOaqLWxpzrc6+3m+bH1OfSuihTfG&#10;rnDcCuTtJQ8YMgIJByc4FdPbyWwB2k/j/SuulGwSrdEdHE8bwbW/i/KkiA2kwNuHTPTFZv2gyLj+&#10;XeowVZiWPHQV03MW7aFmULJ8oUDg8jjNYt1C8q7gD14A9q2fLQnbGegx1pv7qLLyHAHBJrOSuyfa&#10;22OHu7aaSYMc88en+RXManpSONvDdcjpnNejak6Al0OO3FcDrV1HDHvcjJYfrXFXslqbQUmeZ32m&#10;W+SWGV9DWA2kh7nzUAQKOO/6mus1CeKZcZPHaq9s8CrtkbIPQYzXjzir2PWpxkkU5LdfI3c5XByc&#10;HNNQFh5RGCeo7CtdZLfzMtkKfbikb7MWYqFyfU0NGfIcfqFv9nRmTnPGT61wt9HGP3efvj9fevSL&#10;uTzHeIcL2z7VwF9tkctGd3Yexrkq90ZwjZmMiW6xGNnwBxgmq0bxeW8aHBz6VQunXzCF6g9qhaaM&#10;EncRjrXMpm78x8jushDHAJxntVYXHksSACB09/xqC9nOzaOQfX1qkl7DImARuHGPekuyMnU6G7De&#10;MwxMQT7cAfWtazlOSqjIB5+tcbHKrOSMDHQda1rW8MTHYw54xThK5hUkr6nVyEuOMcd/eopEdJNx&#10;PJ61jQ3TfeU8Hk554q2zbk3DocY7Yq73OKW2uxOSqE+WRn096rvLIX3E574qHzckgcVEyy/ekUns&#10;cen1q4PocVdovLKrYYdO2TVsyeXhT/F/niqieXGAFAGeKnDKTsHzHtXXT2PHry1LHmIyHy/vDvSw&#10;pvYmT6etQGMltq9SeK1UiWL5R1auqPdnFUkkUHCCTH8I6+nNbNnbPt35yD0xUNraguWYcnrmtbeb&#10;fDYyOmfSqVrXOKrUurIYkeW2L+vGa/Nf/gpv4vuJfhbYfCvS7hY59ZlMt1DkYktosAxuOOHJOB3Y&#10;A9q/ShSS3mHqeg9SenSv58v2z/inafFb4u3mpaLP9ottJYW1vLESE2RkbmAOM5JOeM15mZYpUaXm&#10;wyvBfWKrg9kj8TviHo95fXEGjaNaiGLTpJLRndhDGiRNkBmYj7oJLbQSTnivHPF2t6N4b0YCO5Nx&#10;GwOybBPmbCSWAPYZAr6l/aM8N6dq2pf8JNo92upXMsax3kVqyxTMIuPljm2uWddofykckjpgmvhD&#10;xLaQeKtSh8Lzy/2cNgB80lzDznYRlTnGM5wc1+i5DjVUw6aPxfP8u9jipRk9Ln0ZYftneDo/D9pp&#10;l9pZcwRLbiQuQfkXG4jB56VoaV+2r4HSGaO/s5FXgR7WJJODncCvb1rwK2/Zps7rT0jt9WheTeXX&#10;dG43qQOuG4/Wl/4ZZ1jz0szJChkziR1m247EYB69q+wpYnFpaI+PqYbLHLWR9A237WPw21G3ii1C&#10;VoXKgNtQ4H1HAOPXFdTon7RvwokhFvdaksYPJZuh/DrXyTP+yr4lEv2fzreCQAnDtJuYZ7KUB/Ws&#10;LUf2aPE1uwmtri2ljI+9vZOe4IZTWvt8Xu0clfL8tn/y8sfoxpXxk+DMl4kv/CRWkkLrsZN+05xg&#10;HnAB78ZrZtviH4AkmY22uWax5xuMoUN6DkjJ/Divy3uv2d/GUEe9YYnLHHyzrk+/zKP6VjN8Cvif&#10;ADJbafLsxglJosnPbHmA9vStFja8d4HLLJMFLVVvyP1xl8SaW1sJrTULecRHPyyqxXPTgGqt54v0&#10;rTbMXWoyRFgBsbzF5JzjjJxj6V+QC/C/x5aTM0dvdiVeoUbm6c8qT+lNj8FePbVJYbQXsRB+ZRG/&#10;P5cfzolmFRrWBtDIoN2jWR+vui/EbwTdybYNZgR2O1ojkEnP8OcA46V258Lt4jhOo6JIl1ErZbyi&#10;Gx6Yxn6kV+It4vxI0qUPcfac8cvEyggdzuUVPYfFj4laHIzWF9JCScny3ZcnHfBrneYJfEjofDd1&#10;7skz91LbUtY02SM3MJITGZEzu/Pv9DXqGma4ms2/nWEpdlPIbPX0wen0r8H9K/a8/aH0C2+zWGuE&#10;oF2bZYYpuD2y6sf1qC3/AGrvj3BE8UetZd+eIkBU5zgbQKj+0KXY4sRwpWl8DR+/0NzfXPmwuPQM&#10;pAPGO+etVYdAsJN4+zJkcblOAfw6ZFfg9F+11+01EfPg8Q3EbgcFYY+FPY5Q8ZqWL9sT9pRCynxF&#10;IPMO5mEMYJP/AHyAPwxRPMKa6HNLg3FS15l95+6CeD45pB5UhiGSABz+hyKv/wDCL3tnF9oCnDE7&#10;iMc4PX3r8K7v9q/9pvVrEWsnie52KQdyIqMCvI+ZVz/j71Rk/aR/ackY48YXoZwBxIAeP+AjFCx8&#10;LbGy4artcrkj94Irvw9Ykf2vdJEm08OhIAH0/pTLvxd4E02FoINVhAuOhHyHkc53cDjiv58dU8af&#10;FbX7g3Ws+IL25dmLOTNJjJ4OMHHPrWVNaazqLbb6eSYDpuyxB68ZJ/OtHjdPhLXDLi0pVPuP36u/&#10;ib4E0G2Z9S16xEIGSrTxOWySOFBOfpivnb4h/GD9lnxXCIPEt9atlflltkIlXPQ70XI4GeQc+lfj&#10;9P4Y1ORQlu7bWzjn7x9yTjt1qzbeF7kIkZZI2Xnc7gYz+Ppz6VzyxUm2lE7KOQ4eLu6jP02039tH&#10;Vv2f28v4H/ETUNRtSyMNOuUM9uFGRtKzAFcg/wDLLZnAz0Fe2Qf8Ft/ivZ6I2n6v4TsNQvcFRdLL&#10;JbBjxgiIBwOhzz37V+QWmeCVncCGZbp8gEQI8rLnviMMRk16LpXwh8R6h/o1holw/m4A+0AQDH97&#10;5sHGOemTRGnUl8P+Z01cLg6atV1fm7f5H2ddf8FcP2oLpkutJXToYIySsL25ldgWztMhIx6ZGMj3&#10;5r9t/hv8dbD4leAtL8ZW00Pm3VtHJcRQuJFjlZQXQknIKt2PTpzX822q/CzxN4e0s298lnZnpGEQ&#10;sDx3OB0/Gvt/9i1tR8IfDW/k1G4NzLNfMNnzbYkUDAAPHJycioVGrGXLVPKzSnhp0lOgloz9i5vi&#10;fYo5iaXG0ZDE5HrXpfwp8faV4g1a+8KSPueeAzxf7MkPzEAepU1+ZN149RZZI7STHAGS2QcA9PbF&#10;avgv4n3XhbxLaa+gVpLeXcoHGeCCOc8EEjiufE09HY+C4gyuOLwdXCTV1NM/U6dxeIST8pPPHYdQ&#10;a7j9kH4+L+xz8RG+HPjS5Mnw+8V3G+ymIwNMvHIDrIef3LkjB7AZHQ143ofiXSNfgg1LSJA8N3GJ&#10;Yxnld3JQ+6nI/CrPiHQtJ8VaVLo2uw/aLacYdH/PI9COoI5Br854q4Yo5rhnRq6SWz7M/wA6PDrx&#10;LzTw64nliOV2vy1IP7UfL80f0y2N3aalBHd6c4mimVXjdcEMrAEEfUHNfLn7UH7V/gD9m3SFt9TY&#10;aj4ivlKaZo8LZuLqU8KNo5WNT95scfWvxV8AfFv9sb4deBm+CfgzxbYp4fhLLa6pexNPqVvAw4hR&#10;cqhKE/K5Y4x0rI0Lwvpvh3VLrxXqN5c694hvcC51bUH8y5kHPygnOxck8LxjjoBX8/5V4S4+dZrE&#10;rlgnve9/Q/0K4++nZw9Qy7/hDvUryjpdWUX5+a+46SXVvHni3xjqHxX+LN99t8QaqojWJBiGxt1J&#10;KW8K9gufmJ5J5rK8Tas2m6LdXuSZimyLH3vOkISMDtnewPbpV+WbdLksTn+deKfEzxlr/hPx14Sv&#10;NO8MXviewsr4ajdW9qwQSm1+aCMseAPNwzE54GMGv3fF4GOX5bOGDjqk7W1d+j+8/wA08kzzEcUc&#10;WUK+d1bqdROcpOy5U7yXlpdI/oz/AGe/h7b/AAL+Avh7wNqs0ca6Np8YuZnbC7wm+ZmYnn5ixJ/G&#10;vzJ/aj/b01H4tXlz8F/2Vbrdp7hotW8SgFYUTIBjsm6u7YYeYOO6no1fL3xY+LP7SX7WkbaZ8VJF&#10;8H+D1YN/Yelzl57lRzi7uBjcvH3B8ueoOAarW9v4b8C+G4bKyiS0s7ULFDEnU5OFRe5Zj9SSfWvw&#10;3hnwznOaxOZaQWtno2f6NeLH0tqUcO8j4LXNK3KqiV0klb3V17I//9P+baRi8abVxkBiOc/getNz&#10;jaqgfKR19OnOOuPT8c0yMCNAEGOmMk8ZGOvWp4Y5G7nBHI5z/nGK+/ufncarcOa4xhn0zngkZ5rM&#10;uoZUh8uBsHHVjz78cGtbd3BzzjI/z9Kz55RL8m4knqD1+pzilJJrUdKK+Kx534usFudXtBPbPcO9&#10;goAj6fIzruJ9B3PtX7O/8EP9S8z4a+OtMLq+zUreUqGDfeWQcjjHAHHt71+LnxTuEvJtNa34xaeX&#10;v5UErK5xkdfvdvxr9Zv+CH2oW8a/EjQVCxwQ3Fm6+7ESL168AcdOteBmKR6SssO3c/oZs5AQWOCB&#10;/npWrFcgtjoP5Vx8MxiICfMpI/yK2obgOTtGCa+XlG+h58tDs7SZNhHUdfpW+k8cib88/WuGtpzu&#10;CnlT1rcikZR8xyMdqlS6HVGpHlsbDysMN1A4GarfbInwChyKyzPIDj3pnmHdliBjtWb0MqtW+yOt&#10;tJlaMNjBGRWXrFwnloSOQaqQXGAaztaumZV/uk4zRUSsU5q2p0Vnp2+wGpQkZ3KvIzXcQXbEAk/z&#10;FcTpCxNoqq8nzecuF9RjrmugjkJG3t2rekkkmhQbsdnCyllLgAGtf4iSlr+OJCCUto+D16VzUNyJ&#10;Nhkxt6H2qz8UpJIdXSLdybaLB9tvr+NbTklDU6I72PPLCYXE5MRBCnDYPSusgnjj4Xp6+tcJo1rB&#10;Ys62/WQ7mPTJrtYGjGdxz69axw2xbdtDajOVwW6j/OKsJMfujv1rLjkdANvGOKuB8Dg5JroWprZb&#10;msspHXip0Z8HPArGBBxzV8TMF2bs4/KtJKyM5tpaGmsjFMnI+tTqyqNxrPSUEbv84FTrKG+YYA96&#10;STQU2kkyyYzzPHye4zUJkVj8vX+tQ7ucZAAppIduOM96saaWhYMiqdg/lT0PmcKcCs0xop3K7jPv&#10;WdexYhEEblmlO1dzdM9fyqm+o7+8WhfpPcNcuCSBsRV549fxqlqySXmnNa3RKxTOisq8EruBIJ98&#10;Y4rSghhtoxDCoQAAYAqpqkm77PGOR5oyPbB5/lU8iNnZas5uK0a2ubJ4CGijhmyjf9NGBByOe1OV&#10;L0ajNNZyof3agoc88k59AfetHTIyGikfljABzznnnmqc8UkmqTWkPWTBLAfdUKM5Pqc8VNuxCetj&#10;m9NvpdVjWY7iIcoiDjBz8zenPQVNPG8wJUhWB65JINasFpBFG8Ea7REcLjgAVmzNJb/PIMjkZHWs&#10;ZLTU3pVeVqzPcfB2tf2tpStL/rYvlYA85A6/jXq9pc5jU4zwOa+TfCHiSLS9bSCR9sd0Qn0bnb+f&#10;SvpK0vlTCng45FeXKLTsz984czaGKoJrdbnVJnGwDgnt3prKNpWq0FyD8oOD6joRUpmaOfa3Oe5q&#10;T6qndibU4TjpWZdytGWjjGfatdym4MAM9Tj0qncYLK69CKiUTupT7mDm5mzjgelRmJ9uHOK0nz5h&#10;O3A7HtVV0G4OD+dZNdzuU1ayKXzcbqrOpDZPIxx+NaMqLtBOBngVQmjYHHcVlJEc7sU5JvMTcOgx&#10;1qGaUBd2c84qafPG8DJ7fSsu4mDfMo2gd655aGiqIhmuiylXGAOa5671Hyx85603UrsRqQx56kV5&#10;5q+vxQqzSZIwOvFcNatY3jM6v+1ELYzyOnNX7TVk80bWBPevCL3xRGjE7sDOM54/WtLSvFsBk3I6&#10;s6jgCsaeIJq1JdT6Di1GVUCZzjoev5iuis7yQqAwwPfoK8e0nUpr+AOmSR6f416fpZDRrl92Bjmv&#10;TpO4qdXmO6iuZI4wVO85xzWrbFVUN0Zu57+1YAjVYVOQV781uWuoWgQOz8E8+3pXWpdzZp7JGhDG&#10;8bg/dzzx61FeQq2GHOeo/wA+lcpqfjPS7Kdo0mClQRyOvrjP9K4jVPilY26+VbSK6j7xPGSfT2rG&#10;eJppbndh8urTkmonVazDPEpEWTn+HkED1rzfUJlhXy5c5J4B9ayLv4kG8dZIpfLVeCD0Nc7eeLoL&#10;mZGYrIrfeI7fWvHxGKi9me5RyqrF6ot3rZ+aMFDjI9OKjilUhQrc/wBfpV3UNc0JYxHK2UOOMc8/&#10;SqEA0m3QXCP8r/dB46d65ZR10Z0KjJLWLNhZYJHEZfbuIHPSorpEiVscle/bNc4+uacJ5BGwZVbn&#10;B5FZuueLdNit/LglGdwyDwT9PWiVWNncz+pT6osXl3vysqAN1x/M5rznVb1onZQACepHT0qe88fa&#10;Ts+yuQ+4E8dRj+Vebar4pso1VIuj55z+Wa8ytUT2ZEsDUi/h0NWW7Hm4U8Drmse6vQJcqevByawJ&#10;dZjUM0jqTjn1/CsGHVUkHns/fhQKwjI4Z0JWbaOsk1MyglOnbNZkl60OZ5GI8sZx71zEN+Hl8yM8&#10;ckD3Fc5r2sOoaWV9q8d63Wup504yTsjvI9dErLIv3mPP+IrprTUoXbdKcEnHJr5ZuvHFrYXItXmT&#10;94ScZGcjgjGa6ax8YefbbkkBCkDB5OD3zUupG5Mqcz6fjvcAOvI+vFXmu2kCnjB614xo+si4fyZZ&#10;SRgAdx+dd3YX4csoyVTgk1rGdzOpB8t2df56o21eR2q7HOC3lMcfSsMMAVcn5fSr0IJPmKOK6YPQ&#10;82qk1Zmso2KC4wTVmI5YOOg6Y96ghDbNzjPHH0rThiBy5XH8jXRTXU8erJJF2FFA9zyDVmAnzCHH&#10;3feiFAWwo4q4tuUUNn3PrXWux5lSWjJ4IRjKd/1p8apPcESDHl8Y96lYP5QEfXsO1QIhto/3h3Fy&#10;WNNxtoefOrZXPnz9rn4pt8GvgPrXjLTZFS/MTWtpk42zXClEcdzsznjnOOR1r+brw5N/aGlw3ULJ&#10;b/aZNgZxlV3N/wDXwMenUV9mf8FUfifH4y1u00fSZw2n+FWuIJdrf8vUka7m99owvsQa+D/hcJF0&#10;fTLedcrCpkbjdw2NjEH86+LznEOriLRekT7PJ6apYTna1l/SPDfj7Y6NeILAWAvSDHOmzk7t4iJz&#10;hyOOeAMCvMvAfxB8e6rrsl7qsljp8cDgRzW8McV9GqkgZkUG4f5TghmAPYCvYfipp0Wo+GtY8VeH&#10;bibQJTAsX7wErNJcSquFdcHcAr/JivmH4X+HY7i2mvh8snmsr7AQrBD94BsHrzgjIr9i4Ehegmj+&#10;dPEByWKk5HvOteJfGi3zWR1y51C3uvmzI5dCvHAEmSvA6dRW9pt/Lcy+dLcOZMZ8pnZgQvJ2E+n9&#10;0j6GuN0i2gsJbiS+kcRzjpjcQw4DL0wfX2rs7fwN4oju47WyIklY74pFUgEjoQegr9MpX3Px7Ewl&#10;KTbZla/eQ3V7EbYyCTBxkkcex45/GsuwjtWDWFyTt29MknPXk5rv7v4d+IL24S+Me2RwBMqBvkcd&#10;T0IAbGfY1Uuvhjr+pMY7NGR5ON2Dj5TxzxXRytuzPLi0rJmRGuk6TEefOLkElzzjGDgeledaxqVn&#10;M7WdupIL8AZwoHYHnNdqPhD46F80My+bKFwAM+oH3u2a5+78L6/pGovaS2xWVSd0g9vrjBH6+tT7&#10;17NaFKMUynp3hq51BU2rs3ZypXHT39c1rDwXeSvlUwmQScFdp6Y4zkH17V0lkmsW48lYS8j/ADA4&#10;6n1NaVx8Qdfsrcafc6Y9xLnDMsZHynsVA6itIQjbUIubd4nG3XhE2x2MsgjBC/eORnqRkkZHWnt4&#10;J06a7kvp4o5d5DHegcuAeu4qefUVrt4u1TUpRBqts8CAHblSox6En8hXS22rXejxRvJAzxOcEHgg&#10;e3FFoq5rOpOMTktL+Ffwl8RXxtddg0/T5D91prRfLYnpuKBSBWlrv7H+iaQp1KLw9p89uF3LNCz7&#10;WU9CArZI98fjW9e+I/AupW6297BMGjywbZgYz0JBz19qr6J4tvfCF81/4b1VolYLujJO2QdeVPWq&#10;+rUmrtIJYnEJWjJ/ezF039k/QPElhFNp0FnArZB/0icsT9N2AR0H8hXP3/7KmjW4NrZ20ReNgMG6&#10;kRge5w4K5PXg/Q19HaV+0jo9rMW8SaSuUXcZoZMMf+AketRa58avAmtxi+jSRopQBJHKpUoSOqn1&#10;Hem8PQtokc8cdjIu92fJz/syaZbOovNPvbYuQV2XPLkfxKdpXjuKfH+ynpb3QivINQAnUNHILlAG&#10;APOT5Z5xXtV78QdY0zzJfCGrJPAPnexuDuiZR2AY8E+q49+1dTo/7QnhW2tha6noM0JGSQk4ZDnr&#10;wwBH61CwtBvVGyzTFWupHgl5+yL4atrdLmG3vVOQHMt3uUjPXO0deTxU2n/sseBpbvybzTmRVLbX&#10;a4kYMexG1uh9iK+mLr4t/D3XGiie5bTI3OSk2fLz/vg8gds1h6r8T/g1blZLnX3uNpYmG1jYcDkE&#10;OwHX29KXsKN7WRnLMsbLS719TzfR/wBk7wPLLIqadaleuZJZGUnHAG5z6d8itP8A4VD8PvB8TWba&#10;PpzXAbIkMEchDDuN2foMAVXvvjn8GrVvJ07+07hMZy5C9f7wx/LtWe/7SngrTYmt9D8PxoWChZJZ&#10;jIzDucEDBI6YH1ppUI7JG0IYx6yb/E9X0fwmslnttIWWJ+H2IIU59doANaUfhzQLNTCsSm4DfJIJ&#10;BggHkZ/ng+1fM2sftIeINUsprC1Ro0nbgFm2oo/u+vFeX6l461W6tDaQsybjljk5x1A5756+tKeI&#10;hHYp5bU6vc9S+KuvxanIbNlTzQ5yFYNsxwMHPNa3wh1ibTfDVxZq/llbh2JBI4wPavnVZ45JCUZj&#10;KQM89TjjHOa9V8CzzixuYIl+XeMjJ6Y5Pp0rxMVVcndntSwsI0VBHtU3iEO/7tsgE5XJHWv0k/Y/&#10;/YA8U/tZ+EZPEnhjxtpGmXMeWayuVd5UHmMq7ivGHAB4HHfmvyXunyqtKOAM59en+RWv4I+JvxA+&#10;FviO38XfDjW7zRdStXHlS28xQjkHBAOGU45U8H+XiV5XON4ZJ3ep/Rv8P/8AgmD+178HNRnaFLDx&#10;DYSEODbXIV0buVRgCQR1HH61R1q31Twz4ju/Bvi60l03VdOZUuLa4Xaw3AFW9CrA5BBIr6B/4Jo/&#10;8Ffk+Od/B8H/ANo6G307xAw8q01KNgsNycnaJVP+qc8DOSG9ulfoR+2r+yfF+0B4ck8Y+BLo6Z4y&#10;0qBmtJCA0N4qjd9mnGeAxGFcHKZP4eNXoSjedO7fZn4H43eB1DiTD/W8C+XEwXykuz/zPxsM4J2g&#10;+wx39Kd86IC9edeFNf1S/sLqy8S2v2HVtJuJLG/tgwbyp4m2sOOxxlfUcjiun+3RHCE8+ua5aVWE&#10;oqR/l7mWDr4WvPC4qPLOLs0+5rNMHOOaspdMEKryW9fT/Gsq3KSAqcDGT681h+IrzUrxrPwP4Kia&#10;88R+IpPsGl2sIy7TSgr5vH3UiGXZzwoBJOATUV5xhTc2z0uF8oxWZY2ng8FHmnJpJf12HHxlcX/i&#10;O18B+DLOfXtdvyVt7GyG+VyCBz/dXnljgAcmv2V/Y7/YP1jwzrFj8av2jY4n1y3RZNO0JMSQac55&#10;MkrZKyT9BwMRnOCTg19Vfsq/ss/Cz9lv4f2mh+DtNjXWbi2hXVNUkzJc3c6oPMZpHLMqF9xVAQqg&#10;9K+pfOfqa4KGXym1Ur6+XRf5n+tfg54D4Lh6nHEYn95WfV7L0X6n/9T+axMwosUWQOoOTnJzwfbn&#10;6VcLAHBOB0x29v1qKM7lLknkdxnJ+verAQgkeoJwue574FffvbQ/OMPGLjypkQMYUIy7VzkkYwP8&#10;9ajliDZIP/1wDz2q0sYSTI5LMD/kUyV2WJk5C8r6ZIBx6fWk9tRKTXvNnnviq5toLexmuin7pZxu&#10;kGAp3Ag4Gfyr9Bv+CJWrG48T/ECCMctHbSHHyj77A/L6j19K/N34jQ3f9gWqyZKmaUhh2yi88dOe&#10;Oa+4/wDgi3rg0/42eMtGA3IdPSUAn75STBx24z2rwczvza/1oenGKlhpS/rc/p1t5SsaMeSRzj9a&#10;1YrjDgKAeSK4hLyNBtk+UHFaCXio4SNjhTXyFSozhjJ7M9DjlO0Ox4PvWol2GiJXGBXBRaluQMp6&#10;561fi1GbayjOAOvrmlzopT0OolvQr7QeCRkmkN4OMnP6cVwlxqMyuS3r2px1FyuN3P1xUOoS5K2h&#10;6XY3URGG49zWPq14hJUkccD+lYun3UmACTzVfWrtIow4PX1qZt2uUrnrWmraxeHLeYyfv5ZSxBbJ&#10;IAx07Vp21yrSbDx14rlrK2t28J2mtlf3xkMZ56A4q1b3S/KzHv1NdCna1y1PZHpVrIo2vxxjj3qh&#10;8Q9YS81VXkxnyYwSOnAxiq9pMZFCxMMHBDGub+KOjT2+uxafa3TRLEiOxUA7ywBx9K6qn8O50Rn7&#10;pLprEgt2NdVB5acmuO0lgLdYmIYk11EbAjJ5pUmrBza3NVX/AHeF5J6H2qKMy7cZ3N1pkEnygLz7&#10;elPTYGI9a1b7GruaEMu4nd06Vb3jjuc4rKRtjZYcGrJl53n8K0T01BLTU0Uc9OlTrMAdvUispJWK&#10;krjJBpySBD68UNkysapk5zmnMHdg47e9U0k+Yl/8il84E8DAq0tC1buWlmKnDD8RUUhU4Z+cdD1x&#10;VV2JGVNIHKR7FGBScR3SbsXvOA7855qlfIv223c/xbuPoBUYJzj8azboh9Ttvm5G7g/0p27ii7sn&#10;02SOzLLKCNofPsA5P8qi06R5J7q8l6uVI7YXHA/Ssq9laLxFa2LMSl2JGOOBlACwx78Vs4CXc6qM&#10;AhD6+oqYoqc7aFWRwl3KE+6+CeeOlZ92g8rzAehzir903lyK6nrwST69Kxp5W5Qt9c1Ml0M21a5z&#10;viQo2jySoPmiaJxg8/LIpr6H8F+KLXxBpcV1MQJx8rqOMH178GvmjxOfO0K/hBADW0q5PB3bDtx7&#10;5qr4P+JNppNxaX9ujSRSRoZlQfcDDnPupP6GvMxT1PsOD84+rV7yejPuvOIhtz8pwfp+FaVrItxG&#10;GBJI9a5jRr9buFbiM5VwDkdD7ita1dI3O1t/Y1zI/oPB1lOPNE3I5TGoBHBoJD5U1AjEPvbkGpkk&#10;JPzD60HYpIryRZBVuv5VQli2EKe1akzguWXpVB28xyGPOcdKymbU6mhG6ARD26VmkDc209uc1rdY&#10;iobpkE1jzl9rbuRx0rKexWm5kXQUDarZxz+Nc5e3DRZQAHtitu9kZcgcdua5LUnYAqTj+tcVZlqV&#10;jh9e1AYfc2zHXAzXhuvaw5mds5AHevWdanCgxsuSexHFfPHjC6Nm0wk5Lo2Dnv2rwMZUtqd+Ei56&#10;I8u8W+O7bRYf9Mk2qCckc8jufT2rwRv2qfDXhicSXBkVQ+C/PyjoT0+brXJ+PpNV1O7KYwA23bjq&#10;PU5rio/2dL34iyxpqELLbqdzf3cnG0jvx/WvnKuNrSdqW591leU4VR5sU9D9Sfgb8a/C3xD0db/Q&#10;b2O6Q5GUcNgjqDj7p9jzX1Lp/iIIgZ3AAxgg8da/FDw5+y74j+COs2/jP4eX0iZOJTnCSBTnDpnB&#10;3dMnP519L3Pxr8Q+H47XTvEdo0M9wMRPGS0bEcnBx27172CzSpGPLWVmejHgiGJqKeBlzRf3n6Qa&#10;j8QdH01S9xKNzcAAk5J+n6153rfxWSNlMDFQBlsH/Cvz11/4ia0fJ1Hzt1pOxVmX5ijkjA+h5rdf&#10;V9TjMNuzFh95yT+Wc+lXVzWUtEfX5d4fRp2c99T27xB8RZdQ1Ms+5wScAN0Hrmsp/H8+oyJZK7Fe&#10;MMMdB6n61846zr15eXby3Ew8tCSwX5d2OgwOcVBL42SWONLdCIgcFSvOPr0rzHXlfU++o8HLkThE&#10;9xb4n2sUslnCzuwfaSfYfWmXfxStbRHPmhiDtCDjJxx9RXzmdbtL67lhQBXfnOOTjt7cVzmsO9xd&#10;N5SkL/CAfQda454qZK4Xpt2krH1ZH8T4r22Eyv8AZ1X5cdQT9f5UX/xQ8pHt3k81VAXdkgBvpXxr&#10;bLfWWnkSOeueD0ya0RqU0tmwKlnbjdn9e1Z/WaltTonwtRW21z2Cb4sahZ3M9x5u5Q2Qu49PX3rk&#10;/FvxN8QeI9IaysZfInHCEMM44P5eleO6rbPNmRSYZRycc5x3zXFf2sukaj/aupSqkTMFXe2CzexP&#10;euKdSo/d6HfHhyjKS5Ero+hPAuua3p2mD+2rgzS8j72e56Z5rN1f4lizumiL5blgoPK+pPpXkZ8X&#10;LqcVxJpMwj8oE8/MGX39M4rx3+0J73VzKoZJPusTwOT27fUU02o2RjV4ZhJylUWp9XxfEu9TkXG8&#10;E8nAPBHrXQW/xFhh2rdSDC8AE7Se+D/jXyykqwQs82ImUYPP3gemMmuC1D4nbLsaV4etH1K4UY4O&#10;EViMgZ5Jx3xW/tvZq8mfGY/hFVbqlHT7j7hl+JcVjE80zJtPzLhgOnqf618ufE34l+KPiBKPDvga&#10;d7VNwNzdIQSMnomcD15/KqvhbwjrXiR47rxA21mIPkRoQq57cnnHr3r6j8LfDXTVsmtBHgNyflwa&#10;6oynWjbZHwOPwOGwUnPSUl9x+f8AaeHfGemXPl39zIXByJWJzgdN3Ufl1r6H+Hev6mrfYNRmkmOA&#10;FJx09+9eveJvhpbxxNdFQwU4YAEE57/hXP6d4KWydbiGPZEORnnkHNc6w/s3ozxcRmEa0G5Kz8j6&#10;A8OzkBYQcbkB9Olex6HdlWCyfeI59DjpXh3heKV0SEfKSuS3/wCuvZtJQE71xnv+HavSoS0Pjcdp&#10;dHoMdwJgIz1xW9YxbiY/4ex965m1I2jjk11emqwywOR716dLU8LETdjdtlHygjIAPetdYnYAdV7V&#10;kxoQcnJrVt2K8E9Rx7YrthE8erLTQ1owsUY9frTEnL3QUAqAeT61DM20ZYnjoKW0BEe9jgnOB2rq&#10;R5c5d2X7h9u3aenNeHftCfF23+D/AMMrzxfNKi3bg21jG3Ia5kB2Egfwr95vYe9eyZ8xSXIA6n8P&#10;UnpX4Cft1/tI2fxI+Jkng3TJCmj+FTKId4Ki6uMbZJEYfeXjaufqM5rizLFKjSv1exeXYL6xWUei&#10;1Z+eHxq1TVPGmqPo7XRMdzdNdOwGd+7mRhySxPPJPHvXu3ww0qC3WJ71WxdMqw78c4zhT/vHpmvK&#10;PCGkv4n1JvEM8ZTeyLEJODheMKg4CD2685r3u/0qeDTmtLs4iuAgYgYCeW6sWXrxtB6dxivz+mup&#10;9vmVeLgorofBfx/8La5p3wsvPDNgGcy6o1++MtGIkZtoDH7j/OOO56V5r8J4Ne1DRYGldo5EQEyN&#10;yZh0YE/3h69T3Oa9+/aW1jV9J1zQPGlrK0lpraT2oR02LFPFhcFSNrwyEDPHIY91FeH+J/HNjpdj&#10;aXXgCI/Z5grPCSSbOYdYieMjd9xz1Awea/d+C6qpUEmz+XOOXOtiZNbX3Oxmv4fOeaeRYbeL5Qx/&#10;jPfaMZzmpZ/ip4mg0yK20G6aJYiQGfGQD35GeD6HivnnxLrl3rl2viDUJsQ3LN5sY4WOfgsqgcAN&#10;ncvrz6UabrdvNHcx2rh1ZAhbPIYkbfx61+gU8TfY+Glgbq59Jad8ePGsbDztTEkagh1WNQWBPJU4&#10;yCuOPU9a7C/+I3jqIBn1JZNPuVBilAHlv7Efwv6g89+RXxtcatBpKG4u2yB82B1B/WsKD4i3IZod&#10;Of8AcSEB4pclXUc4IPQ+hHI7V0Qxtupz1cqc9YH3pafFbXPskdlcX+2JCMMBlxxx7kGmrqcXi3Uz&#10;qOnXSPgqzgZycdcj+QxXxVH4pj1OAzabNskwS9u5y8YX+64A3jH4ipovF93pxWbTLgRngkg43Ac9&#10;Pwrq+vK/MedHJZNuz1P0k0/SdJ1O8Se42qiY5yVBJHGTx3qx4o8b/AXwWjjxQvnXKjaRGznleg+U&#10;gZ/WvzB8W/H/AMYeIHFo88Max5QPApQkt0OBnkdMiuM0uPU/FNwPtty8g6ljkkkH61jUzOD0iXR4&#10;eqO7ruyP0QtfjJ8FNXXGnaZfxgsCC8oKrnkfKVJOCPWtiPxn8PnRgjXQIIUFcE8d8Edzxz1r4ztr&#10;XS7CMM7hWznaTjPbHXGaoX3xP8M6W6q14JEjy0qjBO/tk44qli9PeMo5ape5STZ9+Tad8LtQso7+&#10;xuJHmfBcTRZGMdlGOhPPNVIPA3w51CTP222LPw0Th1Izx7gV+cWo/tN6XYMo02RnwSjEZ2keoBAx&#10;+FYEf7UaRj97ECDzwMEn14rN5pRWl0dtPhzFvofqpYfBTwJbS3CSy2UqzhQJBdDG3HJwV/XNclqv&#10;7OGg2JW7stSg8qQny1F4hBI/A5/A1+Zl1+1BDcHP2TcQDjJIGfcDNc/J+0bO7qph2qCWIyXBP8OO&#10;eMelJ5pQejKlw3i99T9Ml+Cdjp00NwZIrpunlrdRsSpwOmPXp603VPhhpM0oneWO0Yg/ILmMlmPp&#10;ljnpz6V+Yz/HW6n+Y3EuOcAsSOf9noDWZN8WhdZkfJkPJXdgHnI/CspZrRTskVDhXEN++z9FNR+F&#10;3gy7nY6jfSlEwuFnQqOMgDnkZ5yM59auaP8ACL4NiE3k16EYEhwbiLdkD+Fd24cn6CvzHuviHEz+&#10;YSxZVUIAPu89jVN/HYeXZz94k5PA4646GsnmdO+xc+G8Ry2VRo/Wm5+En7OGgRrNqGpNcyz5Los2&#10;4j1yVGFA9frWFd+Ev2ZLEefJfphjhQhJI+pIGfbqD2r8qv8AhNvmbZITkEkEZAPFSzeOrq6UwvO5&#10;yQQMcccYH/16mWbwafuopcMYlJc9Rn6TXl18DbRxFaQSSFMgPknaM9zkEfiPzrzLXtf8E3c7R6da&#10;fd5D5xwT246+tfE0PiG84t93EZ4Ynnnv+FXj4jv1fmcgA4wDj86y+up9DopcPuLV5Nn0rJq+n27s&#10;LaPK4JwP65HavYfh34nt9Q0d9PVGjmjPfqVPB/L/ADivi/TfErkiC4wVx1PJH+f85r3n4Ualbz68&#10;bRI2y6MzMOcDPHT3wK5Z13LRGuNwTVP3uh79dGORZI3O47ec9DnpzxXJajbyyOZJnA257YPI7nn6&#10;8V1VyrlWjVgpwCT0x/8AXrm5gqod5OFOecnHvjPWuerHoeJFpJLqR6B4m1Pw3rFtrOnSlJoJEdXi&#10;YoSVYHGQM4454Nf27/8ABLT9tiP9p74NQaB4huWfxBocMUczy43TKRwSerMPuk9+DX8Lzvtm+Qgo&#10;O3GPav0N/wCCaH7Sl78Af2hdLZywtb2YDbk7FGMuDjj51GOepx61wYt8tp/edLulf7z91v8AgoZ8&#10;ObP4U/tc2PjXSLcWum/EDTZZJyFKxvqFmyh8YHDuj7iO+M18xvdYkw33RX6tf8FOtH0jx/8Asu6H&#10;8ZtNXfN4W1S01BZVG4ra3YEMygjhQxKZY9CAO9fky/lTDzbblH5U9cg9DXzeNTp1ZR6b/ef5ofS6&#10;4Q+p8RQx1PatG/zWhuR6jBbq9xeSCKKNWZ3JwFUDJY+wHJr9S/8AglH8KodQ8P6p+1N4tsUW814i&#10;00MyrmSDTYSwLoxHH2mQksRyQoGcV+M3ijR9U8aT6L8KNE8wXnjHVLbR0MQyyRTOPtMnXkRwbmb/&#10;AGQevSv60PBHh3RfAfg/SvBPhuLyNP0i0hs4Ix/DHAgjUcdTheT3PNc2HvWr67R/N/5H6l9DHw/p&#10;tVeIKsdU+WP6v9D1Br5TIABxnjivM/jp8X9E+B/wi1z4peIMGHSbZnjibrNcN8sMK/7UkhCj6k9B&#10;XSrcuCCPwr8of+CoPj6bUJ/AvwVtpB5WpXNxq+oIxwGgswscSlR1BlkLfVRXp42r7Om5x36erP74&#10;zrO6WXYGrj6z0gr/AD6fez//1f5uYWXYY+hY4Xpgehx26d6skFFUbieP84/zniqkUY2biCCeSe3T&#10;196veU7Y+bAfkA8HH+TX6Afl1N2tYhJy+Btx39Dx37e1LPAFyFICjkHtg5Gfw9qnNuWT7oGRjCjA&#10;5P5cetKAdhXv04+nOfpRY6YSTu5Hlvje4l/4Rb7K/RpyjZzjkfKQR2OD1r3H/gkvrM+l/tP6pYRu&#10;ES50yZcYJB2shH0OBXh/jaxDeF5lnUk/akC7QeAQ3X3wPSug/wCCa066R+2JHDdN5Yks7pF3EjcS&#10;uQvv649RXg5rF3Vj2MPFPDTZ/V1/bTy7dzYUdR/WluL+SVlWInkg8dvyrznT70nbAvSPrz6d/wDC&#10;ungmlbcUBbB/P86+GrNrRnjzm9z0mzvm6s3zeldBFfFkwvSvOdOkmKBmJ3AemD+PFdXZ3D+XvznP&#10;r61EJaXMoeZrSyBhuf8AXqaRZNw3dCO2aiMucL9OeuKqGYREjv7j8KE+p0c6izsNLmIPUf19qpa/&#10;cKSIzjp09ai0xyCeMduelVtakCbGC/lTlLTQ0VVLU9m0u5e68FROxwsUu0j8OppLeVHfZnNcz4Sk&#10;1O58LXKSYEEM6bRjBORz9elaNrcbbkN26Vq5XsU7NanoNjLI3lxN0BxkelXfihOp8RkkD7kfI56K&#10;BWJYyt5sRXJyw9x1q38ScjxZNg/eWPHT+4BXap/u2hwXkZ2krJIRt6f411kIKj5f04rj9IlcHb1y&#10;fyrqI5XAwpzjIop6amifc0xKQQcYP+NEk5/iJIqnHKp++Oae8g5zWkGXz6E5n8wADjHSpvMO0M3Q&#10;96y0kycj8qnWUbueMVpcfqai3I2ksOvpT/Nw3BxxkVlCTI+XgU7zAOScEUc3QJSudApO0FzUiS4+&#10;XGTWMsx4Q1YSUIOoJrVSWxDd2jSLjbtUYojmBQAdOlVPPXbtI46UzzQzfKduOmKu5tdbluRgrfL3&#10;NULhyL+DI6BiP6896n3KBhj06Vm3M2L22wDna/X6UmVGz1RDqcIu5FnZiv2dlKt6E8E/rSzXjW99&#10;5d7n97HwyAkHae4HTrUMVvHdpcGYnBJXGcD2/I1Vu5kCwXzcOvySE/7XHP41HNbUmaTJr28tJIcC&#10;YY78HP5YzXNyardTx/6JATz8xf5V4/WuglulKEsee+OtcdrV89vat5OPMlYRqT6n/DrWc3YJRitE&#10;crrG7VmkhiYlFBExBwCcfdT+pPSudjZNOMmjW0YWIASR/wC6+cj3w2fzFdZIiW1r9jiBIxjOeST1&#10;P1NcteQ/brKK7hbbJEpZSfcYYeuDiuKpGzv1NqLey2PoP4LfEF7hT4Ru5N9zZ8KxPDRnkDjuor6Z&#10;t5Q8wlQ4yOR61+X+n63eaNYr4s05TBfWyGYxOOQcZ2n19Ae9fbPg3x8/ijTrfUrHkcLLFu5B79vX&#10;p61g9dz9q4RzdypqjN6o99WX5lU/dP8AOr8km5crxXOWVw7xZcg1qQzZ+Td1H6VEtD9FoTT3ZbbC&#10;ZXGR7VCm3ADj396k+UHc3GOai/dP82R7CsZ3Z1c6TsgaFcMB0POKpPD8uTz61OZXRhg5H6GqU8u4&#10;MYRzgVm0V7Xoc3qGZCQox6fSuK1FVI+cndzxXcTuGYmTqa5O+ALMG+YDOa4q8SlI8q1eEiBmkbkk&#10;kHNfPniTRZ7zLMeM5IPavpnVrPzgRjHPH09K4K80FppPL2jLdRjNfO4ulfRHq4Gty7M+SB8PP7Y1&#10;VbmaLgNtBA55PPNfVPhDwBbWNkjBMnoTnP613+heGLO3iEbxqc852g49a7+102FYxHjaOo7UYLL1&#10;DVnbiMxnP3Y7HmVx4Wtri0e0nUOrDnAwB9K8V+IXw4014LdNPUMIXOS3JG4YOPTpyK+v2s0DEjAy&#10;Ow9q80vdOnSd7lkwgySvbFdVeiup9nwvnTo1FZ7H56eJv2aNau9Fl17StVlspGwyxQ52ZJz8wJHX&#10;sQOK828QfDv49eGNPguba8XUW8oZZ1ycdAXweSfzr9JFvTezyGH/AI9yQWTqTjofbmteYaZq/wBn&#10;0xcQnaIpGb7vft/OuSng6cttD+g8o4vqqyqxUl5pH4e+MfE/xW0SBor3To3mweYyQD+vH8q8q034&#10;1fE+6lGkXegLBtO/zkcgqx9u4xwPev3C8bfATR2jZILceXKhMbJyRkZPfhc9K+ONZ+BjWEzR3sTP&#10;kHbtXqD9D1+tefjsprX0kz+guGOK8or0eWdJX+f+Z8Xa5478W+AppPFstv8A2hYxIskgBxIASFYK&#10;T1IJrwHU/wBtbxLbajc6fpmhPJZ3Mii3l6SoOjLtIbr26Gv05uPg1DeaG9tfwEQhQiRsMEe9ePa/&#10;+zJpU8+nxW8Hl7ZN+GQNuPTB6Z47kV5mKyjEN3pTsj67C08hxLviqabXXpofH+gftM+NL6OO11HR&#10;LlfnEbTBDswT95jgfdHXAP1r1CX4/wCh2NgyTPcCeNS+PKymRxkHIODnivqnS/gjZ6ddta3NsPIP&#10;yfOvynj1q9ZfBLRZPEsJWBRtUqF2jGM9geP/AK1YrKsUt53+R41fC5Nztypab6H526j8ffFBeQ6F&#10;p805k5AKbFwe5xnvXzPc6v8AHLVtfbUtQkM758xInDFIwAcAKD1HcnnOK/bmf4R6RdXjafHZCLbk&#10;ByAEX0znt9K82T4Pia/t0ktwtzA7bvlGwr3we4x0FcNXJa82ueZVDMcsp3dKikfl5Y+IfjjDA8sN&#10;ojtgjcQyA4HGRnJHp29atWmtfH/V9RSH90sbfekRB8nXHGQTnkV+wlr8GfDeorHLNwvzbljQAt/h&#10;zXBz+BINLvJdLRkdEOFUAA+2feuqOTTgk5TdjwcTxFgZKTVFXXkfHOlfA7xlqlmL3x1fylpCHSME&#10;qki9/lHb8OK+gNB+FuhaHcRXlrGEkwN4BypOMc17UYmfTYbZzuFtlVGMH3FO0yyluSpKck+ldEcN&#10;Ti9j8S4lzyVWEnJ2XZaFvwto7748LgdFr6A0HSkMTs+Nxwox7VheFvD8kMKlvmIxkHgfhXr9hpkc&#10;Z8xTg9elerQjY/lninNYyqtQOQvdBtDbN5qFtx6nqK5GXw3bYEVyDtI4A6fWva7mxd1dSeuM8dfS&#10;sC50wiLkbmzyPanUgfM08XZ2bPN7TSo7ebZF09QOfpXe2Vr5Q2RDJOOc1Qt7VlAGNrN+ldRbwbEB&#10;OST+dKlFHPia7kjTsrSUuN3QH866qxi2yqY+QetY9qzYUY/ECugtmKYbpXo04pI8WtPQ24QynLjg&#10;d+1aUGHTzCM+mKwxKrrjP51rRMsUa7DyetelTR5deZddZJQVI9+vpSiXaoHHHr/Ko4vOKhk/P615&#10;h8SviR4c+GHhC/8AGniubybSwXcwAy7k8KiDuzHit7JK/Q8utK75Y7nyr+3v+1RF8Afh5F4Y0xGn&#10;1jxNHLBGUwWggACyOB3J3bV6Y5PpX88N3qNz4i8Q2TTQzhZHDCNScIN2SX4O0HA4r1X4zfGPXf2j&#10;PiBP8Q/EIeGXDJaxO5aO2hJwkcakAD7oJOM5Jpnh7wtcaVpsTQxSXEhZmklZlDMTyB6AZHAr4DM8&#10;W8RUclstj7nLcFHB0eWXxvf+vI9D8M6fpdpafZbdojd8OY8gmONiQOhyu7HFUfifrNr4P8F3WsvK&#10;WmtFkjt7fcVZyicbj/cBO4464561RtIrTSvEqRrlrm/YIRCN3lAKW3TnOF/ugA9+leL/ALVm660r&#10;wvZ2s81sY7y7uUmhIBLCNU8plOMj5uCeM9aywGGTqJXPn88xnJRlKL1PEfCd4vjj4Z6joPjS9eKL&#10;RYYmR5gzCKG5mbEijO4+VcKVbGcg18vNeWPhmwl1TxH8sKt5d1CxYbnWRklQkd8orKcdxX158PJv&#10;CPj/AFLw00Mq2VzqgfT9StZU3ILlyiFd/TDuY5FQ5wSea+C/ih4hU6VNDqllJb3Frql1ZzwzDawZ&#10;CGj3qcFSFGMHrjNfqOQ1nzW6I/G82pOq723Oevde0TwzLeaHcamLy1vFinimUMd2Pmic8ddrMrKe&#10;h+lZNx470yGFbWxuXYIxZVVT8xPUk9T7Vhz6hZXujRGGzjDQsYtxGSFxuVfzJwaz4L+QXB8m2VFU&#10;clTxkc88Zr7inXa2PD9hf1Jrnx7Lq5EWo3DxRdCApbP+RWlH4s8PRuVNyyY6FkPP4jPWufW41S/m&#10;FoVjRnPU9MVPc6Lq1pL5beQwGOCAeo7HH51pGTtdDVCPwvQ6dfGFlDPHLZ3gLRMHR1O0gr0PPIpq&#10;ST6lsnu5VK7jgDAGSfQVxkulXSRGJ1g/EcnHPGKljsb0N5kXkgE8nbg/nSU5KxMKME3Y7+1AiYyB&#10;lEaZzkAdOetaWp/GLT9Csv7P0OFbi4/vk4VfwA5NeZJb6ig2xlFU8/L04pBo18y8yIpHQlcHBrN1&#10;5/Z0JngYSnzTdypc67408Y3LT310Uj653bVXPZe4qiNAguGZUvfMIHJGSCe4963LfT75Rh7le2eO&#10;SKybm3lSVlmu1TBz6de1YtPeWp2RsrKGnyEtvBH2lfOkukROzNnmrNr8PL2fc/mqI1zz3I9qwLjW&#10;FhTZbXcsg4OOgyOnetDT9O1vWVURXDjcRxvOOe3FXF029inzxXM5fgX5fBUTTLb25dieNxxgn6f4&#10;U0+AyY9yzgEHLBh6ds8813WkfCj4laqhk023kuB1AEoXPvgnFZWraB4l8LX/ANh1uKa0kHO1+Qc4&#10;6NyDz6VvOMYrmcTnWJjJ8sZJs5uPwfaISZrkLjgcZA7HNWl8HWpQhbjOeQQOPwFWjPqErbhJkgHI&#10;GAfepDq+pWymPOSOAcBs/wCfasZSh2G5TezM2Hwl5ku9phj6EZx+P61YfwbN5hWLCueBjP8AnFZU&#10;3irUImKs4AyCOMcD1q9o11478S6nFofhmym1C4lf5IreFpXYt2ATmhVKVrGk6c0ryaGy+CJ+BE8Z&#10;POckjP4Ur+D7iBVUTDnhsYOB6da+ufCn7Ff7XfjnT0uNI8GatBvUMDNEkI55/wCWjIQPwqh8S/2R&#10;v2j/AIN+G/8AhKviFpUunWbMBuZoWbJPTbHIzc+61PKr35WcLx8bqDmj5ci8P3kHyqwO7AyOeB75&#10;qWPRtSjczSrwOn19Pyra0bQ/EPinXk8P6FHd3uoSDiGGJ3kIPHKAZwfU4Ar7A8P/ALEXxbv4vM8Q&#10;6hDo6j+CZWaQDv8AKCMH6kUoyUnojLGYynRadSSTPjzTreeOcAAbmzk54A6nJNfSXwWhjvPEEl1p&#10;7eZFbwkyMh6F/u/ng/lXbeK/2M9Z0/TluPD/AIkS6mHJjuoDGhHfBQtjH0NaPwo+FXiP4bQ37+JL&#10;i1me5KbPs7MRhM5PzYx16d60vKNux4eZZjRnTcou72PR7sSyq3lHkDnH5Hnue9chfTTIWgZSwGdx&#10;4zjkA4712N8yKPLkYhidp446+351x19kBlkLb+g3Dr7/AP6665yW54dCav72xyd1cSNGsQOQBg/5&#10;9Kq2fiC88O6tZeILIAT2kscifMVyQwP3l5C464qe48legAAOeB1HpWBqMUMqM04Jx7eg4rlqxUk7&#10;nfCUU7yP7d/gz49X9pT/AIJk+LtDs83Ri8O3H2Xfht/lxmaMc8ZV48D0IHNflh8PtXh1XwHpl9Cd&#10;ytbJz3yFwf1r1j/ghP8AEWXX/h5r/wAOb4qiGKeyZAVK4YFlynUEiQnHQ8181/A24uLTwHH4bZSz&#10;aXcz2WT97MMrpjPOK+VzSWsGu1j+KfphZYqmEwuI6xk195+i3/BOjwRYfEr9sC48WXwSW3+HmkEx&#10;hhu/03VsqHHZGjhjYA9SHI96/oZklXcSpzn0r8Z/+CO2gwP8OPiD8V5IWW48SeJpYA7A7Wg02FIY&#10;Svsdz8+oNfr+k7HPbHSpyWP7n2n8zb/y/Cx/TngtkdPLeGMHhoRs+VN+stX+Zq+fhsE4IOa/n6/b&#10;78WS+Iv20rywSYGHw1oNhaxAdnu2knlBz3+VOR1yPSv3vDs/TBHp0r+Xb43+Mbjxp+2R8VNcjYGy&#10;i1OCwg2gBR9jhETZPUkuDk1WbVoxpcr3bPmPpI5m6PCtWN/icV+J/9b+a9dzfP2GfTIPbr0zW2N2&#10;35gTs7g8AfU96pRKRhjyCepz0zj/AOvWisMewjgjOMe2eP07V+gRZ+Y1J3jZD0GFYkbAOef5Hn8f&#10;eqkv2iTBhI7A7v8APrVklGLFPXHpg9h+VRs0kR8sDLcgnH45A7D0ptaalKEnqzy7xPvn026tLhd5&#10;Esbgc44JBJ+lN/Y1lbRv24dKgYhdss8PfbloSP0YjBPBqx4jKytdG33HaqEngZ5yQD/OsT4DXv8A&#10;ZH7bvhqVELeddW6uWDA5kjyTj/H615GY25bnvYSyozj5M/qN0m4Xbls5wMgdK7WzkZWwGbrmvPbF&#10;fJiVskqec85Ndtp3EarIQx759DX5/V10PBS95ps7SzlDyADOMgZ6fSuptnLynHTFcZabWACHnHNd&#10;PZPnn249KyUmkEZNLlZsyNtBbv8AniqbTF1O3nB5PbFJI3mMC3T25qviQEcYHuacpOxMXudPpRcR&#10;g5BGOtUdXnICxt2o02fzIwCMevWqWr3IBjVe/wCFRze6bOoraHsOhXr2Hw8zICxnuwiNu+6AP51D&#10;A7s4OePyry6zudfQW1jbzF7OSYO0eflXA5PNegR3OxwW79MV0XvbyLUvd1O7srkwokqNwpyccVF4&#10;m1mTVNUN8/BbA6+grPglaKAnPYkg1gtdvdMZXUDrwP0rdz0sXTd7Ns7rQnLOzE8Dt/hXUJIAQVOf&#10;pXF+H/MMbPMcF8YFdXED07emOa0itDZLZI0PM3HBxz9KNwbjpiqatu/p2pDMuMN3rWLsEr7FvzV5&#10;Pf27mhAHwG7VTOByDT45xnAHTjg80k9SoO61NKOZS2Iz061ZVhjJrMjKKxYD5u9Ss7H7nU+3TFbP&#10;RXKW9mae9cgj6VKjEkc/Ss9nJPI5pwkY4xwQadgehqLIuMNxignnbmqaynJx70pb5Rk4rT2gk9C3&#10;I4AAbpxWXcsov4MnqG/DH/66sIyu6oWrL1TZ/aFuE/2+vToKp66l8zSuW7OYiN0z912P5nisbUQH&#10;keEfMJefoe9TLLHFJJGn388/Q1Su/mhJJw3ByODmspvQnmVkRW9wrRDzMgoSrD3Fc7fOl1q0XH+q&#10;jZ8D1Y4BP60NdR2lxvu8KspALnpkng/j0NQDc2pznHCogB9c5NZp3RTQXJypAHNcjdRtHpM8K/Kw&#10;DAfif/r12V0ilMnhfWuR1ONvss7BuWTcD9KibstTSk7PQ5Lxnp102h3dxpgxPHA4254YYyRzxkdj&#10;Wp8M/HFzpfjC7lsW/wBARlSeIgghsfeA6dSenXFad7atc2slh3uVZMkf3gcnHsDXIaJHbSardR2u&#10;Y5o7a2Vj0GV8xG9jhlrCdO7PocDjp0ZqcN0foloOvW9wsbRSh45FDKw7g12YkDjdFlj7cd6+P/hX&#10;rM974cg03UJB5qxq8bjjgjpj1r6P0nUHMSxTEb0H5gVnJdGft+U5nGvSjUj1PQ1u9ykHpxmo1uMH&#10;bnCnOKxzeRsBNnHTippJUlj3J3rCaa2Po6c1Y0HnRlwDyBVCV3xx0xULF1G5wMkf5FJ5gdDjt1rn&#10;lubmfdBHXp0GM1zl/GzAhfrXSyIwbnoay7iM+Zxz7dK46updN9EcnJbGRfmGBVaDTEMzOBzjrXUS&#10;WyEA9zUsVptO1hwfSuGVHW50xbtoULCwVWOeK6GS3ZVBj5A9KaIMoSCQD/Sr8EvGw/L3FVGKRrGT&#10;a1Kq2TKVb7xOeDjvWRqWkM6N5fzev411icDzD345qK4ZSm1Rz3rTlTO6hiHHVHz5qXh8W1zKLUbS&#10;33gowK4fU7JZF81iVMTdvX2NfSOqabFLJu6E9eK8w8T6AbiNolwpPoP/AK9eTiMNbVH6ZkHElmud&#10;nnf/AAlms6UsZt5TJHEgXa2CDgVTm8WwX4iiv41h5OZFHXPrUGs6K0cZUkkdq4W+hng+TaCgHHFc&#10;31ypF2ex+x5Tm1KaUjptVnsGnEWxZAcHJHUD1FS6Zp3hy81C71e9XZ9nt3SJSvBeTAH5cnpXCpNd&#10;B92ccFCD3zVNbi6gcxsST6kZHWqhj7a2Pq6GZvlcIv7jrLvT9O0u1tjeIX8xmcgAHBGAB9K5i2az&#10;t9WvtRRFDOoVQ3OMkk49KzbnV4xYNGX2Mpz83PBPaufj1G3gZ57liASBn/Gs6mLjdHq08Y2nc27q&#10;Wx+0NMEBycHPIO6uM1O5tLW4kZ0ADYxnjHHUY7Uut6hbXFpJapJiRirJIByec+2K4HVdQk8gKVJY&#10;nncfTv8AjXFWxViauPUVds1YdbFpZT20fzNDKJIZBnjnoexGOK8f1rUTf6tJchcMWP3Rjr1NdYZ0&#10;eCVdp346Cs7TdCursn7QoiYjIHXGelck8RKSsfOYvienFNtlax0+WeNZmOSTyP64r1Xw74eYYIUu&#10;c/l3q1oHhzy4wq4yMdRyfrXqOjWcqMAF2+pxW1GjreR+C8WcXuteFN6Fizs9sSRxKMKecGuogXYC&#10;pOcelFvFFCqqAPX/AOvVlQ27eRiu7l1PyitXctZFZyQu4HB6cVVlhEzfvOB0zmr4Uu3HU9qdIDwh&#10;HOah09LnL7WzMAWIMn7o8A9/6VbWFUPzHpWl5IQhjQ8O8EBc+1aU6bMKtS4y23BuP8BXQQgGMMc8&#10;Hv3rOhhjRd2MHjP1qxaCRp9x+bHeu2lTexw1pLZmzFECiuPun261oG5REwOSO9UVcrhcgHH5Gkli&#10;Dx+YWx+NelTp62R5GJq2WpZn1AaUDcXTrHEFLs7nCqo5JJPQAV/OV+27+2ZoHx58Vr4b8CXs154f&#10;02WSOCKESRi5mB+aaTpvTA/dDGQMnvXqv/BST9u65mu779mf4OP50sTmLWr4FWjG3afs8OCwcg58&#10;zkYZSpGQa/I7wRohuGjsmmWCQoyucEBSBkg7ecADmvBzzG3/AHEHp1PoshwEaS+sVl73Rdr9T1rT&#10;tS/tDUVElm6gYDFZNuCDnPIx7YxXutnFbQ6THqVsggv7tGk3YY/KCdufrg4A/CvAPD2j3OmalHfq&#10;VMecxux+VyO/qMdfUmvcNMiaQyW7PmV0DMxfAXnggfj0r5Z+R6GOq6XuYV94o/s3xFHp1xdCe4MZ&#10;fztpDCJgchCcAnseeB6V5l+0J438JL4g8GaNqEJiF35hVJELq+5o1+XglWOeucevQV6naeGLbStU&#10;lk1eCG9NyzPHcsmJo92FbO/III4IA5HevlT9p+6W28dJHdapapFp+mPKqwhpLmJxmRyCR5YygACh&#10;gTkZ7V62UUFOdrH5nn1dqDTeh03w28G+GPD3x3ktdMuBqEL3SakYiyOkXlLkTKYztaNdjbuAVbb3&#10;FfJfxCNnqPhu90rx3fwgarrRvrKRy7PBG6OdpYL88Xz7VJJIxx3FfdXwR+Ethd/DK21q3STR4LuW&#10;31BbiaRmublygk2SkBQkDsc+UoIz8xJJr8xvjL4iuZdSi8P/ABA89LbUJHv9ij99p7kmFlRGxwWR&#10;mMTEDaylSO/3+V05Kpoz4SvP2kbRf+ZkN4Es/D/h67vNZnWa3meJrYW4ZlkILrkOyqAOxxkgjBAN&#10;eef6LF/rBhl4JFdRZ6jN4L8Pf8Ix4kcaroWsy+bbTwPgReUMCeH+7KN2JInAyBg9mrzLWvtMniGe&#10;w0e5SW1jY+XcKMKydmIPIJHVeqnivsYzskkeaou7T+86RwhwAp6ckepq0pnZMNkhent9ea8uuL66&#10;DhEdsLx1zk+tek/D/wAOeMfHWt2fhTw1bTXt/eyCO3hTqzMQMn0UdSTwBWNXGxpwc5uyXccsJK2m&#10;5t6X4f1nXr5dN8P20tzcMhdVRSThepwOn1r0fRvgl8U9U8VaJ4Ml0O4ttU8Qt5enw3KmHzyv3ihf&#10;AKjB56Zr9WZ/APwr/YN+EUb62o17xjrTL58gwrBVORHHkkrEjcEg5Y9eMV8iSfte/GC/8fWHxBca&#10;abvSy4sle1WRLcv94pnnJHcd6rgvL8z4hoVMVl1NezjdKTdlJ+XU+azbOqWCn7Os9eqPmL46fBn4&#10;k/s261pmhfF6ySwudUjaeKOOUTERo20ltvTnBHqK+/f2Mf8AgmtJ+1n4Fuvihf8AiCXQtMe4NvbL&#10;DbidpWiA8xiWZQAMgAd+TX51/tZ/tE+N/wBo74h2WsePpIHk0q0WzjNsnlqQzbmO3JwSTzzX9g37&#10;Cz/Dmx/ZV8LeG/hXeQzw2NlGtyF4dLplDTeYpAbdu4yRyADX5B4ycQZxkeWqVNWnzWlKKvFW8/Po&#10;fUZR7CuoOTs3qkfBsH/BFD4ReIPC1zo9v4r1KHVbY4ivJbeIwknqPKUq2PQ7zjPFfmn8ev8AgjD+&#10;1H8MZZ9Q8JRx+MNPXcRLYcz/AOyWt2IfnODt3YPtX9bkF/dpGkUUCjb95lYcn0xVPU7i/miL2x2n&#10;+6Tnn8K+E4V8bsAsNGnjcRepbVtP/Kxvisqxam3Rjof5+fiz4M+NfB8pt9d0y8snT5ZBcQNGwcAZ&#10;BRwGH5Vp/D+xT7XFp8+YyzFWJGCuR796/t2+IPwu8N/EiLHxJ0e31JSCiNJCjSxg/wB1zls/jj2r&#10;87fjD/wSP8IeKdDfW/hTqB0nWhl/KuuYZAOQu4cp+RHPGK/QfD/xVoZ5ialGlSlFR2b2ZwZw3haa&#10;VbqfibBqP2JVsrBykcagAYwMY6msbxR9q8RWbabqC+cpHHQbcdDyePrmup8cfDT4ifBrXT4T+Jul&#10;z6dfRk7VmU4kQNt3xswCup7EH2rr/hF8NvEXxq8cWPgTwVbPeXd8XRipwkMRGHmkb+FEByCep4GS&#10;a/ZZZhFwtc+JqNx/eL7y5pv/AASY/be1/wAP2Pirwxp2l3dhqdtFeWzQ36K3lzIsibg4AB2tzz1y&#10;K77wb/wTm/as+GtlJqXiP4KJ40uIHVSZtYjWJQcjJhgkRnVh/tDHHrX9VfhTTLfwf4V0zwfpxJtt&#10;LtIrWM8/chUIuec9BXVHUZRpF0bcZb5MgDpya5PdTvE53n9dr3rW8tP1P5SNR1n48/CZBYaz+z/Y&#10;6LGZW2Lb+GTfAgYLfvZpJtxGcbun8qq+J/2kf2idc0tNJ0Tw7420pQmxk0nTbXTQoGAqgQ2zSYBx&#10;gAjjjpX9Qdxq06gnftPtkH8K5G61qdCxeQ4XIOW9B1pc8lpzHG8yTlzShf5n8ufwO+B//BSP4ieL&#10;xqNtrnivQtMjYPJca5eXdsNmeAsbndIfXaoHqR0r9YvH/wCz98UvHN/Yy+MPiAIbW2UCe3stOj8y&#10;QBduVmnaQxserMBknkYr7e1bV3dpGaRpM5wDzivL9U1Hzt0jZ2pnJxVU3um7k18znVnzOKS9EfPG&#10;lfDTwX8MLZx4Wgka5uAFlvLhhLczBeQJJiAxx2HQV5D42k2yOoky2Sg9f8817hr+pLI32lRgKO3q&#10;T3NfMPjK9ka7lWdtqED5v7ufT+WK19o0tDzJczfMzx7xJqiyW6+Qu/rwD/8ArryO/niZtszcMADu&#10;JPJ9v8iuv1u5bJjjDAEkcfLnqOO9ea3s6mMQsR8wyf6fnQqraud9GOhnXN1bLPK4PAGR/nv1rmLm&#10;VnkxG+8Z6Z6Y6HBOa0rl4Iy6g5BGelfRP7MP7IHjn9rLxHqGl+FtSsNKSz2RiS9bBllkBKJGv3m4&#10;U5PanzOWyNmtbLY+RJR5eCfmOOQSB1PcVzV8cHy12/MO/wCePwr9Ifjp/wAE4/i58F9YXw/qeraN&#10;f6lKqvFZ29/Ety0ZO0OttKVkYMeBjOTwDWX8KP8Agmp8cvixaNqeq+RocRxsN4rB+hHMa8nnHfkV&#10;i67U/ZpNs+G4z8VMh4boPEZzio01/e3fot38kfZP/BDDxBJF8UNc05H2xLdWjcHgl45lwRz6A5+n&#10;4amnXEOh+KfiNYgmJbHxRq5THQKs7sMV9N/sS/sO+KP2R/Ed34rvtZg1OS88ktFDE0W1oQ3O4k5B&#10;3nAxx612d3+xfHe6t4o1a614qfE95c3kirF/qmuSxYLk8gZ4B/OvOxuUYySjy09deyP4L8d/pT8E&#10;Z1g44TBYvnaknfklt80fpt/wS+0VvDf7DfgSWcFZ9VtZ9Rb3+1XM0qnOe6stfegucHbkivza+DXi&#10;7Wfgx8LPD3wo0Tybm08O2EVjBK4Ks6xLjcwBPLHJ6969Db48eNixaQ26Kf4Qvf8AOvRwGQ1oUIQd&#10;k0kfr2G+n94d4WlGjCdRpK2lPt6tHvX7Rfx78P8A7PHwT8Q/FzxCQYdHtJJY4ycedcEEQQg8nMkm&#10;F6HHJxgV/J94B1nXtL8Df8JZrZk/tTxFqpv7kuuD5t7cb5BtPOApbHHA9hX7mfH3SdD/AGkdGsvD&#10;PxWd5tOsJ/tSW9tIYUaUDaGcc7toJAB6ZNeZD4D/AAW+zQxT2CyiDBTe5OCBgHjGT1ryc34bxdaX&#10;LTaVl3P5y8evpwcP59Glgsrp1HSi7yvFK76dWf/X/m7ibcgBALDHt6jj8O1a28bQrcZxk+hz3/H6&#10;VlRKgIB6njI45PXk/pV7JB+X5T0z7Hua/QU9D80hTbk1NjrWRpJSMfKpI45P19fy7VJc/LHsGc46&#10;jjH04/nVRXaO5VSMszYIHT860GkjXDSA4yOn1P14BpX6G3OtDz7WrcSXEibgNyEk9RkHn8DXnHhK&#10;efQ/2svBswk3sbvT2YkjAG8JyQc5AGBn1Fes6mLhtaaEIXV4iQ3UHI5z04z6/lXgesz2Vl8efCdz&#10;aM6IslnKWfKhT5/J9MbTn2wc15uZK0Gd+Dd7pdmf1ZaVKTbH7Q5bHy44yAPpXbabdLIyrDwB+tee&#10;6RcI8e2UbTjcMn15APvzzXZ2EkVq/mScehIr8+raNnztNpz0Z3Fkf3mfXoO351vQSMjhWGQema5m&#10;zmXdvH/1q6GD5zvPQcmsFK9ipxvG5tCRTwep4qKWQp87kew9aaGAG7OOB0qtvMrnAzj8KXNY1Sfc&#10;2tPedGL87cdOpzVTVbldyjB56U+xkYAhvun1NUdXmQ84+YcjjOO35VLb6j5rHY6VpzywwahbB9ob&#10;5+wzjNdfFzJtb5T1/wAisfw28Vr4TaRpMyvOCVznIIwMVZ3K0i/McE81vBWSNlVVrHVwXOYdynt1&#10;/nXNWzrJudcgZPGPet5TCYQBypGPb/69YV6dlyxCbckcfhWwXW522lyOIRk4AxwPWurtZGZcuRx1&#10;ritG3eUGlYN7DtXUxSlV254NbRWh205p6s0hMjcd88e9RzyruLA8jFUwRgHOD0pXOw7Tyeox1q3H&#10;oXo7jzIQ27OOf8/nU8cm0726frWc775B/s4qVWLZLAdaWnQXNrZG5G4K5HAqUS4yvtWVFNtARQRg&#10;dP51aWUPnsa0Un1COupfEobnOQamibHBNZ24KcKafHMvY5I6mtFLzJk+5qpKrH6daQzAjavSszzQ&#10;zYPvxQ9ygO1DyOtUnd3NGklqX9+WG31rFv7grqVr2AEhP5Cp2nVlKluSPWsS9nEtxACAxCsc9PSm&#10;5XGpLcknnYX5lHR15I9ulMnl/v1RvJW2boTz1Bql9p3xbiew75rK40WJfss8brKu5GGGB71x9isl&#10;rqd2rSMIyy+W2c/w9CD6VvDALNnrWbaqkl1cq3JLLnP0xU3C66l6Vp2BDOMEdxVC8huGiDwlCFHz&#10;A8cHrV5ofIXn5l9CeR/jUSsjkhOh6ilOV9DppJo5+G6vGVFVFZ0GDg8nHB6+1YmjqbbxbeWrx+Ws&#10;yKyBj8xDEseP97PfvXUMRYXW5/uS/KPQEdKydatT/aVvq0RwyoVb0wDu/T+Way1Ouludx8NreafW&#10;dPslYKwlMbd/ljJz+YH619VLC9tM6AHAOM+lfOfwTiF78S7eIIpVxJP/ALrKm1vrn5a+vtb0loLk&#10;lRkSYbHv3rlnNKWp+t8HJ/Vb+bMCK5U9R9a04XZsIp6HisKSKSByCvNWIbsR5R+Md6UrH3MJ22Ol&#10;kLGNUbj3oL+SoIHPrWM13g5xkHoasrcF49vBwcVjNaHWp6lgln+br649apOrSSDb2rSgXALR5OeD&#10;T1i+YEjrXLOBvCroZaQgjJGCKlwy8Hp+daSRtGM/lUU+5z0OWrlnGx0wknqitE/Bxj6dKn2Bctj3&#10;xUS8NyOlS/NKuCfmB/zisuY6ISdiUyRkdM03y8/e54/KlUYUd8Co3bYxZelXHa5tCTKdyfm2Ff8A&#10;JrD1OwQoGI5I610MpTlx1/Wsp5PlLbsfhWMoXO3D1uVnlGu6PGwCheT09c15brWlLuAxuI5xX0Jd&#10;2xl5OM56muF1nTGBJjHzNjGO3rXl16SZ9Ngs7nTirM+db6JYZT5yFR3x6iububq2hyoYK2fx4r2L&#10;U9JDMySYwc9B3rzm/wDDdyWYuoxng4rzp07bH0uE4rrR+0eU391CSQrDJzx29ea51fKlkJdhhunp&#10;xXoWqaC3CooPXkVz8miLtAKleK46lK71PaXHeIS1Zw1xMzT+arZVeKgFmbnhQcE9+a9Ag8LzSRMy&#10;JyMEE9xU0WhXESkGIkr7VMMOeXi+NqjTszhbLQlLCTbjH+fWuvtNKjj+VgGGK27PRpnAlA4PXAro&#10;4dGIBBH/AOr0rpp0uyPicwz+dRuUmZ+nwxxjyxzkfyrq9OjkVQzY46Y/rRDp6JH8nT6VqrAEh3rx&#10;iumC6HzNbFc2o0N5mUHGacQRHtyMj3pybucD8aaF/ebZOAa0kcMqg+PAG7o316UpjYsGcYJ9KmUL&#10;g7OR+tTfM5xkGnGnrqRKoitJGCntiiKMnPYDirrgeXwBmiDAG0nOPat4Ur7HJKtpoVzbPKRKW4Hb&#10;1ptq7GcsBhQTgdq01I5wOB0NUJZdjb2HUn9OtehTo3OKrVVjRZtqAhsg5Jr8jf8Agon+39pHwk0W&#10;9+DPw1v4z4iuIvLvLtHybRHIBSMJnMzDr0KDtno7/go3/wAFBbL9nPw3J8PfhpOk/iu9XyppVwxs&#10;EdcqcEEGVs8dfLHJBOBX8w934r8UeIw2q6oW1O8uZ2eSfqyM+W+8clmBJ5PrzzWWLr8keSH3nRl+&#10;B5mq1ZadF+p7FpEPiGS7/tDV7cs11uf7TEvqePmwOx/i5r6a8JWH2e0ksrd4T5n325J3MeVcdiR6&#10;cHtXz94J07XfsUU0paXkRyyD5iQTwHGTgnP09K9y0FJ0nuYrRWfygpJUEck8ZPTgGvkcXOzsj6yM&#10;U3dnplhDHOkUkJaTyiyvu+XYpA7+mO/aukE8MnlJOCGfCKIxu3BuCcdfl4ye3WuW0mOWOBtWnCl2&#10;BUCTPCnr37/TNdrNJJpNhDcTbFtCVHlgFNzt0A9vU+gNeXUjc8vMWk/IyfGfifTfhv4Sm8S+JLpE&#10;nO63toJXHlSOwwD2Y4U5bHqK/MjxM+gfF6UXNzr40rUXubqGS4lhLQLaSS71R23bwqMpC4DfJ+Vf&#10;YX7T2pWVzo2jad/Zbazb3tzEHKlkC7iuVUgZUsBgjgYHPQV8CaY3jHXvHyrod5BZ2t45TFlaoHEK&#10;/ewCrMuACFYEHJBBzX2/C+HvDne5+I8XZq4VXGLsfXvxC+K+oSR2Pw/0fXWh07QrUXGsXbWzRS3r&#10;JGrJDCr4K71BJwARkemK+HvjF4is/jDe6j4psYfs2qae4kk8yTJu7N1AicZAAkjACsB94YI5BB2/&#10;HfhPx14X0u98Q+IdIvbHTR5my4ulYNcXVzlUcyMSSwG4gHJwK8RV7cXNnP8AwX1kI5NxzyhKN+QU&#10;Ee9fe4Sgou9j5XA1XOPtE/uOf0LxBeWCyaXMpurG8YedbMxCswGFdf7rrnhhz2OQcVralpkOiQIt&#10;kxuILgb45xxkdCGHZ1PDD15HBrlns20/UmtJW3NC5RiD1IOMj61674G8Har4/uT4H0eAy3dyfNtg&#10;uflkQcj0CuOCTxkCuyrVhTpudR2S6n0WDwNXGYiGHwsHKc3ZJbtnldjppu75EQDczKoGcDk9/wCd&#10;ftb+yt41/Zw/Za8B/wDCValqVtqPiC4Gbt4iJJYwc7YouMbB/EQSSetfDvxx/ZhX4E+GdA1KW7a6&#10;v79ZPta4+RXUKQqH0XOCT1r5usrKa/cJYxeZIM4ULuY+wwMnFfn2Z1cLnWE5acn7N9tL2/Q+x4o4&#10;ExmSYp4HMVyVIpNrR2uro/Tn9uX4k2PxYu/D3i7w8VuLCSJzAYnBDCTaSBgZBXoynBzmvh25s304&#10;nVQ2I0jaRl78DIHrk/1r6x/ZD/Z/1L4l6bqcXjmzuodGQxi3lVCpMj/fEZccHG3JArkf2t/D/wAC&#10;fg/BJ4C8M3Fzd+InZhcQtJv+zx4yu8rhQTnO3k4r998LeMMJkOUPL1F6Xt/wT+euKclqYjH2hK97&#10;X9D4G8GaPd+NPiHDviBSSf7RMCcqEVtzZPGfSv6LP+CU+oeIbX4peIdNt5GawNlG8ke75UfeQp29&#10;s8896/I/4Efs+eM7LwLN8WxGbiHU/wDRrGxgQzXEwQ5eUovKhTx6k1/UF+xX8FPC/wAGfgjYa60T&#10;WWpa5FHc38l4gScOR8sbE4IVM8D1JPevyXxw49y/BcEYrAy96tiXypaaap8x6GCy2tic4pzg7U6S&#10;WuuvkfeMXzQjYu3d1z1/nVq3tS53beB+dU9Is7i5K3KESQnBQqcg59CK7OPS5wqsQQG9ea/ynSad&#10;30P3OnNNHn91Y7JGMy7lUZQ9ee9URdPLJnPBGOtei6hpi/YCszFGxjdjI/H2rnbDQPDhUmbV4w2M&#10;Y8l8e+T9a/tb6N9aVbKZX3Uj8g4+jbEqS7Hmnirwh4L8f6WukePNJs9ZtUO5YryJZgp7ldwOD7jF&#10;Zfgv4d/Dz4aWctl8PtDsdEincvILOBId7erlQC3tnNeznw14cU7zrtuwHTEcmf5YrMuNI8LQzYGs&#10;hyPSBsH6ZIr+nIxa1Z+aTu/db09TBmcbdjDKevuKngIGk34T+FFOPXJ4/Krctt4S24W/mJBJwIcZ&#10;A/4FURGiTaNeiOeQ7QDvKYIGcDjJraFt7mb3uzy2ecxAkjkE8fpXC6xqKC4LZwfccD1rububwwVM&#10;cpvZT32rGMH0GSa4jV7vwiWdRY3T7CMFplG78AnH61nKCve4QqJannmqTkJkc57Z715fql/Lbxvg&#10;7Md1/ljFeva3qfhJA0w0qT5eebhv5Ba8x1fxD4bXfdQ6FCSw5aSZmHHOccc1vSjZXRvCpe2p4X4j&#10;mSONpSRnuG7fTv8A54r5u8VXUM8xZs4kyPQEcflivpbXdbtLmJ5U0+2A/wBpnIx1GASe9eAeLPFL&#10;CLzLSwtEPJyqAhfQndwa0bG5Rs0z5M1m6WeWaKP5RuJUeuO+e47/AMq8+1GVJFywIUDPqQB7fWvZ&#10;vFfivUTPLOyxIyYGFiCAsMDJGPwrxq88Ta4d8iTYKnPyKq/XjHeri0tGdWHbvdbHMzkzsRbwucZH&#10;fGOe4Bx27e1dF4O8d/E/4ceIbfxV8PdRvNL1CykWRHtyQQ6cguvKsME5DDBBrmV8Q6kkpDzOS2Cw&#10;Xj9Pesi41jV5MkXMqk9NrY9euCMVbhZanZNLe5+wnws+Nup/tf8AjSz8e/HTTLeTxJ4YiigW8WPC&#10;zg7mR2XgBlbPTjJ4r9jfhffwC2S9Ybo0AG36dBX87H7At3dtfeI4nlZ23274c7sAq46k5OefpX7z&#10;fD/XZYPCcdtHkKWJHrz15rzcsxyjmEl5X9T/ABE+m3Qq1eJ69NybiuVJN3SvFN2+Z6v4n+It9c3j&#10;2dvgIvHB+X8q5F/FmouF2udw7g5ri9QmYvIUPJPX0rnWilA3TTvyeg4P04qMzzivKo3f8T+R8Dkt&#10;KMFFI9MfxHq7Rj94eM9D/Oqo1+/d9ssuP0/WuGS1twBhnOfU8c+1SCzsyu1stu9STXlTzCu1e/4n&#10;b9QpLp+B2EutXEsJDS9DgEN/nmqX9rSP8plIB9/1rnZIbTbtRRUXm26L8ygY4GOa4p4yo3dsuGCh&#10;tFH/0P5w4ipPPB6HHHA9DT0ccjHTA6ZzjqfyrOQMybFJ49eue2a0IpSw3Ec8cf1PpX6Cfmd4uOg2&#10;SQ7yAxXb0I69v61adyzKB0zj5R1rFkLbN0bEd19wT6VvpCm0CIcY446++e5ock2XGk78rMu20ybU&#10;/F1jpsZYtcCSMKOSzbcjHJznpXzT8WLYW3xE8KXseWEiBSrcYZHOAeQeePevr34fSC2+L3hmRkEg&#10;a7RSCd2ASADj2NfIn7R84Pj+y022Ailsr26hYKcDi4wuB2xjgd64cyj+6Z6OUybrcq7M/qS0aX7Z&#10;DFeHO8oGIxxkqK7fT33ALLke3868r8FajJc+G9Mvcl/PtLeQMBz80YOT6ZzXpNq4ZeD93qTxx9K/&#10;PMTBKo0z5GUrP3TtdPuEjXywST0z3rr4JwULo2QD7dutcDYjK+YOQR3610NjdA5BBPAxmuTrobxr&#10;8i5WdIJVYswY45680NNjIPIB/Ws8SkfJkAUhnDrgtyeOambKji3c27S5YMdpyp7n+tUNalYYC849&#10;+lTaYQqYBPrj0/CsnWpRy4y2Ox4+uKp6xuFack7o9W0u5t5fCFtGHAmjlG7Hcfh6VeM4UbU657V5&#10;/pdh5nhu11CJirefjBPXI7en9a6iKWVpQoADD+XfpWsZ6K5cXKS1Oys3lBH2ggs5z9PzqjqM5/tK&#10;SNuQAMn04qOGSUR5lP41kytIL8rcDacgkDvnp0rdl0rOOp6Vou1Yt+OvX6j0rpIWyvXrzXLac4ig&#10;VT19PbtXQxsTz09jWkInp0nbRGmJce/1ppYE5PPFVBIQNo7UySTjjp3q2+pcprcnYryo45qRZSnP&#10;WqJf3pQxK7TwD7UvMTmuhbFyWHpVgOzE8++fpWSWUcrwfSpBcdFzgChN9Sqc21c0xK8mQw4Pf0qV&#10;plGABwP1xWcHA5PQU5bjOQOc1rGXcbv1NcXDE/Nx/jUM05Ax3PWsqS5fHy1G9wSC30o9or2NJTit&#10;EXprhcnIzntXPz3wTVRFzkRevq1WWnV+DyevWsJ7xHu5nXB8sAZ/M8UnK+hnJrc3DNhMtWHczeXO&#10;qrkI1D3SldrHtmqVxMtzERkgj7pHHNZudipVkkajTSB8IDjjmoIZEF9MCT8yIeeOVJFZsN4+NrfM&#10;RwTzRc3UcFzFIxB8zcM+mBkU4vqzSKk1c6FWLsAKZIkbANnnn2qKIXjx/uIZDgZyEJH5gVdh0DXb&#10;j97b2khHclSv88Vty30SOqNa0dShPAklu0Z5B6kist2kt4QsxLpGcqx6nHY/UcZrt4/CuueX80AU&#10;H++R+orpvCvwf8aeMZfJtEhhs0O2a5kZjGgPbAHzt6Kp+pFbUsDWqS5acTow9VzlyJasn/Zx09ZP&#10;iTHdxhjD9mlKkfwnjg+o9OlfbniGwD24uVU7oiQw/wBk9zXmfwl8CeF/BWuXmmaE7XbxRjdcOe7E&#10;5RVH3RnkdT717vcxLJ5kEoBDjBHsa8zM8LKjWdKe6P27hjBujg4xlvueIX0IMJcDOfSsFyzj+Yr0&#10;C4054ZWtWPMZII9R2NcBcWLWt5NeROxRyPlPTjuK4IVOjPpo00lYhTH3WOB0q1FIUJEfP1qm2wtm&#10;M59Ki8x0bJOc1tc0hobyXmDyOfatiCRZU2qcn3rizqEFvKiz/Lu4BPA/Ot63uQH3x/MD3rKTT2NY&#10;S6nRLG+0segpZYlk25xkVBaXgZWDnIHantIpkznHA6VzTijspVFYgkBVjsOBnmkSPL7M1PsGOOc+&#10;tRqSHyeKw5O52Rq9CF3EcZKkZ9Kgwu3cg5I7mnShA5C8indRu9qho0U77mdKJF6DPtVC5PAGBz0F&#10;alw8QHmCqKxtICh59M1lJWOulNXMScqY8njisKaATDaTyeK6W5tyrneCMenPFY9zCIlBQ5J6niuK&#10;rA7Iz0OHvrCM7kx071ymoWBkdfLA24xgV6TJHIThlZh3GPTvVeSwR3+YYHbFczo3NXVseQNo0Ek2&#10;5ovnHcjA/KsKXQVGRIgc5OD2Fe4vp0O4ZUEHtWVd2EMDHuD0AHSspYfqONV31PHbXQzu27dy55/p&#10;/nimzaWBLuIyBkfSvVPJj/1cY69x29azJdNhRSrtwOp7mp9loYzq33PNfsaZ9lHAHT8qkEO5Tgde&#10;cV08tjCpCpkY9O9U5LfyDuBwOmRUx2OGo1e5gSRGM49aYPlTZnrV6WMSSYPfrxULKiNx+RpyicMp&#10;CKAqhc4B60yRUGXQ845pBklUU/Wp2PljLLkHjP1qzCcnuLAfl4Azx0qQDyiZSOM1X3kZC5yTnj9a&#10;VWMn3ua1pwbdjllPXQvS8xkD065qOMBfmbniofN3oMdBnoKjMmwqobB+lddGmkck6qS3J3mXPy9+&#10;xqgPMkcvI3yKaiFwbi5+zwIWPPA/WtZbSRtscgGfQdB/jXS6qgrnn1lzbH8jv/BSbww3iH9tXxq9&#10;urSXRmtoUDEqiRfZYcsTjHHXjPQ96+V/DngGXQmhtppMpFLI08sQ+VF6Jj1zX9WH7WP/AAT80b4/&#10;eGbn4yfBiMp43smle80x5dkWqFAFRomc7Y7oRqAP4JMANtIzX85OoR+KtA820n0ye2MEzwTx3CGJ&#10;4JYGw4kDFSCDxzj8a484yrEYdqdRaS1T6a6n0GWY6jXppU3rGya66DdPtJ9F04SQORKeFKcHpg9T&#10;we9a3hnUNavdTdLdXdHcM3AKKo4J3ADLH8+K8wguNb1TU0srGSPMvP710IiVuSeDluueleraPBqv&#10;h6ONHlaaEgOW5X2LKOf/AK9fHYmDT94+ppRhbRnpusWgs7GK4jAhiMjMwkLb8EcBAMnPHHFWNfvd&#10;Q07w5PqKWEup2iIi4j/10pkIXAc5CEM4Jz6elQ28dxqOkbIlaUy/d7lgcj5R1H+8OlfQfhDwXDd6&#10;FDczSiKRIiigFlAZhhx/tccYORxXIo3eiPlc9rezi5Hxp8WjBLqGp+F0vIjpMdlBBDOcIYJpEdZZ&#10;GdjgBc87iOM4wCMeF/s7+FT4D8R6xrOutE1lp8CxSXEYEglYn5I7fGWYdwVxuJFd9+0L8OvEesaV&#10;rVhrcGzTRcrJp2osRtUrgN9uwBtSQkhDg+WOc4zXwlL4t8R2Hhm7+FeoxvY3Vik863DuDsC9Y/ky&#10;pU4ZQ4LYzheDX6vw5gXGCZ/NucQqYuckpep0/wC038ex8Z7q20JXewstPZpI4y++MyPhfn29GUD3&#10;wSa+bYYb+3sLUspP2GRzGwwwKSDP02gj8M1z19PFHbLbRKMjJZu+f6Vp+B9XvbDWFjid/ImDpNGp&#10;4dCCSMdODyD6ivqZxu/ePawuXwoU1TWyKmm/6ZqSxlhvmbcznjk9cntzX70fsl/Anwd8LfDVl42l&#10;vVudW1ZI98vy7YUY/wCrXBYEd2IPIr8nPB/we8Y+LrDUNV0aG1nt7PygZyShdZc7QnUHG05HXcOt&#10;fqZ4o/YE+JXgf4Q2t58NvF2paheLFvm05R5CMGAYrAc5DA9OmfUV+dcfZVXxtBYelU5VfXzP6L8A&#10;PEjKuGMwnmGPw/tZWtF9Yv5/mfMH7cvxW0Txb4ktvCOhzRXn9ntL58qNuwd23bnkYwMgg969+/4J&#10;6fDnTZvA0vi9bSOW5ub1185xhoxBjHXjAJzmvyoGnQ6VfldRSUvvIeJ1wwAODuz3r7D0b4oeOPFP&#10;w80r9mP9nPT7ia5vVaTUrmEtuJkYs44xsjUcMxOD6VXDOWUsBQjQpapfifE+NfGlfiPMamZVEouf&#10;bZRSskfV/wC1d+37rMV1N8Kv2aQLzVH82G81WJCVhKfKVt8jYeM/vCcKQMZrz/8AZX/4Jd618TtL&#10;l+IPx+1CbTptSBltYQRLM7M2TNOWOTnsDyc5zX2L+yl+wHoXwm2+LPilcxa/rTMjwRCJVtLfaM5C&#10;c72yep6Y4r9QtPV5yqMuc9CMf5xX08qzWjP56xGMVNcmG08+58geAPA03wy/aA0Hwumb/TNJ0Uxx&#10;iRFI8tWVC/IOHzzkcnnNfV37QM8viPwY6+GnkYRKS8aZG9RjOVHXp3FcbbxPa/tGWNxIpZf7JmTJ&#10;Gc7mUj8iK+gtf060v9NugiLHI6ndgY3D6j2r8W4m4VhmGZrETei0Pr8tqyoYdd3qeNfsGfEh/wCy&#10;9U+H/iKcFLSVXtGlfkoQdyqDz8h619D/ABr/AGh/+FReOtBtn8q50i7YrdMmS0a/QZyQce+K/N7R&#10;/hdpkfi1rW3eSMtMzZ3EKTnjvn9a2fF3wult72G11mZ5fMJwxc5HTucn0r4/E+C2Gr4mWIb91307&#10;PucmK4qqqNlufsPq+uaN4j8Lw6vok6z288YlR1bqjdx/h2715e0w3YT/APX/APrrzL4YadHpPhiO&#10;NZWbp94nGcAcDjj6V6FPKiISn5fyr9Y8OeBVkmEdBT5ru+x8XxFnDxlTmatZC3EyjCHqe1Z7sV28&#10;nJ/PNPJ2HexBI6/1qCV1ZQoPv16Zr9Miz5WUbjN7Z3cADvT7VvOsLwckbVzj6mqJJ+6uFJ5GDU1v&#10;taxvCSf9WuPU89O9b09hQk97HCajKsDcAYJxj/PauB1SZAd6jLHPORjP+RXWapJtUIxAH93Of/r1&#10;w2ospAl6DGMHv3yOKlz0G05fI43Ur4lWDgBiCuSe/pXkmsSRK27ABB+TaOAT2/wr0TWtQW3hDKgJ&#10;PcHgcV4drmstM7LsA7Duc885ralJ3FJ7W6HH6w8iKXcjB5/H868B8WyvcylSMLkjhcH15r2HWtfh&#10;kwFO4gEAfd9vT/IrwbxTqEkSELyTkdsdOfzrpkVTlzaHgfit9tzMq+p+6ME8defSvKLjzY3ZGAY8&#10;4X/PTmvUfE87AiRQHOM54P1P/wBavJ9Vknlk385GQAD0U/41VOzPYw6j8Jy0oaInK4JPIIxtPb86&#10;o5+TJbIJBOcdf5Vfm/essaAKScds54x75zXffCL4O+K/jr8U9H+E/hKaGC91V3AnuX2QwpGjOzSt&#10;yQOMDAPzEDvW03fSJtiIx2bPqz9gMo2r+JVBPKWr7gOuN469K/cz4dsx8MKh4IYjH0r4h+H3/BPb&#10;4t/sX6tNrXjjVdP1m21hViR7IthGjywJD84YNxx2r7p8AQunh47efmOB65rwaGGlDHScla6P8Xvp&#10;rKMeKa6XXkf/AJKjN1G5dbySNugPHGKqLJldzHdz+Z/+tVjWI5I7h3lGDmswH9wH656V4GIm1Ulc&#10;/lCkk4povx3Egjwc7vQU4TSOCpOQOv17VS4HBPHOTTXZtuEPWsKkmUqabLLXDhsBuR61TlZdxfvj&#10;tTA2V+YEfjWZNclAVBxn1rlnUSep006Op//R/m3t3VcKy7M+o6+3arKuBlAeSvOMgc+gOc15zb/E&#10;TwVBKxNzwoO1kUkMD3Hpz/kVXk+NHgS2by/MklBJ6JgqMcHHIPT1r7114K1mfncMLUdmos9OigVW&#10;z1wePlGRjkj/AD9K2IwRGCnBYZx34/nXg3/C7LeRmFjp0zIM7WYZzgY5H4VAnxT8S3qOLTTgecAj&#10;qD9ADipWIhtc6fqtSOp774MuJl+JfhsRAM5v4sAnBGWx07464r5z/a40i4tPiDqOpW0YaSPV7wF1&#10;GRxMSD6Y7e+K6bwR4j8TWviCLVrrTliEJZ0kdj8rdCf6ZGK4j4x+Itfb4byX+rsZZLy8aSYucMys&#10;CSe5IOOv4965sVNSpM6cIpwrqyP6L/hDeC5+HGgSK/LaXZkDGCAYE7CvZNPmZso56cc9vavmb9nS&#10;SJvgn4XuIWyG0u1HA2jakaovGcj5VFfRFterHgoSCT+PNfB5hG02fE1lyydj0CznI+QkhegyRn/9&#10;VdNbSfKXiO7sBXBWVyEVdzZ5x9fauptpZQCsJIPXJ6fSvMSYo1L6NHTRTGRVY/Ln/JpzspUbvmqk&#10;sh5AOQfTnGKqtdGNsjgE1N0bxlFanUWDBQVLY/wrL1cjaQvPPYdfepbC5D5DgOexz0qDWpXWNXB3&#10;Z4yf51a0RXPzJWOz0TV7OPQk0yaMCZpM5HQf5xW2lyVdeevJxwa5nwzoSX3h6XXppAFhICj39f1r&#10;Rkk8uUOpyvt71pBvlTNakpWudnaSCVljzjJA/PtV3xHZpZa7cWy+iEe2UFcUNea3aL7LC0r7lGB7&#10;njmu18ZTJJ4suZJflJCDg5wAg710qS5Wy6UHbyN3SZXWERsdw6j1/wD1V04kfYUGB6GuK0m9iQKH&#10;wQcDJ9T71073iDAPGK0i/dO+DaV0aEckkcSLL94dSBStMQ/FZhuJJzsiUt2+UZqe2s9Vu5jHaWs0&#10;xGPuRs2fyFPVrRF3bWiNCaQIcjpVbzVkB54PGM1onwz4qcFpbN4vXfhP0Yg1Xj8O6nEx+0SRRjoc&#10;tmm07bAoso+aEbaDkgUC6XGF7/rWsvhzTI/3t7qiKeypGSffvipks/CUH7yWWacY5GAv+NUl3D2i&#10;juY4vMcHntxQLrCljyPyxWzHqXhOA7otPabPTzXOP0qT/hLo7R91hY28fZfkDYx9RzSVurM51Y2v&#10;cwIrqSYgQIZP90E/41O1nrcs5gitZTxn7uBjt1wKvN8QNePy5VF7hR/9auav/FuszuZLi4Yjpn0r&#10;S8LaM5K2Y04atnQP4X8TPxNbiJSMgu6jPtwTVPSPBqSpJdapqttZrKxYZzIcDgcDFee6lqsZjkaa&#10;4AfGVy2eT7+tc/f66EPl24Lsihck4Bx34zS926dj894t8XuHckpe1zLFwh5cycv/AAFXf4HuMWjf&#10;DuwkL32uyzMpxtggABx2yzHrUw1L4T2mcW93dSejyiMfkFr5tbWLmVc7Ah9Ac/4VWme9lPzSsMj1&#10;71SjL7MT+e8++nLwlhk1heeq/KNl97t+R9JzeMvBlrIF03RIwRxumkeQn3OTjP4Vn6t8RVhtUns7&#10;W0haGVZdwjQkBeCSSPQ5r52S1vS+V8xj3JJIq/Fpcl1ujm/i+Xk4ODxW8IVHdH5VmX7QRSusHgf/&#10;AAKX+SPoyf41a1eRmD7UsSntEOoH06VSg+I2qa7LHpVpdzTyu4VEjXksTwAAMmvM/hf8LPGPxI1N&#10;PD3heDzpoyVllb5YkAP3nfGAD1A6ntX6t/Cb9nvwR8G7FdVuEGq64VBN0ygJGx7RJ2x/ePJ9q9/K&#10;sir4mzk2kfsXgh4tceccYqNXD4OFHCJ+9Uld37qO13+C6nivw4+AGtamV8RfEeaW1tUGRZgnzZPa&#10;Qg/Ip9B830rpfjH8TbP4b+FpYNNhWO3gj+VI/lVAOiqBngdT3r2rxx4sMGlzSSTCMquAB+Z6dciv&#10;w+/aj+NF1danP4fRzNGpIbDLznHAAPqD1/rX206FDLMM5L7/ADP9NeCuDniMRGlTXq/I/Rz9j3V9&#10;R8W+GtX8camXIv7zyoy5yMRLlto+rjJr7HngJCvjjpmvC/2bvh63wz+CvhzwpdMXuUtvPuCwwfOu&#10;SZnGDyNhbZ9Fr6IEayxGPk4HHpX4XicU61WVR9T9IxMKcaso0vhT0+Rxet6d56LexIeBtfHOB2Nc&#10;Fqunr5YAA45GOte1uiIpQj5TwwHpXAaxp6wOydV5KnGcj3rmtpciEuh4hf2j2p82HJUckVQiuony&#10;HG0+npXeXMCXWWQDv16H1ridU0owh54jtyMge4pe0Zq1cr3MUMsJikwynmmWDSaeptixaM9M9RWV&#10;BqEkcghmGewq9K+enIPNNVLu8SuWyOttLr5tz9+a3EaNj/WvNob+SEhCOBzXSWWpmU4A4/WmuWWh&#10;cZHbB/3BK8j9cVQZQyjPeqsN6gjxznp9KdJO0hx29KJw6nYqmhXnVk4zn6mopZ9i7QecVFPMXbcu&#10;cDtWe5YnOfpXJJWZ0xlY0oXDIysM570FFVgFFVEnGUjc4Iq05ReQ3SkbU5rYhZRgyN/+s1m3Fukq&#10;MSBnjGe1TSzR7Qax57yWKJueTx6VhUSO2E/MpSM9sSpHHcjvWNcXaq5KY47ipr282Q53fMcHHv3r&#10;lLm63t8+fmPTpXFUfY6os0/tsrHJOc8ZHb3qERtcS4GD369axpLryZE3EhTk9Mg+1MOqyopMAGFH&#10;X0zULXczqysjSljhDldoVv1rNlVZFMbHoeprP+3yCTzUBJJ5b0rJurlzMVXAzzn1rNtbGMrk15Pb&#10;bdqrzjHGOtZMskax4bGD0/rUL3DOzCPj096xZpnlJPesrXOeoySUBvmB5XoO9UxgEs4znNNeZoFJ&#10;J+9UBnL42470cpwzbWha3x9O49KnE4wEFVFZH4UYx60AgPhzmt407s5Kk7onkKHGDj2HSqxDr9wc&#10;81ZldAu8H5e/41UkuoIFXbglq6oQOSc+gheFIwT1x3OKwNW1K+gjxbkBz3PU+mBWwkBm+djneM9K&#10;0LfT1Mi3EyAkEbd3tRUlZaHPo9S34f04afbyOTvnkwXf1Pf8K1LHfNe+Zny/L+9np/nFKpjhjOcZ&#10;PAHpVVG/0afnAlDD8/lB/WuOVTmVmYtPc+fvCXxo0Twn8UtStr0Ktzbyq/7znc0yqQFPJGC2B9a8&#10;t/4KKf8ABPfRP2p/hjcfH/4I28I8cWtqP7SsEQkaurhVDxhTj7SuTg4/epxkMAa+Svjxr0Gg/tNe&#10;IIImYw2d/AWG3hCLa3YYyT65H6V+nn7Lvxsu/s+n6Y91sUCNl3fKCkURGAD3Bwa/a8mhSzHBfVa6&#10;209LbWPNz7AVsvnTx2Fe6Tf3I/iH1jQ9c8EazDaPhlt5MIAOgRcOrZAOeD1Ar6l+GXizT/FujWN9&#10;bsHeON/3R5bMfOACRnOOPyr9uP8Agtd/wT7n1TQrn9tD9nLTXw0hk8XWFovQkAJqKRr0UnIudo4y&#10;JDwWNfzn/Di81PQ720ivzAxtsAiBI12KeFBaMKHYngkjJ7kmvyLiXhiphJOEvk+6Ps8qzqlioRrQ&#10;+fkz9A/B17qztFpVoEg8xQcFRvOT9wHt+eMV9q69pEHw/wDhxNrMqi5fT4GeRIzlVJ+ZuevAya+L&#10;fAmr6eDZ6zGodV/RtwBz1yMnn0rk/wBq742yWXhebSdBm2RbhErcgXEjgiUnj5Y4UzjP3mIIFfCY&#10;FSliYUYxvf8AA9vPMnw9TLK2LnVUXHZfzXPjP49/tEan8QPGsHhGNmstEFtfG4Rmx5kht5kG8Dgg&#10;EDb9c9a/Pu7uLzUFD3MrSTMoBkbliABgZ9gMV6nrrPe3Ub2qFIliKpk7mCMT1PqR1rmG0iaTYtpE&#10;zcgBV9T2HTmv3vB4aMaagj+a+VJtpHll/A1q480HDZIOO9b2hRLp8Umqg4dozGvU4Zuv14q14r0D&#10;WNE8Qy6L4gtp7S9tflkt5kKSR5G4B1PKnkcGmwuLuaOxt+IhjI6MSfrxmiolFtnZQhOrKMKe72P1&#10;v/Y++HOp618MdEs3t7h01rVhO7xwu6xIp6ucbdjbcHJAGc1+23xA8Y+F/h/4Svtc8SXcdhHaWzsF&#10;cdSFOAi9yewHWvkn4V/EvxLc/Cbw94E+FNnNcWun2sUH2u7zDZwFU58sEbpNp64GCfrW6fhXb6hd&#10;x658Sr//AISG93ZBlAS3hJ6iKLpjpycn6V/MvEfjHhIVHBwd09vQ/wBGsg+gNmOJw8KlfFxSlron&#10;1/y+8/ODTvgn4q/bC8VteaL4fPhPw9A5k/tF7Zmurvf1Ma4QEN68gcck1+tHwZ+CHgP4CaEvhvwH&#10;ozWhSPM908ZNxOc8mWQjJz2HAx0r3/4UfFDxF4U1GwhmvHl04yLH9nkUMFQttyjdUAzu9OK/UG1t&#10;FuIhciJCG56dcd6/VPDfirB5/h5SoJxlHdP8z+OPpM+AWc8C4ylRxdRTo1LuLV+nRp9T8ztLdr/a&#10;kUUgBHB8tsH8cY616BpulXPmiKWJ436co38iK/Qyz08uwZ0UAkcFR1964n41fEG8+GXhmIaOiG91&#10;BnjiZgPk2jltuMNjI4NfVcVvD5TgKmPxUvdj+PZH434V+G+O4tzyhkuAsp1Hu9kkrtv0SPz7sPDW&#10;oyfG+KdYXKw6Y4YbSF+ZwQenXivf7nRZY/ldG8twQc15pN8T/H1/KG1C/lkAJJ3ouSSPULnHsOK1&#10;/DPxX8eaNeefYTqUlGGEiLMBg8AA9K/lyPjXg3W5nRlyt/M/0Rxf7PbM44blpYyHMl2aTET4PaVD&#10;qQ1xBJ5ivk7s4wT78VF4p+GFl4maOeaTy2jJxxzzX158Ivj9NruvW3hXxhY2jrdYRJ0iChZD03qQ&#10;R83TOeK838bWkMPi/UY7FFSPz3IVOAMnOB+dfvPCvEGX5thPrODfWzTVmmfwd42eCmc8F49YLNEm&#10;pK8ZLVNdfu80ecaLo8Oj2i2qgEADHpkVey+fm7nvx/8Arq25cjbED0Of/wBdU5I+OScjtX19OCit&#10;D+f6+ruRTBnJ54B57U0uOoGB3/H/AApZHzhccjuPWqkysvX1z/nmtoxMbNb7DLmNckZ4zxgdqSAy&#10;rp98cjBROD/eBNVZR5gIlyTgkU20Zksr9wcEImOevNW9CaTjd2OAv45JI/Ml2jPr1rjr/ChwDgrg&#10;9PU12V0DM5DbtvHJ6H6Vxl+Asz8/dJx7+lKPYtyW72PMdbgQq9uQArc49K8O16yV3OeDggEfxZ6Z&#10;r6E1KNChRs4xxjH4d68e8R2JJIhUK0YOSe4z0ArspU9NSZxVtD5r8RW2x/s0A3Nu+9jIGAP5V5Br&#10;rvDMiTAZLen3SOMn0FfQGv6fJghF2g8EsOccc57V87+IlkiuGjdt5Xp6DH1xXRGHYKCR4v4mWA73&#10;3DGTkDn3x7V5TeBhIyygFByD1+ozXsmtQGZ/MlYrkgD2/D615ZqsYyXOARjODjvjr2+lJU7anpUJ&#10;NdDjri3DruztK/xAA8+9Fpqmp6ZfR6hp9xLBPbtvjkhcoynGMgqQQcZrTdd6l246nB6HHOM9sVlT&#10;x7n5zzyeefw4/Cm10OhzT0P1W/ZH/a7+M/xRv4vgT8RdSOr2FlCbm0mnwZ4xFhAjOACy4YY3ZPvX&#10;63+BUKaQ8bHoQK/n2/YfVbT46RMqhd9hMD0yMFcdM+tf0EeCcHTpdueMH/CvNhzPG2b6H+N307MO&#10;o8VycesIP8zH1yQ/b2UggY4rnllUoAp6Zrc8TJ5d/vXjdXMRsIz5YXGCcV85j4tVpJn8jYSKdNMn&#10;ycZA4Ap5kGdyk8/hVXzFyADx/Ogvtxjg1wTlZHUoaEs7BR9K5u8nO/ax79M1pyydWJ/+t71z11MJ&#10;XyvTHX615mKqWO7CU+rP/9L+KuDxbpKZiiAkLgg8evb/ABFUpPFumQSPvgY7fu84/wD1V2ujfsZf&#10;tRa9+9t/DUkAQ4IuJY4m9fuMwbH4V6rof/BOX9o3WAj6rPYaeGJDh597qMZGQoIJycdce9dH1mWj&#10;sedLEYCOsqi+TPJNJ+OLaNC0VnpSSBjjLPjB7dAP51af9pTxHZsZ9O02wg2/dDhnI7kfeUV9XaH/&#10;AMEpfG2pZbW/GNlAOgWK3kkbPcHLAflmvaNF/wCCQfhBgh1vx1dybRlxDaIoJx2LScY/GqeY1Vpc&#10;8ypmWVJ3vf7z8z0/aG+I2tXcdk81rHDM5UIkKjr2Jzk+1avi3xV4g1Sxl07xTBMv7sKY2QqAqE/M&#10;BjjFfsN4b/4JS/s46S8Mmp6jrF9JHz/ro413dd2AjenT9a+wdI/Zm+EVppsOnapYf21HCuxP7RCX&#10;BA74LKcE9yMVk8wk4tNnm4viHCRknQht8i3+xt4V8W6x+zX4PuDZTqX06Mjzl2MyjhThsZyuCD0I&#10;5r670r4feLLuXEsCQ4GPnkXt2PP41xOj2VppVlDpFkiwWsCBUiQAIoHQBBwB9BXT2sz5yDuIGCfQ&#10;d68atV5t9T4+cFzupN6NndxfDrWIgC11aRmM9PPVmGPYc4rtLHwQq23mT6vZxnp97dXl9gIy+ImA&#10;/IHPpj0reQKhC468fWuZOK6FuSWtjs73w3YW0JYazbyMpxtVW/8A11jf2bpSSCFr5fQkIfx4NZzK&#10;uwpGehqHbuAU9RnGe1NzW9iE23qdppumaMqt5V0z57hP6VT1lfDkVvuuZpnx12AKT/OsW0UsdjHg&#10;9qra1OptXwMlRkE9KiU9NEaTqdkeq+FW0pvDFxHpiyLbb13iR8lsemMVc+0eFUfH2SUjORulzn6E&#10;CvL/AApqkS6K9i7E72DegB966VJ/MmCdDnj1+taU6qaSN7bNnpVtqegwiJrfTNpQ5UmVjz9Mf0rS&#10;1Hxjp9zc7ZdMgkYYy7jJI9D61w0EyttjY+2e/NM1yR4NYeJRwAhI/Ac8ZrsU2kaqbUfdPdNL8e2s&#10;KeTBpdmoGMYiUHj3xXYW/wAR9QWARQQ28Y9olyPxxzXgelTecgLnBGOa6yE5VpB68muiNeS6nTCt&#10;J6o9LT4heKoSxjkWMt/dQDH+NVrnx/4wuVAmvpCFHqF/kBXFrNvjxngjp/WpC4ZPl4GO3XmidaT6&#10;nQpPobE2r6teHzLq5dz/ALRNZDzTszGRsjPem5IBGfxpwYleP8awd2ZzqWVwJTbljjHeoDNjhQQe&#10;30qKV4/vNxtPHNcT4l8XW+mr9nhw8xB4zjHpmpSPieNeNcuyPAzzLM6ihTj978kurfQ7pWaQ7nG0&#10;HoTWDdeKbDTmMbEO3Occ4/GvIdQ8TarfIokkKKOgXIH5ZrFFyeDM2wEnrV8q7n8G8f8A040r0eHM&#10;P/29P/5Ffqz0qfx9K7MscCqT0JOce9ctNf6heYUzMxPp7/SucOpabFnzSXx0206PxRJbLm3jCjoD&#10;3q54iknZyP434x8a+LM9Tjj8XLlf2VaMfuVr/O500FhPdSLF0QHnNbDWNjasTe3KKF7L1rzVNVup&#10;2M0zZLnPHQegpC43c85rT+0aTWiPyatRnN++zv8A+2dFt2IjiMh7Fun51NL4jEi4tbeONV79/rXB&#10;I24fXtVxX4wB/n0pQzGb0RxvCRRvSazqLMf3gx6ADivrH9nv9mTXviwY/FHiaZtP0RT8rbcyXJHB&#10;EYJwFB6sfoM13H7M/wCyUvi22tviJ8TIXTTiwktrJhtM4HIeTuIyegwN306/qYY7OwtVEapHHGAE&#10;RAFUAcYUDsPQV+jcM8MzklXxXyR/pH9Ff6GX9qKnn/FdNxouzhSejmujl1UX26ry34DRfDPhv4fW&#10;y6D4Ys47GylUMqR8ZeMYLOerMRySeTWP4j8QSW9i1weUBICjgnHr7Vd8VXt1cbltCN0bCVCTkZHb&#10;jHBHFfOnxM+Jdnp+i/aLOYFQm8OcKoJxjdn07j2Ir9InGMI+R/sRkuR06EIYbDQUYR0UYqyS7JI+&#10;R/2g/j5PpUtxoYUNJtwo3cbhxj3P+Br8nfA88fxt/ax8L/CKNUP26/hmniJ3KYLc+dMGHUqURlzj&#10;GTg9at/tZfFyLQdVl16/kHlkOQzsQAB1PsenJra/4ISaFJ8ZvjH49/aX8Q2hj/saGHStOL/Phrwt&#10;I5BwACsUSjHbdz1r8E45z6eIn9XT0uf1TkeW0cqyyeJfxOOnq9D+oWKHjBwB2CjgY7VrQozrtGAB&#10;wMVQt4wFGehzVuIkHcOMdq+Lh3PzSESOZGGVfrng1l3FpHdxGN2w4yQcdD6Guju4fORXjb0zn61i&#10;y5U5XGScc96rZj32PLruxaGQwSrgDjAHrXN3tg8nK8jHfr9K9m1KxW9h2t8r+vpXn8tnLH5kV0Cj&#10;r1z6eo9aTNoyPF9Z0RVDuVIDc5H+NcduutMZW3B48/lXuGqW4MZxyM+nBz3rhrrTIiS6ZB7fWsZR&#10;tqjTfU5BL2Gfd5b5b8jU8F0Y22Fjhu9UNQ0VkmNxFwxOSAf1rPa6uLcj7UvBGOKFUtuZptOx6Tba&#10;m+0Miggdc+lX01SJwGB47+1eYx6hIB5lscH/AD1q7a64TxMACD9K2dZPc2VVXO880yOGI4rVuPsr&#10;WihCQe31rh7bVTyw5NTRaoznbngf5zVJrlNZVbs0pnMBIcZC8ZqnJecB4yRms6/vX3gZwBWO+oA/&#10;u34A71ys2jOzN2S/BOMZHfJrCv8AVFBwuCB+VZ1zfRqR1Oa47UpmDFmYBT6HrXNUvY7adRN6m5d6&#10;rEmWnbJUcAVykmot5m9cnee/6Vi3t0VgZUxux+NYEV8rsRKW46GuJrU7FXSR0Uur3DR+UXJ25wel&#10;Srqoa3ZTwTya87vNRKMTliATwTVa31xvOaAglT3z3otrYzlVUmegSas+0GHA/Xisu7u2lG9j2456&#10;1zR1AfMXI4xiobm/WQgw+34VLiONVXubDXwjIERDY6gdeaoy3x8wlWwCPT/GsKS+ZOSPmPTms4Xk&#10;hG4ruJ6Y+tQokVqkWjo5Lhi25+c8cVOJVVwn97gVgJcbhhzg8cVOb4KgVRkk8n0rVQ6s8qrO+qN8&#10;SrGMAZyKcuWG77pP+etYttdpKQw5PIwK0TJK/CfLgV1Qgjz6tXoWZJZHBjXJboT6UkMBC7pD+vFT&#10;WVsE+5klyM+n51v2+nJIgkuF49v60p1EjklLUzrJ45ZPLAHyDjHWt3MaRgAbm96q2tlHaM0i8E96&#10;kZY+v98YzXnTqc2qLjFIaxEwL9RwOO9SWf7y6isl+Ul+Se+OcUeWsMYlAwDTdEhW71ozSkkQRgH0&#10;y/8A+qpvZlTd0fzr/tw+O5PC37dvinRtVRjZ3K2Wxi4AJ+xxcY/2iDg8n5a+qv2cPH0surW72DmP&#10;yINpJ6ANkHB7cAE+xr8zP+C311rfgP8Abe/tuwR47XUvD+mztjjdIhmj8wMP7u1eO9etfsefF9PF&#10;fhmDxFc/JJPsVwh+YsoI+6OcEnj9a/ROGcxdGd2z6PF+zxWAVBrZI/rQ+G/jTTJvDUia1HHLbXiG&#10;KaCQCRJQ5ZSjKchg4OCCMEHmv55/2xP+CJ3j7wJ4mvvir+yzFBqvhrUbp706HCSuoWKuTI8MAkYR&#10;3EanhFBWQLwAxAz+v/7OWprqmnHVb4qpBCQJncqjc2cHpkjHIPQ4Ffon4T1KO4s0s7pcqV/i9+f/&#10;ANVfr+Y5RQx+H9nVXzPw6ljquXVpKi/VM/g00q6PhvWT4e1S1l0+8hZo3tpkeOdHXkh4pArIRn5g&#10;wBFfNXxx1qPxPr0uiMMrYOYJLRWChSnzCUDp8y9R6Y6Gv70f2nv2HPgz+1NowtvHdt9n1WAH7FrN&#10;p8l9bk44Zh8s8fABjlDDHQqea/iv/wCClH/BMP8AaY/Y28VXvi3XZv7c8GanKqWGs2fmFTIG+WOe&#10;LDGGULwqs5DAHaTgivySpwBUy+s6696Pfr8z6qrxPHHUFQb5X27/ADPzF8XXtrZ6qbMuqpbxpEqK&#10;QcYGSQe/X619RfscfGD9nf4JeL7j4qfGXSNR8S63p7xHw/odpCPKmnOS08kzHgx8bFCN3Ppj2/8A&#10;ZF/YDi/aJjHjr4rreWdvLMFjWAeS14T95h/zzUHgsBk88Cv6PtI/ZU/Zc/Yz+CXiDx34D8K2Fjea&#10;Ro11eTalOPOvD5UDEkXEu54yzHH7vb1xzS4azvD42tVp4d3dPd20v/wDzuO/D7MskwWHxeYw5VXu&#10;0r2lbu10T++x/DT8WviBqvxi+K3iL4oawvk3GvX896yA7tgmcsseQAG2KQucc4r1/wDZH+H1n4/+&#10;PXhvw3esFikvI5JCwyDGh3EenOMenNfMMs0t1eSXJz++dmYHjO45/rX7V/8ABGv4Lat8S/i34l8Z&#10;26q8PhjR92wqp8x7jcANxOVwEJBHXGM15nFtWs8txDw69/ldvuPs/BahhJcU4CnjbKlzxvfbfRff&#10;ZH7Iatb+Ra+XbRBI1+VI4wAoGMAYHA49q5R7KKXKyHB9+telanPbvAdoIEbDKnoetcjdLAGM2A+O&#10;gx/nNf5rVafvXZ/0U5fUtFRSsM0eN4DtjGQq7M+5r9e/hlqT674OsNWnGC8IDD1YcE56HJ5r8otF&#10;sZ7p0hgjLSsRgdMseAD261+vPgHwzPoXhHTtPYbNkSl1HZjyR+Zr+pvoy0ayx9WSvycuva99D/NL&#10;9pbiMFLIcHGTXtvaPl78ttflsdrY2ypJuCnnHXrXzn+1lBv03RU2fIjSnIGeTt/nX1LbxYXKqcjG&#10;K+af2qtI1C90jSL+33EQNIrqpJHzAct7e9fvfjrh3U4XxCir/C/xR/Dn0H8TCj4gYVVJWTU0vXlZ&#10;8H3ULytvjHTsehq9YxNbzxsH+Tg4xUeMDzEbpxz7fjTQkBlDSHYfXPr6iv8ANWc02f75yldcp6Z4&#10;LY2viuyvbgtEguI23AZPDZ6DPBr3/wAeyQ/8JlequPmYMe3OK+ffAeja5r2u21jYJ5pmkVUxyOvJ&#10;Iz0FfSPxMsxaeN7jTsndGkZ3DkcjJwenXIr+q/o9QqOjiJNPlbWvS5/kz+0inR58uUZrnXNddbaf&#10;qechBEzE9M8Y9KrXEKyOSpGSR9OK1Su3rwxzx65qjMFcHB7cZ/yK/pJH+Ts4qzZkupjB56HIPTNU&#10;/NBbavPXmrEwc5JwR7dPrVSTzUJVuCe/FaxTRzc19CpIVGAvy7gfzNS2gVtNvgF48tTnp0NQyZwD&#10;ww7k1c08n+ytQyMhUUEfVv8APSuiNPXUvlSep5xdONwHXPIIHb0rjr8fvNrEEr1HrXe3MKRIzZI5&#10;7d/oK4fVWcEADbg5z6jtUQhfcxqaaI4G+RWB6Y2/z715x4gtVSIFOnPJ6/8A6ua9Q1mZoz93kDr7&#10;V4tr+ryyRbiuVU7scduuR1zXXSVlcFZK1zy7XtrbnHOMnHI/T+tfNniuxIDXLABwxXI6EZ5z9K94&#10;8R628jEbcBstjtj2GOleKeIdQZ42RMxq4YkKfTkjmumPY2p01qup4TrYgNu033GBGQRzj8eM15Vq&#10;gMcoTblWyGXGOvHJxXrF+08oZkJTfxznkr2xXF6jYylFyduBn1PTB96HdPU76T5XZnmzWyhmWQDJ&#10;BOOg6DoPrVZLf7WWhVcSElimeoB9PbFdo1ssMRbLDPQsOnv9OM81+2H/AASz/Y/+Cnj/AEG8+NHx&#10;Yjt9XvY7l7ex02fb5MHl4zK4YnezE5GQAPc9JVOTeg+Zc6PzY/Y28E+Jx8VrTxcunXP2KOOWKWd4&#10;3VFEi/KeR328Z9a/e/wHIZLedGyenHYCux/aP+EOp32oWnjTwT4uh0/RtKjIm0CCOMQTkMAGDqc7&#10;l6Y9PpXC+BZCTI+fvjn+7Xmxw7hi4yZ/kT9PTC1FxFGrNWThG3yZQ8UkQ3uM5z0Pt71yYcMHOOhr&#10;f8buW1BGU8fNx6gYrkLW4y7f54NfMZjV/wBplE/jTA0/3CkXCMDdkc8UkjpnI4I6ZqjNqKKTGwOA&#10;OgFVn1A+WPKGTjqa8x1oJNXO9UZb2JrhZGzu6f41gXcXlvuXHHOD/OtRtRL9UwB3rFnnkkk+boe3&#10;tXmY3ka0O/DU5LRn/9P847bUxIp2Yx0OP61pW+oSIxlzksByf5V55DOxICNxjJwc5x/nmt6ynBKg&#10;nceMdfz9q5k3a5+Hpt7nqmmzmQ7kxtPB7HJ9M8k+ldnbTleUOOmBjFeUWN/5HJIweCee/f6jpXT2&#10;+rLInmDGQecnjk/nXPVm3rYznJ9D0mzuyQcDgnjn/Ofeti1utzHkAd+e1eaWGpzS3bRWaPK6dlBJ&#10;56V7TH8M/ifHYx6pbaJfTwyqsquttLgq2OQSuG69jUwUpLRHVDS1ia3AdVyMnP5Vu2iIi7jkg8HJ&#10;qKy+HPxYniLweH7vK9nXaT9M16FpfwK+OGrYFpoEz44G113fhkgGlHDylqkzZRlJ6IwbS4eNPKAG&#10;Tjqc8/WukhkAiG8dBjivq/wb/wAE7v2otc0SLXL7QFt/P+ZInmiDKvQEqWyCetcb42/Zo+Mfw+SW&#10;fxJoN2iRfLlE3hiMZxg8jmrnl9e1+RnXLD1OTVHgQkYMXY4JxgdT0qpLOoY4IGf5mq2uNf6Lpsur&#10;anZXVvDAcSSPA6qnY7iRwK5W38T6Trdt52l3Ucy55MbhiMjuOSPpXLOjNK0kcS2d+h21lfRq+2PB&#10;57e/tUWvzFrLbHyGPOO4rl7O/ESbTypBHPUVPfMXsvItzjAxgnJArGSaVkYSrx2bsa2iSRrp9wYn&#10;2yDbwec8+tdlBI77JRyRzk/1zXnGn3ECaY9ndEBsEk9hjFdXaa3bKyI8gUnGckfnU0oNmFXNKEdJ&#10;VF96O5tdZgeb7HE6+euMjuCTxWvrcsx8QzQk7nQR8gY6qOvvXJ6JHpY1Dz0kVTIwLEkcYrV8S6hG&#10;+uTNA2SwTvznaB+ArtlGXLdo0wuaUJKymn6NHoemhAuF4z29BXTxSny9vp+tcrobARg5ypxz7kdq&#10;6dFXOR9Sa2iexGo2vdNaGZHUKV/WrQkwcY4PvWJE/JZT074q20wCqQcccn1rSLXU7ubTUvsVyeem&#10;PrUbzbBgcDr71HHIAGkLdecHFVDcK3A49KE2kYYmWhYYKRy3J9f6V4jrsto2vagJD9y3Vhx3ya9c&#10;muXyADkAdq8P1qNk8SamJON9qMfnUJ2kmvP8j+Ovpov/AIxDy9pE5C51wPCBAMN0yaxWuzctulZm&#10;aqZcrGvA5/nRg9+/vXyNbFVJvU/ykWHjFaGiJyST6Dv0qcStM+RwB196yHlKkRjp3q5FJ8uB170R&#10;m2yalPS5rrKQuBU8crkgn8aqxP8ALt704sxfbHwetd0E7JnI6eprCcocDoK/SP8AZS/ZBuvFEVt8&#10;UfivCYNM+Waz091w9yByJJc8rHkAhcZYdcDrwf7FX7OEHxC1j/hZnxAt2Oh6a4+ywyKQl3OPXP3o&#10;4+CQBhjgdM1+yVzcM6bIcBFHpj8q/Y+DeE27YvFL0X6n+j/0Q/onQxypcU8R0r096dNr4rbSkuq7&#10;LZ77DZZI0+RiFA4CjsO3ArkNUupJJyqn5eOPWta/uYwNirz6muXuJFiEkxOdnJz1r9ZUEj/XPD4a&#10;KS0OF8T38em2rzyhQcH7xwOuCK/HL9qz4s2Ph2eZoZT/AGcWaaYLldj9Ae+QeSQPWv0V+NHi+Q6d&#10;LHDJsIVgCcdBwxx+Y/Kv5g/+Cmnx7Pw5+GNwLHL32pXf2aFdxVmLEszADnGFHPoa+M4zzZ4ai0j9&#10;b4CyWEqyq1tkfmD+3J8aPF/xw+L1l8Gfhrm+mSGQy+W3DmQeacntsjXOOpJx14r+1f8A4JifAE/s&#10;6/sTeAPAOpQRQapLp0eo6iY4/LaS5ugJCZOAxcIUVi3ORiv4rf8Agk1+zXqf7SP7TWm3NyS81tfr&#10;Ne3EwMix2oUtK6KHUlwBtGeAXX0r/RC0y3gtI4rW2VUjiARFXoFAwAB6AYxX86Rxcq9aUnsj7Hif&#10;FuSituy7LodPGrNH9elPA2gk8nHNSRMOwzRKAyYFdHL0PjEujLkTbuB07jpz9Ky7mEox5yvb2qzE&#10;xGHxuzxk8U2ZXlz5nP8AhTC2phPM5UAHB7mql/EL+ARS/KeoI5q3PboiBEPJ/lWZOcIUJ9h60FNM&#10;4a9sJY2KyfKpPB7GucutJGD5Zz3/AP1V6fcw2t/D5bEllwVI4IP9a5e8sJ7FP33zBujDkCqcO5bZ&#10;5Xc6aVBZep61y19pMUh2TZ9ucc167PBBnZjg9T3rCm0pXXeBkAY6VjKmJzex5DdaQ9urPGcbun1r&#10;ABnjGZkwAeT0r2G80n+FT1/hI5H41zWpaOhKxkcnrkcZrOUGZux5odRmtI/MjctnkiiPxQ0BKSA4&#10;J4z2/Gt2+0fy5DGy9egrldQ0WZldjkBegHIzWPO0axaW5qnxB9pchmXjHtj8elZlxqpMjNG4LE84&#10;/SuOvtOvo4yy5YY6D2rmJ59UsY2fa2Gzx3qZV+halre56XNfykBnIOB+NYt3qQlYLjaPUnH9K86h&#10;1+5Mm+VdvHPJ5qtNrszKUQfn71lKsmdMZNbnU3t6iMxHOB17Z9K5W71COMlu7ZPTnNZUutyCNf7x&#10;OD3xWJcXq+eXkyxJwDjr9Ky50V7SSLM+oPOQ0pwDVaO6CyZGVINZsky42uj9+4xTGvto2JHj3LZr&#10;NzTLUnHU6ZbxG55PrVJ7t4pSF+UHpz3rCbUJpPlQBR6/T3qq11ufzWYbcdvX2olNbmka8tzdE07y&#10;8nKHNWFmlCAR529OO34Vhx3jCHbEuScc5xWgIb1kG4FM8D2qYy7Gc6t1dmmHB2ySnjp0q4kEk3yK&#10;gIp2m6fI5Ik+bHTNdba6fH5iqBgnkY6GtotNHn1K9tiDS7ErDu6ZB+tacMKKGULg9d39KsbFtnA5&#10;/AVpWVq7kSsPkY9CPSrczhc76k9naKB5pI+h71os/wA24cHv7U5mQfu14qEyLgKeT+RrjqTYoLqV&#10;pGZRlcA9hVXzEdMNnHr/APWqw5B5+8cVXdliUMRweOa5lLojpiivfXJAVeg6/lW14TgjSP7XO2Gu&#10;iWPt2Az7VzdyV1EiyCk7zuZhxgLzj8TxXR2F6biXybJQRHgM/wDCue3ufatKL97UqqvdsfgR/wAF&#10;0Pg14m8XeIPDfxEsLJpNMsNNEF3exhT5J81hEsvRgrsSFwCC3BIJGfyL/YK8bnwj8X7rwHc8xXsZ&#10;mti33hLHwQoJxkqc/hX9RP8AwUA+Hdj4u8EWNncXf2OXWZbfRLi8e1e7EUF5dRSLKqqy+W0UsSnI&#10;+8GK9Tmv5G7eG6+Ff7SOjmSRrS50rXUs7pnBQIUn+z3AbPTHzEg9O9exl2KcK3Kz3sHPnw0Uf2I/&#10;sr+J3Ol21oJARK7M4ySCeuOmFwO3Wv1h8GatE0cdtcj51XBJ78f/AFq/Db9nvV0ksQAgkiJLpzhs&#10;4xwcZ7Gv1o8A68REiSLyrYUA8Y9fav6R4fq89BXPyfjPL/Z4htI+x7abZErxcHvVPxZ4R8I/Ejwn&#10;feBfiLptvrOi6lGYrm0ukEkUqn1U9CDyrDDKwBUggGqOm6jBNEFjO4EE/nXUwRfLuxlGxjnmvadK&#10;6sz4Gonze6z8oviR+zvpP7Jyr4q8C6Hca7oBJjtRG4V9N3H5YnG0goQSFlwPRucE/lP/AMFPf2w9&#10;O0/9jfxX4Tt9GvLO88QJBp8MjMhjHmyBpdxGCMKvocnA4r+r24tra4gksb6NZ7aZTHJHIMq6kYKs&#10;OhBHWv51f+Cz3/BL/wCKPxq+DEXiH9lWE6lHpN017d+HVP8ApDoEI32jMf3rJziFvnOfkLHivhp8&#10;KUsFGSwEFGLu7JdWe7xDxVmOdYmGIzSs6kopK8nsltb+vU/hlt47aWMSTKCcffI4Oe1f0t/8ETPE&#10;cPwc+Fni7xZPpk18+u39vGkkTLGPKt4yCrAjsz9ifev51tQ8Hav4S1ebQvElvJaT2DlLiJ8o6Op5&#10;QqRkODkEEAg9a/r1/ZA+F6/D79mTwl4eMQSSezW8k/iy11+9BJ9SGBPvnivka6lQTbWqPMzrFSSj&#10;yuzPUPiBfaL4v1dr/wAN6dNYySkvMpKsjE/TGPfHWuN/4RmWK4EkysqZ68Hjv3xXtK6O43Fhtx0/&#10;/VTbfSUAzn6gj1r8QzfwrybFV3iJUrN6uzaV/Q/pDhj6a/HuV4Knl8MUpxirJyinK3TXrbzuReC/&#10;FfgLwFJHqN1oV3qdxG29SxjCLg5ztbOT6Gvc7b9sHS1XZL4fvicAgB0IH1NeSR6bawSCVFBOOVPS&#10;rcVkqMWVApxjOPWvv+GsJSyuh9XwMFGPpufz14i+I+ccTY55hnWIdWfS+yXZJWSPYrP9srS4SXvP&#10;Dt8I06OHjJIHfHGPzq5q37WfgrxXpH2C+8NalNBKCrcxrtBHY55zXj8Gl28bHfGp+oGAO/auitLW&#10;BI9sMagt14r6PE5jWrUnSq2cWrNNbnxWWZrXweJhisNNwnF3i09U11PBNc1fRJdQzpNjcJDMc4Yq&#10;CAe2M/yqva61okEnnT2875O04VTtPqfp74zX0a+l6XdMJLiGJiBySg/U4rattN0wriOFEbGAdtfi&#10;mI8E8knVdVQafa7sf1xhfp2ceUqKw7rRla3vOKv8yn8Mf2gfhJ8PY/Pg0rU7q+bhnjij+XcMEDLj&#10;GfbNdT4h1w+K9em8UJEYFusMsbcsABjmsqOytkb94iZ3Z5UVcmZAoIwAP8nFfp+UZbSwWGjhMPFR&#10;gui/XufzBx9x7mvEePlmOa1XUqPq+nklsl6GRcRMUyflH6is2WIh8r9ea3J7mONdpOeeOOlYrTxr&#10;mRiD9eQK9FWPzyqlKW5lzk+Zt/MHt61QdDGhHrk5qaa5VJNrHBPPvVSS8gwFbv0FaI55NJ+6MO4l&#10;jt4OePwqe1VU02/KZyY1BHsT1rMe8iTO5gf58dq09P1CCfS7+dTgiJSOvOT0rdSvqWoWvc4a9EhG&#10;XG7GBgHmuK1KNhncMt2P+FdFqGqtFJ5ag9M7vTn0rlNQ1VHQMVI5/T1qnTXQiTkpaHIalADABKoP&#10;HHtXlet6I8peWNR3P1xXol/qjhy55U8/X3z1FcBrGrzrbvFGm7eMZP8ADn+ddUNFY57RvZbHhmu6&#10;MyhxEoJ4ILHGPbP9K8L17Q7yFJIrhNpck9MA856+lfTmoyu0XmKpbBPA4/OvIPFxmu3VXA4BVVwS&#10;ODnHtmtoNPY2bjGF+p8v6vaPJL5oUcdCeO49OuK5DULF4Xzk/N6nB9OOte46tp4aAPOMccsCOvTt&#10;mvObjSpdredu2n7u7n9a1irnZRndXPKhp6qeAPc9R3zk4rS0rWfF/heWS/8ABerX2lTOpVpLC6kt&#10;2wSAclGUHoOSKv3dtMHJi2lnOOF/D6c1+xf/AAS7/YJb4r2x/aM+L8Cr4f0+eRNMtZRkXcyMA0xG&#10;75kjIKorDBbJxwK48Qm/cjuzqpUXOTZ4J+zJ+xn+0r40tG+N3j/U9WsNK0dBcrFqN3O73ihWI2o8&#10;rfIBh8sB1GBX6PeAZ1JdWHykHgcjPWv1H+IQg1HwXq2mQKI4fsc6KFGBgoelflT4CHl3BRxgYypx&#10;+dc0MLGnVhJfM/y6/aC5c4Y3CV+8GvuZV8boIZ/m4YA9OetebpM6THaM+v8A+uvS/HEjOzzRpuAb&#10;BweeK8njk3Tkgf5+lfD53C2Kdmfwdk0L0VctF2YccZzz600ELgk/U5qEMq9eRzwKjeUEdCOM15zd&#10;tz21THF0ZtowAPWq7uqIdwzjuf8AGmDYcHGexx/nioskPkfnXnzm92a+zWx//9T8nbQXbbXCgIRn&#10;IHUHkFSPUGrWu61B4W0ldSvUeXdhY4kBLSMeg4z7ZJr5N0OX9oy5s7XTrGV44owE2FAuQR0LMCeM&#10;f5zXdj4WfG7xHEvnajLFOpO1jzhep46fqOK86OIvHRM/k3HceZfhZcmIrx+T/wAj7g+G3ha31+K1&#10;8RfEKdtPsmUSPa2p8yUqVztZzwGPXAU19OaJ8bP2UvBbJougeCLm8nHyfaLpt6sOuW8xuSfda/K7&#10;UfHviL4Q6ppdp8RNTjaV0zBOY5cEDjlVDZA6HI6V+hGj/GL4d/tB+AdF0HVk8NaBrGhxSt/ab6ml&#10;ml3G3CxOkyoS24ZDZ4zzgYr1KHJK6TV/M+ryvi3L69NTjNWez6P0ufsd8A/jT4b8EaXb+L9C8F6X&#10;PcXSKIvtQ+WEKf4FRQuf8K+zdN/af+Inxc1CPQPENnZxWYdQsEMWDg8D5iS35YFfkp+z9rPhey8A&#10;WP8Awl3inwzEUlY+X/b2neb5YPUp5+Rkcjv7V9RaP+2X+z58JvES6zpGqW13PZMGR4pLWeIk/wB0&#10;+dgn6civcoVLLWWh7M+LMvpR56teMV6o+xfiVpmnaXdRJHbpEWUNgdvSvR/hbp2o6zory6FamZYB&#10;tkeNMlTycFgK/M742/8ABTf4NfFS/iv78SQSWybFEKK+cnuyMQeB+Hv2n+H3/BXjwD8NPBsnhTR5&#10;Hbc7OGWCQy/OOpHlYLD3bjtWkcww6nrJHM/EPIbN/W4af3kf0B/BHUJtQ8MSvcTSSskm3947OcDp&#10;jcTgfSvVNXg02fTJ49WjSW32MXVwCMY561/NN4b/AOC3OleCdMu7Hw94KvL+V8sk0jJCC3b5WJ6+&#10;+Me+K+YPjV/wW1/aa+IlnNpHgvTbXw5aSKVHz5myR/EyLyAegGM8Zrrln2FjGyldnj1fGnhulFL6&#10;xzPyTZ+0Px7/AGVPh18UoYNP1XVYfD0M8bvPcyXAiRYx/eVmUY9M1/L/AOP/AICeB/h38bLjUvhZ&#10;4kbW7GAMiSxxsgOCQeSSrqezDgjpxivlP4qftEfGn4naibnx5rs0zSttYRM68D5cBnZ2H/ASPwr6&#10;s+GNrb6d4PtLSTcX2Zcv95mbkkk8k/Wvn8RmFLFS5Etj8Y8Q/HylSw7/ALNhaUur/wAjs7a3vJEI&#10;ldmY9SMgA9eDVpobgFQ0jfKepPp6Yq3HcRxrsBHuPrUkt1bgF+pBwDTjhaaVrH8a5r4g5xiajnVr&#10;y187ELWski/K5yD3zVi30+8Zd4cL6Drn8qqrdKZAxYfQipn1EoMbsDPGK6IQp9j5uvnmMqPmqVW/&#10;mxXQxthyyNnjtyPoauadeXOlXkdxFIzhDk7iWx7VjG6Sdwsjj3HXP5VSe6WNjBj7vfsRWeIUXCzN&#10;cl4lxODxccTTm+ZO59neG/E1g+no6sGJUHI/XFdYviW0KkjdwK+NPDerm1kCyOQrH5c9M161Z635&#10;g2k7t3T6181iLwlyn+mvhn4iUs6y+OIi/e6rsz25/EcUcZZcnd1warnxHErjczAYz+XtXnUd04Xc&#10;3Q9qd9pPPNYOq+h+o+2W7PUU16HylOc55Gf5+tB1qJnUg57+nFeYC6CNlCT9O1VZbx1zIz4z6+vs&#10;aJYixM6yUT1+fUYVPysHPUc/nXlGoXi6l4h1JkxtW2HP+fSs6XVXSIkgsw6Y965Xw/qJGran5+FL&#10;xNgd2APWlGv72p/F301c1S4YhhOspp/cY86gKpGfxqks7SOAo4Hf1q3Msj8ydPaoPkAB6Yr5KUXc&#10;/wAxoWJkkBcg/Sr4baCc5FY8YmvJltbKMyTOcKijLE+gA6mvuX9nr9ibx/8AEzUk1X4jw3Xh/Qow&#10;snzoEubkZOUjRsGMYHLsPoDXu5Vk2Ixc1CjG/n0+8+44I8M854kxkcDlFFzk93b3V5uWyR4X8IPg&#10;58Q/jdrsmjeArUzG2x58z5WCEN08yTkDPYDLHsK/WP4TfsN/DbwE0eqeOG/4SPUlwQsgKWqnHIWM&#10;HL4Pdjz6V9XeD/Dngf4Y+F4PCHw+sIrGyt+kURJ+Y9XkY5Z3PdiSfwrobUy3kytJkgHPH+eK/fOH&#10;eDMNhIRdVc0+72+R/rN4L/Q54dyClTxeb01iMTveSvCL8ovR27u/yL9haQW9pHZWyIkMSBI441CJ&#10;Go4CqoGAB2FSXFwkC+X1OelLc3EdsBFCMbvT+VYU1yH+YjAI719/CHY/tTA4a0UoqyW3kRP+/few&#10;4B+v8q808Y661rBMsQO1epHp+RrtbuQW6EuThvfGK+fvG+osBOsI4KNg5HBI7Z9jUVGrM9/D0LSU&#10;T4U+MPjuC7a4tJYzDIOOG9sgHp1+XvX8h/8AwUv8TeJvjB+1VpPwi0BRcS6fHbW9vAGVC99fMPvs&#10;xVRhBHySAASc1/Tx8f7iHSxLex7soCyp0/1g3A5H6+1fyqw6GP2jf2ude8UPdC3F1LdzWEshK730&#10;6L93llyVAiheQnOcLjOa/n3xKzZp8stz9+4dynlwyqQ0R/Qx/wAECf2ZdG8BaL4j+MNzZuNSdU0Z&#10;7iVNjCZXaW5SMbidqxm3BYjDMTjgV/TDajEgH1HFfDf7AHg+Tw1+y54YvtQghgvddgOtXSQKVQTa&#10;kxuioB52xrIsa5ySqDmvuW16KFOAfSvz3L4NUk5bvX7z5zPKqliJRWy0+7T/AIJs2jsSY1H3RUsu&#10;48HgiqttIUJXsauSlX5VsfWu48fQgDCI7W6nmhZiRuH409gXXntVJ2RwYz+NAxkqKkhk25Lc1j3d&#10;vlt2cE81pnYgIZjjtmm/K4xjpTY1ucrKpz5o6g8Y6U+KbeWF1gj0xkGp7sCLknAznHasszKsgfGM&#10;8U4uwWuYuo6aXYyW2eT0PUVzbu0EnkPnI7V6Mkmx/k4PUVlXlhBeTnzUBb1HGa0tfVCZwkyeYzN0&#10;xisq8tEkXPO7B5Xmuo1HS5IGaRMgenXGK54sEYo3FZT03IemhyVxp8fLsOcdO9Y93pyFd68dOPWu&#10;8kjaXHrmqFzaxy5UjBx1rlqUuo+boeaXemxSzhZecdiK5S+0W2kn+UYyeMAivXr3TQ7NKOOMf/Xr&#10;mJLNg+/PA/WuSULbmV+x4xqPhtFZ0dFIPJyM8+v1rj5vC6KGIyCeR6GvoWezjuV2PnHrnpXPXGjR&#10;vE3UDpn1Fc7gdMZ62Z87ah4bfcBAvUY+hPesGfw5qXAz8y5xjpX0PLpwCso+4D2rDubONCBCMIP1&#10;PtXNPRGkZvdHzxLourKmCclRzgY//XVKXTdRaQJGWcAZz0Fe+XdvG53yDkfr+Nc9eWkZYOFC8cAV&#10;z2v1OlVOjR47/ZV2QGIzknH0rWs9H+UvJ8/t2Fdy1kqpvQfU5qukG1gkmSD/AJzUSvdImc7rQ52y&#10;0R1GWGWPTuAPaulgssqsYHI6VoLbsycMRj+VXo7XB3gZHQZ5xXVSjY5K1UnsrXYm5vlIrYt1CLvA&#10;y3rVSNZJj5MSnPXp2rprOyVLcGQ/MP510KdlY4bvZlUQMV8yUc+9XWkEaBUPJGTxSTtGB8oyR1qu&#10;7l1K459utRKfcUFccsgLbx1yPxpwl37sjB6VXYrFjAyTwSaYo2k7u/QVhK50RghQfn2EcEnmue1S&#10;9Fp807ARoDg+lWbu5jAZYzucnGB7VnW2mxapfqbrLqnLKfu8dAB9ea5rtfCdEIq+poaAuo3sYvL0&#10;GKOb5thI3Ff4QSOnrivQNOtwh8mFQoQZAFZ0cQQD+EKAABwK2LAB5dwXJP8ASu2hG25z1ZN6nCfE&#10;/wANw+NvB+oeHLq3WQXdjPEqlthMu3dEQ/8AAyyBWV/4WAPav4mv2s/D3heDV7DWvD8pK6hp6Xc8&#10;TzrdSwXoeSKdJpFClXeSLztjZZQ4yx61/c/fRMW3RYDjJz1PNfycf8FR/B1h4V8WeILaXRjb3ia4&#10;t7BfW9kY43s761+ZJrlfkYidSUQ5YncRiqrXjVUrntZHUWsGfqJ+y7ftceHdGlXnzra2cZ7mVUO4&#10;ckd81+wvw+uJfLiF2RnevI7HIyfTHPrX4Z/sXapJrHw88LaoWZDNp9mFjXLbVSNV25HYhc81+3fw&#10;9uke1t43TarKu0HnoBxn9a/pHhDEc1CJ8Vx9hnGpc+qtIlK2y3dmdwDZwTwVx/WvXNOv4bhdigpt&#10;GQOxFeCad5iWq7CcIO36V02i628czRvvIx1Pbn/PFfaqF1c/Mq1LS6R7i5V13IDx2HrVOGR4X56e&#10;h/nWXputRTIE4JHfOM1vlRKqynHpkGs5R7nBUp9z48/ab/4J/wD7I37Xypf/ABu8JW1xq0JDR6vZ&#10;hbbUFYEFS0yL+9A2j5ZhIMZAxmvlv4p/speNPhLpwvtC3a7odrEF8+3j2y26IMDzoRnA9GTcoHUA&#10;V+sdtKUcwMuQe/f2rVDz2riWFsCvGzLKKWJg4yWvc460eZq/Q/nzZdwAQhwx6H0xUqWsiACv1A+N&#10;v7Keh+MFfxJ8NI4tL1di0k1s3y29w3Ule0Tn2Gw9wOtfnf4l8J+IfCOqNo3iezms7pOqTKVyOmVP&#10;Rh6EEivyfNOH6+Hn7yuu5w1qTTujkYomEmeh9u1XGhbd8wJJ7jt+FX1tsKvUEjI/xp5iZRuXOMV4&#10;6orocc7bMbawtIN7EcVfjHlA8Zx+tVOSw2jB6EVaQygDjgDqaq1tGZVJRUWiUTbCR1A7A+lTxXBj&#10;GGyMnr0qsFDIQBwcijYXc5IJwO2azbV7nDzalv7ZI8u4H5V4x3/nTZ7ssm09BnOf51S2uiEcYJzg&#10;CqjGVAM/d/lVak2adyO6ncsVUkgjB5rFkfbH5K5wfU5/+tV2WWRBleAfy4rMk7lTgn260Kd0clTl&#10;6IzXJDkZGTnJqu+UyDkjkevHtV8gn58AHGOmeaqSIpOCcMCM5/Uc1rBa2MYyVrFFjlgPujPT+taG&#10;my7dN1JQQSI0zn1DdB9PaqsiJkOOoJHPXrWhZl4tIvpCRlUU/XB54xXTDVmkJ2VjzidJSDwST3Po&#10;P5c1z17b+dhY/lz17CuvKhkLMQuTyD6msmeIElenJ5x1xW8dNGZSgm9Tze+h2IYGGMDoe4rhr62c&#10;EYzsXk89M/zr1LULOIu0cfXOd3/1q5DUNOIRpgQQoLc+o54roi9NRwg9EtjyG9RG82NQDgHOc56+&#10;4rzLXrRJfuj94pOD6g8HH1r2HVrdSpeMjAznjnJHr/P0ry2+XAznIYk5x0NXytEVYpPU8X1Ozcym&#10;JwXdlzxnj1/HPWvP9YWKFTG5O3qOep9s+9en6jDGGLZOCOe3qcVwWp26sjI45QAA9RwMjvXW9UdM&#10;Kqeuxw2meHo/FviLTvDquwe/uoLVGj+8HmkWPr64Jx71/a9pmn+F/BfgPSPhr4ItltNN0a3jt440&#10;GBiNQuTjqSeSeSSSTycn+LzwfLFH8S9BluMqtvqlmWyCOHnRQfXgsD0PTFf2S2UrSSXDqRs80qp6&#10;5Arhk/fZ6VGqrWJNWiN1o9zbxjHmxOh7dVIr8pfCaML6Q4woJX8jX60khrR1zyykGvyi0mF7fxFc&#10;2uPmjndCOR0Y5qJS+G/c/wA4f2h2G/2XAVF/fX5GL42hEcrKgJR2DN9fSvJCpS6bB4IxjP8AnpXu&#10;XjuLy4/MUDGefyrxKcjztynI5zivjM+pcmJZ/nFkNS9G5DJtKgbMn36VXIZsYz9Pb/PemSCTeWJ7&#10;1CZcNycjj8K+cm9dUfRRhpoSSuiqccnPPvWZNqCxk7R3x0qC6vR93oPzrjdSvQilFPI6HJ+teZjK&#10;/Lqj08FgHN2Z/9X4vgu9JWMxLPG3B/iB6dqspqmmyt5W8F1HT+mK+E28Z2luTsBZuhC9iBxzVyD4&#10;l3lrGTartOcjLbsd8/SvHp57Tij/ABtfCdTltFHpP7VHg5PEfhCDxVZ2yzy6Ud7Y5IhP3iAOuOCR&#10;+NeA+C9WspbRHUKp+VSoHAU56H6V6LD8T/E+qWzaddlPJKFT8udwbgg9RzXgt5Yf8I1qLIFxbStu&#10;jA4AX0Jz2rx8wxMJVViKfXc+0ybD1HhPqNd6x1Xz6H2b4a8hSF8xC688gA8+n9DXW3EgKtHKeCOm&#10;P5V8s+FfEsctyFkuPM+UKVJJIwOle32etwG0V2kAOOcn0r0442M4Ox+dZ5lFWnUuzsspHzwoJwM4&#10;/pWa90m7IbpxnH6VkS6iZcB+vHTkH3rDvdSWA7cbix44J/z/AFrjqYlJ2R5NDBNyszupdYbHkjGA&#10;D0HtXl+veJrK1t5Aku487sDPTvnpmsLxF4oXTYM5w56DGcjv7cV4Pc6rqmqai1rpzHzHOAv+znGT&#10;UYrM1FcvU+54f4dlP357HqXgHTh438ZwJejFtE3myEnsDkY9819/Q+IbSz2wAkKBwVHI/p0r5Z+H&#10;ekWnh3RcRgGWTl3IBJr1X7cJFChDjmu/LpulT5urPmOLcVHEVrQ+GOiPXh410qLdNNvKjgnGf1zx&#10;V3/hLtNvI1EB+93PX29q8N+zyPhSR8wzjrzjsK3rdP3YTgFSPXr+HWvRjmFS9mfHTy6nY9qh1O2k&#10;UcryRjB/lmr4QOSVOR0/ya8006x1GU/uzlT3z1+nFeiadZzRbXdjtxwBnmvTo1ZT6Hi1YpaIWSJ4&#10;2znJ/wA/lUbeYm0ynnjORyfrW40AZflXJqNEQyhmXBzgjr+ddDjd2OKrRa94hhhlZGVGwTz9K9D8&#10;O6mxhMcnzMpwRXFTwzwv8x+X+EjuPpVmzE9lcLdKcoR8wPT/ACK4sfhnKN47o/afBDjpZPmsaNV/&#10;u6mj8m9n9569baqXwrYGTjHt/jWyL0SD5OST3rzS3vG2hxjPvx19q3Le9y6jG5uMkV89Fcx/pRhq&#10;zjqzsUljQAdByfce34VG8gMnzAnH4j9KwvtiFTGp6nkn/P8AKp45olG2Qj14GaJQOuUlJE9/JGLV&#10;uqkLjI7HHWs7wjgajcT/AHi9q/OM9O9WLyLzbZoYOm0k8+39K2fgt4D8V+P/ABlD4W8MWT3dxeRS&#10;RgKCVUd2kboiL3c8DgckgHXDYepUrRhTV2fxT9L3hDNM2eCwmWUZVJS5vdiru+nb8X0OEml4DZP9&#10;a9++EP7LXxW+Mt3Bc2tlJp2jSP8APqVwhVAg6tEjYMp7Dbx71+nXwC/YV8HfDiWLxT8Smh1/VlTK&#10;QbSbO3YnJIDczt0AZlCjnC88fb00UcRWGJQFXgAcAD2A7V+gZF4X3aq45/L/AIJv4U/QOcZU8XxT&#10;W7N04fk5fnb7zwP4JfAD4U/A7So4PDGmrd6jtIl1O9VXuHJ6+XwREv8Asrz6k17TcXk0gO5yFPB9&#10;/rVpm2xlCMjn8KzPKMp9PYnFfrmFwNOjBQpRsl0P9IOHuFsDlmFjg8vpKnCO0YpJf159RlpE0txs&#10;jP1OK7NUh0+33vzwAcnqe1UdPs1toxNL1/u4xUV1IZZm34I6/wCFd8KXU+hw+HbepQlndpC+MYPa&#10;ohNIWIXnA6fjSl1L/vM49en9agvpoY7chCBnjg/5zWzWmp7cIaKxyOs3p+zMhO0EEgZ5/X2r5L+J&#10;fiC5sdJnMbFXk4JI5A9RjOOv6V9LeINTRFaNOg7cjr/9aviz4xaxCwkhl3bkUnCggbn7n1xmvNx9&#10;Xlpto9nKaSlWVz8hf+Ch/wAT7zwl+z14j8W6R8t6tssEBHVXuJVhDfUBsj6da/Db9k34eaV4m0DX&#10;59Vvrmwv0hshp0lvMkczpdTiyureLJ3M80dxhgoOVzkYOa/Tj/gqVrKaZ8CJdJlyf7R1K2j9DhC0&#10;vTofugV8vfsPeCPDcniXwNa69p0V3rd74k01tJjuA6obWNZJL6dDgqWgKxEbhy3Ar+T/ABIxHtMS&#10;7v8A4dn9K5QnRwkbbb/dr6W01P7ZfAGlWvh7wpY6NYJ5cFnbxQRIBwqRIEUfgAK9Itcg9etcpojg&#10;WCRouFAA98V1tq0T/Meoqox7H49OV22aiENGN2On5VZRkCYYZNUwQibG5z0PenpnOSeMelWkYWLL&#10;nke1VyIy2/AzRK21s9RVYkE5BzUgNbleelNjdQuAcZqZgqryM8cY4rOcpJlCCMUAQ3kJmGzIUetc&#10;zdR7Tuj5Uda6TKAGOVsDtzUKpHMoKKMCmy4uxgI25QPyqRmkKnfgn1q1c2Zdy8HTvWWzXEByQcHs&#10;RVwdtSZPsOl8spiXGOnPasK80i2usyRDafbvW1MPOUbvXJqMAp8nr0xV7olpbnn97p15ANvb19qy&#10;i5Rikg68V6W7BchyMe4yPpisHUdLt7ob4l8tjzxyP/rVEoaaEc5w8zIMEHr0rDuLMKpf73PSul1D&#10;TJ7YbTh8cDrWJLDdRHd+YrhnHXUhJJ3OentBkN90+lZtxaiYDJwOhxW5c7yuWrLnjwpGdpPTjrXH&#10;NIfP1ONvLLBZGztz8tczcWSv8o4I713V4Qq/KTkHpXL3UrMjOwyTx07Vyzj0Z1QlocfdWrsdudyn&#10;r9Ky7i2dssqZI/CuoZSU3ZAXnoKzJYxGu5skGudqwm3sc2thujyx+92FVDEsMZD4Jz1rYctcNvt0&#10;6decVD/Z0zzZn6A8VWliZS7lGBguAFzkYrat7JmUN0Xnr6VLFZxxRckk1diD7SGOcdKpSOaq7k8M&#10;AUcDb604PklQ3APOKryO2eeTTkUFgQOc8im5pkK/UEJBJHQ9DTZGVJPViM59KlmjEcbbDgjJ+tUW&#10;3OuD8pbr61LZvBdR7uzt170k05hGwDc7cKP60SEqc/wjgD1PpUnlgA3Mp+fvnsPSsbs1SMcwR2cR&#10;lILSP8ue5bsK2NLtmtYzG/zOeSexqvbRSXR+0uPl52ZHX3/wrYjVVXjJIpQjoDdjThTeAeTnsa3I&#10;FigbcQMtxyCDxWRaIxQMDg/1q75kzKD1IPFdcX2M5x00Kt5NGrNgDcMmvwf/AOCqXhHxjcXOrR6F&#10;pxv7HXvDLT3Aa6WM27aRdJcyXIhfHmEQllCqSdpZgOMH9071ssIiPm5OfpX5Nf8ABTCw1u9XR7vw&#10;Ld6XDrr6F4hsfK1IsDJZTWLSXTW4XIMyxROqZ4DMCcVlXu5Ra7o9HJazjXbfZ/hr+aPnD/gnhq0+&#10;ofBnwvcZWMR2vklVJyHhLx8g8cYzx3r91vhfqFrd2UOAysFIGcDDKCOQPXtX88//AATyvYZPgh4a&#10;sbJh5kInL5YjCmWXGdvXjAPXsa/f34anyrVvO4ZQQMZxnoPUc+9f0JwTUvh0meXx5T5rN6M+rdJm&#10;n8lGYgnkHvxnpXRmTnCD5iCD3zzn9K43RbtJbeJ1UrkcDp3rq4CfLLxEEjqB1HHGRX6PTd0fkk4q&#10;9jq9Pvl4ikPI2kAdc5FdzperJcytG5EeBld3cjHfof515nZOBISeHJ9OCc9MVqW87jKy9vxq2uhy&#10;1KPMtNz1hbkPGAcA9vetOOTzYcEcjvmvObDVJAojY/KpxnjnjNdFbaiqruORn1rOVPQ4alGx00rO&#10;JcqeOv5VS1zRNG8TaedL1+1jvLds4SVQ4UkYyM9DToLv5A6dT0B6VrGMSLhThvbn61jKmmrM5XS1&#10;sz4H+Kn7KujnUjP4GuTZSSgulpPloGx/zzl5ZPowIHrXyP4o8C+JfAd+um+JrWW2Mi/I7IfLc88J&#10;J9xunQHpzX7MatodrrmmSaXellLAhZI8K8bH+JCQQCPcEHoRXwP4p+MOt/ATxzafDP8AaRtLe98M&#10;ay+3TNcWPdbSkEZjurdwwhkTK5KMRyG4GcfMY7hGjXfNS0Z6eU8IV8znKnglzTSb5erS3surS1st&#10;bbI+QI7WJiuzq3QClmtCoz0x/D6mv0Y8Wfsn+C/EsX27wFcnSZuWEUhae3J9A2dyD6bhXxf8Qvhp&#10;4x+G+oG08TWjJE5IhuF+aGUjrskHH/AThh3Ar4PM8gr0fekrruj5jEYCSjZo8vljkjGePbHt/n0q&#10;Fsr8vTpmrsuNiPgANkgn9KqzKWbGMnGcfyrwZ0rO55NSkloMRznK8Cqzs24sRyeePzqYhipJGfqM&#10;YqFF+YKMAn8axqRd7nPKNmUJlBb92OvFZ80alQTgAfUVqyKS21e/Ix3qOVduSoFUqdjmkm210MYw&#10;kDB7d/WqjKWkJYbq2mgRgRgc9ap+TGxIQDg5rpinux+zirOJhyh3fIP+GK1dNyuj6ksmMeWoUnsN&#10;3rVWa3AOQR7V0WkWqDS9TLnb+7Tjrkh/TtXVGKsYunJu8Tz2S3i2h0bHbP19qw7iByTvPHdvWusm&#10;tlkO4dj36e1UpYlkB81R1x0ohDXUcqfLozzu9igQMYsK3b2NcFqb7Iy5BI9PY16tqtrDGuWHUEZ7&#10;fpXEarboYzu+YY5GeMj/AD+lap9CHHWx5BqttbLEI93yv0B5OQOenavJdV3IhhlwM8HsP8gV7Zrs&#10;FpbnO0DPT3P+fevKdYW0llKhQXQnOei8Z/H3rZRfQ5pXUbs8dvYrb7z5wB25zn1rhdRtJDIRMmQO&#10;wI6Z+or1jVovIjbGAT6dDjkYGO1eVXySMXSMFefvHPfqMmutLTRnR7Pl1vc4XRDLZeMNGnkHEeo2&#10;bjPQ7biM1/X94Kd38OJcXH+taWUv3+bef5V/H3ezw2+pWl1ONqw3ELswGWwsik8cDPp2r+vf4frd&#10;f8IRYajd7Q16puVVeiiUlgPrg815zb9o0jfCrXU6svKPkByGzX5gSK9n421GCVdpW8lyPXLkjHtg&#10;1+ngYB9vc/zr81/F6JbfFHVoyoO25bHueDn8c0dPmj+Ev2gODc8hwdd9JyX3ozfHkXnWxjHyhv4j&#10;zg/SvApeJVB6qSK+ifGkQGnM+B8gJPfivmmYiOQNH3J5/wA9a+T4pXJiLvqf5ccLvmpNdh0mCpRv&#10;Q81k3JVB0zmrLPj5iecfSsm4yOX6+n+ea+Yq1ItaI+zoUu5kX5IQyA5IPGev0rhr/wAwgg55zz1/&#10;zj3rrtQlHToR1ri9QkeZwVGAD/WvBzB9EfX5XTasf//W/Fr/AIVleyDbGPJIH1HPU1pw/CuMRMb6&#10;U5Jyuw+gr66bwNHcyDdKVyDjjpWtp/w5sdnEpY4yRjAz6e9fKU8mlfY/w/r+Jc1H4z43n8J2OlbY&#10;raN3PfaCefesrVfC1xqVqYDbZP8ACzYyD9a+7x8OdJYjem7r0P51JF8NtEtUKQQBQQM55PB4/wD1&#10;13rJ52tJaHLT8TqcbSd2z8jNUXxV4OvN97ZyPDn78QzjPrjnmtfS/ifFapuZJ9q5BjeNwTz0Bx09&#10;K/XVfh/obBZZoRI2MEnHTP0os/AmgQzM01ujr2BUY/lzXI+F6yl7s7I9+XjXl9WFq+Gba6p2/Rn5&#10;Sf8AC8rCGBdlrdyuq5AWFm57qCM/gcVz918YfF+uhrXw94Y1G5d87WMMgwOnUqAT071+z0Hh7w9A&#10;mI7OBccbRGuMH8KnbS7KEAx26IF4G0AY+mK0hwvVetSr9yOKl4xZRTd4YFt+c/8AJI/D628IftEe&#10;MmWIaOLCFsqXuWO5TjptXcfwyK9z+F3wC8a+GTLd68DcXbquCAQijrhe+PrX6f3NnHIoCgc9B16f&#10;4VXTS7j/AFp5x2BrajwvTUrtt2FmnjpiMTRdClQhTg+ivf73qfNemeFdTto0We2clyP4eB+I/rXo&#10;+l+Ar1royTACIjALc4GO9ezQ6dJIVL4BXGK6SCxRRvIPJ5z6171DJo/aPzfEcVyqy00PHk8BJbus&#10;ocNxjaB3+vrVqx8DW4uPNjDfKMbWJ4/lXrjLGpG0ckf5xSi2hALSEgnkV2rL4LoZwzqo9EznNP8A&#10;D9rbW4jBJJ7nkfSuihsEgiMbY9OR1HrUULMJNhbaP1qaaCO5kXzJGYA9AcD9KqKtoa06zk7sz2gR&#10;XVRxvz09fxpX01QWZzgehAqe8uLe3RVC4YdCeazG1aKFSh5JPQn/ABpucVozp9pF7k8kUUtq8SMV&#10;cAkEDisXT7BZy6zM3XPzc/pT11RoLkSQqGXuBxmtZlyTJANu/n2HtkVMGpO+552LxKUboz4NT/sl&#10;TBfEIF4Vh0YVct9dgaMpbuAc9ccnn0qtq2iTatpbxA4kVTtYDnODj9a8a0LS/FPiXX7fwV4NtZ9S&#10;1W7ZYobW2QvIznjooOF9WPAHJwK8PG4KdOraCvfY/wBBvo8eJ6zzLlgq0r1qej7tdGj36w10XMqW&#10;EW5pZGCoFGWYngAAdcmvuX4UfsZ/Fb4g6d/bXiFV8NxNt8lb4N50itjcyxKSy49JNpPpjmvZ/gJ+&#10;y/4Q/ZV8NxfEX4xS22r+OJ445VTHmwaWwGSkB53yg9ZtoxxsAHJ8h/aD/bk8SlF+FXwlZ77xfrMg&#10;iKWytLcRBvmEUXGPOlHA6lFycA4x+o8LeHDxKSxO/wCCXmf6NeDngXj+J8dDBUY+cpPSEIrVyk+i&#10;SMHxP8BrCL4mQfBP4YXsnjTxZc589Lcpb2emxqdrTXkvznCd0GGz8v3uB+x3wK+Afhj4CeD00LRS&#10;bvUrlUOoahIuHuJFzgKucRxKSdiD6kk81wn7H37NGlfs0fDYxXz/AGrxRr2y81u7Jz/pBGfIjPXy&#10;4WZgGPLtlz1AH1UkjTOZj+HFfo2GyTBYV8mEhp36s+945qZNgpvKeGoXow0dVr3qslvLuoX+GK6W&#10;b12lX5YsyHcR+H9ax3mVdzMMdfyq7cyb0Kxn5U5J96xZ9kiEMSWPAwP8iuxwR+d08PdXZUeRp90S&#10;KSBj61sWNskMSz3Bw3YY6Y6VRWNrdTt4JqeSTzUCsTkdq0jDQ0VN3I73UPNconY4xVAzMW5I57+n&#10;1pxDRgseg5x0J/OgIOAee/TPX9a0Ue53UqdkRyBWURqM/wAzWXcnYzeb1xkEdPb9Oa0pJS23YORn&#10;nrnp6f1rl9RuXZHZyqAegAHHGfWonE6Ip2PNPFc0MbbnAyxOPmX/AOvXw38R783OpNdaizpEWc8c&#10;AY74HGOfSvtXxDLNcwymR8gISdxACk+mfrXxR8V7uK1kG5Q2V5Axg+5wMdK+fzx2pNH2HDkf3qTP&#10;53v+Cq+pLPP4H8L20jJDc311cMCchtioq7h1/jJBr0/9i7WPFGg+OPAXhzToJ549Q19Sk9tarMIL&#10;AIYrmJ5iCUV5trMd3bjnArxj/gotN/bfxv8ABukwbWSytbmdht+bMkkajIPGMLx7V9UfstyfESK4&#10;8KaNptlfSeHh4mgvZLu2ci3tvIUb4ph/02bay5YfdOAea/j3jXEf7ZK3dfofvtRJ0IUmlblk9fRn&#10;9UOlPus1VFKAgED2ArpNPuobq3SWNsrIuc9sVxuhTsbKOVOuwcen41v2jxqqxplRnivoE7bH41ud&#10;PHz8w5AFW4yUjO3nNZNtMY0CxgYPv/nmryyhQMA4p2diLFh5OCOagQgnk96bJICfrULIBkjjHNJh&#10;exYY46jdVDKkkE7SelNdm25zjIxVdljLAFuAOBSBahNHK3ybsjOelUMsv+pJA7irs7SyxhQ20Csl&#10;2khxEMj3oNEuhK0x5RxtwO3OTSTwecodsnA/WkX54wh4681NE3yncxK4ppikjHeGRGOfpikcdCwz&#10;WmA0qkp0B5rPlRkYDGM+taLYym+hlyxSDLAge1UWBDbi35VpT5J6Y/z9KoPACCGO3I/nSlsZPYyb&#10;w8FVbOSD+VYU7R/dkGT04rcuFMYJbDDOM/SsV1BbcOlZNCvpYwri2gf5G425rDks49xLkEL711M0&#10;XTIzmsqWEnJCc1xVIa7ExZxE1lbI245bPqeKwp9PVmbZ8oHWu+uQqfwYJ45rHnVCAXGT6GuaUEy7&#10;nFy2EcKAH5lbIIrKezjQtGUwMV2k7Rddv3enHaudu7guW3r24x161zuJSk1ozmZIIY9oRcY7Cqcl&#10;sspJkBUVsu7IhB5PqazbsSFA0nBNZNocrIzEhCNg5x2pHWXeRuwD04qU+Yw+Y9BSIpPztx/9as1q&#10;TdCGNQynPB6mpWEQQuD+PrT5IgxLN27Cqe5mbA4AqnG2orX2HA+dnngU1jG6kNwqj8/YUwNgbTxx&#10;k8dqTDSN50jYRcYHTPufapvobJaEaQGSQS46H5Vp5V7mQxocxxkbz6n+7/jSFZLl9i/u4jjnu3sP&#10;QVpoNqeTCu1V6CoSNGOiU/wjBx+VTxYeTpmiNHEauB0H61YhLM+TgHvWsY3ISL9sfLUoRjBzmrUc&#10;e1zu/P2qkAQME9euaf8AaNkZkkJYAZ6V0wViJmTeSmO6Yk71HqelfmD/AMFBtJl8Ujwr4f8ACeuL&#10;oPiqaXUU0u4NuZjJHLp1xHcwo5xHG8kZK7nIwCWHK1+mUqly7R/MCScZ5r8r/wDgonHpfiE+E/h/&#10;NdX2nXuo3F7Pb31gqFoBDY3LTb2YrsQxgsxB+4GzWVe+nqvzO3J4J4lN9n+TPj7/AIJs6e1r8B9F&#10;muiPN1OaWWMfc2xxzMOCccHrj8q/cz4e3plRSZNwAXIzkk568ktX4u/sC6fFL8DvCFzanKpaL90k&#10;LlpW3jjvxx1r9jfAcz2CRrIPO5GQf4c9wf5Zr994IhbDxTMeM6vtKl+p9faBKFt4o2HbO4dDk9//&#10;AK9d5p2wbhGDwM8HGDj0rzrwzITBb7yd2Aw9uOnrXfwRoYwqNhsZGMZx349K/TaUU4n49U+J3Ohj&#10;hj3ggY5zVtC0ZbI47Cqi4Dbc45qwoZmOeSPSui1zK5Ja3EfCM23nK/l0rehnl3bfvcfN7c1xsmd+&#10;c4I/z/nvWpa3uM9zgYz35pNGbinoek2VypgU4wG6iukt7z5cDtXnumTvJbAyDgEYNdFZ+YGwxO0+&#10;vrWM6Z5s6fU655/KCyHqa82+Nvwg8I/tAfC7U/hl4uVfIvomNvPtDPa3IB8qdO+UY/MuQHXKng12&#10;sPlyIYpeo5HPakSGa3XzYX78Z9KyjeLutzpy/G18JXhisNNxnBpprdNH5V/A/wDaS8SfsweLo/2W&#10;/wBrP/QJ7DZBpfiDJNpNaklLdp5DjbHtCqsxztxtlA2lz+tVtd2ur6YbK7Ed1bzpnayrJHIhGRwQ&#10;VYHORwQc+9fEP7c/7OE37Tnwda00ZV/4SbQPMutMBCgzqy/vrTcxAXzgo2EnaJAM8EkfC3/BL39q&#10;S/j1a5/Ze+JNzL5sSvNoQud/mQ/ZyftNg2/5h5Y+eNeq4kXAAArsr4OFWl7WO/Vfqf0hxDwRhOKe&#10;G6nFmTpRxFH/AHikttf+XkV0T3a2Wp+n3jP9lT4ZeLYGm0JDol2Af3kO5oSe2YScDjj5SPpXxL45&#10;/Zv+K/gGYPLZNqtoThbmwVp+f9uJVMiH6gqPWv1utmhcKY+Qw69z9f8ACuX1+5uLBCYn2g8k18fm&#10;PDmGr62s+6P5aq5VSn6n4jskvXaQAcEkEEfn/Oq80a7s98noK/V/W4PCXiSQweLLC3vs8+ZKuHBP&#10;GRIuHH549RXzJ8RP2WWXTpPEHwjnN6kWXksJTmcKoyfJccScZ4IB9Mmvjsx4Oq0Y88HzL8TxcXlM&#10;ou8T4yGCR5nHBOKiaNclOoHT29a0JLa6hJjuIzG6EqynAYEdQR1BHQ5qjIjjHpj/ACK+TlHQ8n6v&#10;KO5UCBGZQcDrx0qNoynT/D9atlkIw3fr6+9VmYbsYyPXNaQjpcFFdTLkCt8rj3+n41s6Okw03USV&#10;yrxjbz6Hr2rKukcpgNgH9PpWrpL7NJ1BUfJWDIGOvNdNO2yMo09WciXkEeeRz3GDz35rPnIfIVtp&#10;Pf0rUcgW+1jjnjnk1zk10wG+Rlwp9Pz5q0TPDtvVmZegeWeevHI9a4HV1REOCMjgeufSug1LVQ0b&#10;sG255Ga4K/uPLV5B83HH+PvVwSbMWuW9jh/E6RTr5wONo/HFeW3/AJSv5cZ+bJ/HP1rqNd1VpJWK&#10;jHpz2H+eK8r1DVRBMRMwCEdc9T7etdcKL1SOP2cpJ32OY167SH7hO9cqVHOBjPPPP415rfTxPK04&#10;7nGGPQ+taesapCt0zLgowJUgjJB65xXn11q2+MhiWBbrnueo6V0Olyqx1RhokkZdwHudYtbWOQRe&#10;bcxKWboPnGQfUHnNf2TSxx2ul6db2yrFGsKhVXgDjOAPxr+L2XUoJ9bsipJAuYCf7w/eLxkd6/s6&#10;mnP9jaWrDLG1iYn6xrn1ry7e/I9Kgvc5RZHGwYAzjFfnL8S42tvi9qXmHbvlV89uUH+FfofvWM5f&#10;jPc1+f8A8ZLUx/FC8fODKsTYzkAYx+uKwk/dbifxh9O7COXCFKo/s1F+KZheL0E2ltnj5TXy/eMp&#10;jD4OVb2/lX054mLS6SrLkhlII7jivl/U5tnzY6Ng+tfL8ZVEqqfkf5IcJK8WiAsCvTtwe1ZkzqgK&#10;sc45JxzUpuM/dz7YqhdOZQFPO4cjNfHTrJq6PvKNOzMC9lG0kZxjj+lcnezKw3kcj8v8mugvwQQm&#10;0EEc+9c7fMBGTGMHPJ7V4eIqOT1PrMDFaH//1/mgJMyghuOecZwf/rVJbpPGDlifpTFkZUAGTntU&#10;iyZcqF2j1rzHUu0f87Lbsy3HdSwxFmfkf56U9NaYHBU5Pc/41VWHzchvWmyqsTFUGQK1jVmtUZKE&#10;HujZTWGYD5ee4FD+IIh+7MRZunFZB3HlVx3p8dszMG+6c10yxlVrQz9hBatGumtNK5VYwMAEZPPN&#10;WYL6WVtsgGMZrNS2B+bIJx2qdYFOGZjWiq1OrMJQh0RoBlj+QHGeeOafE8pbCAEYrLih8qUOzFj2&#10;yRUs97FbAZzzxjtW0a9ld6Eez6LU1/OWBSXPXsO30q9FdsuNhyCM89xXGLqUU0pXZnHp/WhtZYMI&#10;1AVunX09q0jj1ubRw0kdrFOqndJg5zjAqGe9bIWLv6elcemqBwFkkJJ6461YM04Xy7SORzjn5SeT&#10;VfW09js1jvoajXCNIWORnPOalt7zyj5YfIbgEHpWZBpWu3ThYrRueg7mti28CeLnJkMXlJnkHqc+&#10;nODU05SdrImpmtGn8dRL5lKWN3YM+Mf57VClkGl3sRg+vWu3i+HniFow8y8jtwcfStuy+Guu3Fvv&#10;LKpz/F1x71vHDtuzR5tXi/CwWtRfeebGKGBsgbm7H0rVskUQfZRwTnDH0r0uD4T3ZUebcrz14zge&#10;3NbsPwxsI5hmdzg8DHb0r0cLgqnY8TGca4Nr47/I8mtZ/LzGevtzX66fsWfsy+HPhN4Sm/aH8WQR&#10;zeINatsacrg7rW1OcupPSSf1xkIBg4Y181/AL9nDS/id8RrKyudzaZZFbm+ySMxIw+TjoXPH0zX2&#10;F+2x8aV8DeHpbPSJViW3jIKJJj7owi8HOScBfWvuOH8il7TnqLXof6Wfs8vC+tm2JnxCk0pP2dNd&#10;31fy0S8z4k/a2/aSltPNntJFjuPmjhMoYoG4yzAA529cfSvQf+CSv7NFvqlrL+2T48iHn3sl1aeH&#10;4ZVDMsYPlT3zMc5eRlaOPGNqh+cNX5g+A/h74i/a2/aN8N/CiYTfZb+73Xgjf/UWUJEl7KP7p2jy&#10;1OPvsvBr+t7wx4U8NeA/Cun+BvCdnHp+l6Rbpa2dtF92KGIYVRn25JJyTkkkkmv1/G0lhaSwsHq/&#10;i/yP+jXxmoYfw94Uo8H4Br63ilzV5LdQ6Q9G9H3Sfc2Zd1wwAACj/PSpXL7QDwFHNV1mHBAxxUiy&#10;K2B3NeMon8HSgGwAAZ96ouYuccn0HOKs3Db0AIJPSs5lHzbznn0pqKNYw0GicS/IoJz09fx70qks&#10;xxgMeOMAjJ/P86rQZJyec9uuMc96dLtHOO2foB39qq2lzWMVcjmOTwRgnr/+r2qOTYVwnQHj/wCt&#10;2pU8yZ93YeuCePzP+e1SIir8pBJHf+dNpdDVJGbMMxnfyWGMZ6fnXM6j5yxGG3JAboOeew6V0d07&#10;xlgcqe4Bxz/wHnFcXf3CxK7yEqY8sAQTgDgfeHTOKzqXNqSfQ8g8b3FykcluWIJIycHIUZ/nwa+K&#10;fiMVusvFJ5m5Wwx7YIGPQjIr6u8YXj2kHlKAOshP3Wxn1AHXH1r5P8aShppXMZCjcCOGr5bPLuDS&#10;PsMhi1O5/Or+16H1X9qu0jkPmLFpVurJgkjdJJkj68flX1T8HY/iJpGmWml6FpsuoaDrevaW+oOJ&#10;PLW3j02XLOX3YjZ1mKZKEnA9K+Wv2mLWdf2x9QidSNlnZBSRk7QrkHGfevpDwl4b8d+IdA8QaL8O&#10;glzNeWIt5baScQJGrOs7XQduA0X2bBI+YqSoznFfxvxZzfWKr63Z+7VlZ0uZpKy32t/wNz+o3wTq&#10;dtd6XFNaESRyqGVgcggjIIPfIOa9BgYMOc5HUGvlj9nfV/Ddx8PdIt/CFyl3Z2NtDZ7kbeB5SBD8&#10;x64IOPavp5JFZt0ecY6+pr6ehPmppn5BUgozcexvQug5Bx3q6kzO4YdMVziSyqBnJzWvBKyjZ+la&#10;J9DJ7mhLKN2F4Pp6UzzdoHNVS4LFsHj9KJ3LbVzzVyVhWVyWYb1IBxxms8oWQhjyO9TyyAJ5Y9Kq&#10;ecycAcAdD2rMqK1G+aUwoaqcnmebtPzHtU+7KEtzk9BxUBRd2c4P6UGiRMj8YYVKJU2hFBGe/rUM&#10;RUZDHnFMeSLHXHGcHvzQQ0S72jODjFNdkk5IPHQ+1VmdnO4celV3kk3BScYyOKrmIcdGVtQmW2xu&#10;UlvbpWRLNnOB2rSnk3vtk5U96zbpE27uQD0BocuhhYx5pAGbOMHis2RYyfl571oTopbJ6D1rKlkB&#10;baBxUX6sSRC5J4x06VnzvsPTtz6VZedV7VRmc8hhwRwa5ZSEjJuGQyfOuc+9ZlyyFcooGfxq3OUj&#10;4Y5H51lTypt3nhRXNIZl3gdYiVHHoD/OuamEb4wCK2b25aQbM7Vx0I5rEm35yn+feueaBmRKCoZc&#10;7eayJX3HHXHStW5WUoypgFvX+lcXpOianpd/d31/ctcpO4MaE8RqB0H+e1cs3rsVFJ7s0XM2CFHQ&#10;cU8KY0LSH8/rTncbssMZpjIxJzznpUNj0sNyZjtj+Yeo6UqQlVMsnAU8k8UvmxqRbWq7nJ5UdvrU&#10;ogkuD/ppyq8CMfd+p9aduhVtDIkuDduFtxvQHA9D9a0mgdMyzNuJ6L0C/SrTbAywwrsC+g4xT3Xe&#10;dgPNFhvTYigi2DJ5zUoPzbzwB2qykaqNjHBHUmo2TzlCKMDNHIWlqPhfuwyDUyhUbPrziiT5EAHP&#10;vT43zy3b1reK6C8h4bhvM6giqN9cMF2Rjg1NMwAJY4P51k3G2OLzA2Sc8d6Yp3M95mWMSJzk4P41&#10;+OP/AAUzt/DmuzWHhzxOzWdq+m6vPDerL5KwT22nTPiTIIdZMqgUEEsQO9fsBdyxwQIgGS3evw0/&#10;4KQa/oM2uXGi+PUQ6S+g6sbS48yRbi3vUtiqCONRiQTTvAh3H5V3EjHIzr+9ypd0ejkUX7Zt9ntv&#10;t0O//ZLJs/hZ4S0bTYQ0NvpVqoVRuwSgbP5sSfXNfr58PNHSG0VnbIXuMDkAj+HBHToa/L/9i3Q7&#10;/Qvgv4WudWj/ANMm021kdSMFR5QwMc44xwea/U3wRfRzQLCpRxIuSoOCDn9euc4r+jOEqdqSZ4fF&#10;1ROXLDofRWkxR20UbptZQoAGc9v0ru4ky249+nsa8/06Dyw5JxjsevfHP+NehWnzLyNwHP05/wA+&#10;1folBWVz8wrbWZuJuVhuAJOQDxxkdTVxOHwR8pNRRnzFCtnOeuOenerKfu0KZyc8n+WK2a0MvZ9b&#10;mLdxyxzHYp2cjHXjIx+X5VHbKsjqASMbRjt19e341rXESuoY8H72e4OfWqUMblsADnByDyPy/pVq&#10;AnJX16nTWUx8gbgY16fpnPFdhAxTBQ8ZOOPSuG0+UQowk9/p0/IV2FhcxSqEyMluQR74qJwuc9Sh&#10;pdmopBJlPqPw+hq7a3TrGd53A8c9B7VVMTDDdMjp2qqjvFlJBgkmsvZnP7O51FqYLqTyrkbGHQiv&#10;5tP+CmHwk1P4F/tTWXxg8AM+jxeIwmo2d1axqgj1W3bExT+HeTslYFfmLMTkMa/ozglyCMken418&#10;bf8ABQX4GD44fs2akbYH+1vC4fWLAqBmXyIyZ4CcE/vIQ23GMuFzxXbl1VU6qctnoz+gvoz8ew4f&#10;4qo/W7ewr/uqieqtPRNrsna9+lyx+yf+1ZYftBfDmDxXhLbVbEra6taKcCC4A5ZQefKlX5064GRn&#10;Ir7T1OG21nRzOjcYyM+vpX8qP7CPxnv/AIf/ALQOl6LE7SaV4tj/ALNu138edtaa1mOed0bKyDp8&#10;sh64Ar+oPwtetLp62TMTxndxn9PT9PrWeaYFUqzUdjf6TXhLT4R4klhsL/BqLnh5J7x+T0XlY8I8&#10;X3FzpxkuMbVBAOBxzVPwl4/+y3IiYsdhG7DYJyelemfEXSBc2ckkK7pMYA7ZHr2xXwNL4uk0XxLv&#10;fKfvPmXsQp9Olcrpcysz+f8AD4NVYvufTv7THwlh8ZeHD8VPBlugv7OMnUY0X5poQM+bhRkugHzE&#10;9V5PSvzrbAOX+YgAnHvX6/fB7xHFrunS2N8o8qZSuOzAggjH04718c+Ov2RvHEfii9PhJrd7Eu7w&#10;iaUqdpJYKflOcA4zX51n/Drcva0Vr1PnMdgHe6Pj+WNE5Dd6pmE+v4V77ffs1fGa1h85NLjuQuci&#10;C4i4xwMCQx9f6V5prHw+8c+Hlf8AtfSbu3WE4Z5IWCE98SAFCB6hse9fJVMurQ+KDPIq4OVrnA3C&#10;uq4YHOOwweak0+R4rS8OcAxAE/j/AIU24nSXGMMp75HOfemWflTR3YZjiOEtgY5yemKiMWtzkq0Z&#10;Rd+pxt7eAJlOFHp6iuR1W4Z4htGWXPSumvmiDGNPTt2rhNUZkbEnCrxyf8is3e9jKrtqYFzMHBTA&#10;A5ryXxHq/wA5hifaMHp+n612GvmXhdp2MCeOByP8K851CIrBhVQAZxgde4yTW1DRnA07bnC6jfs7&#10;DG2Qnp7E9sV8qeOPij4f03WpbGSZH8lsSYPVs4IAHv6V9L6wgh3NHkcnBGM49favzX+OWiDw34if&#10;VoQ3lXrFiMcK2eF79jxzX3vB2S0MdivYVpW00PD4gx9bC4b2tGN9bHYav8W/BsMRXz2GchVVSST2&#10;GcACvNL7416NHHI1pDLLjIGFZeAeMZP4ZrwK98RKG8gxjIHIxxj865W91uKOMrsJ4xjOMjvgV+qV&#10;PDnAU9W2/mfPYfiDGz0aR7m3xo02TVbMW1nM0kk6bgXxtbIwQOSefyr+8cyr/wAI7o10MljZw4Y9&#10;cbB196/zqNMuXn8Raf5K7i1zFhcZyd4xxjnJ9vrX+ifCCfCujFhhjZwc/wDbNelfkfG2TUsFVUaO&#10;1j9EyOcqtJue9yPzdwwSK+GvjmSPiawUABraPoAefm/Gvtnf8hj79DXxn+0LFHbeNLO6QbTJbjJ7&#10;8N1Nfnrloz+XPpt4Bz4GnJfZqQ/VHBa0T/YSs+3AXoPpXy9q0Afd6o2ff/PNfUl+0c2gB0HAA9v8&#10;5r5f1hWQygZLKxPHHOa+b4zXwt7WP8beFXaUl5mRJGkKBzjOD7VmXXTjHqe1b4H7gHqTjg9qw70g&#10;ZdePUda+JqQ02PvcO7s5S6lc7lx3xXM6hPIkTCukvnAJcDn0zxXJTypKx8wbeec/1rx8RPp1PscB&#10;HS9j/9D5pMm9CEHIFRQmVsrtyVGfU19aWvgLw5brkQKc+oHStq20DQbdRst4tp6cL19awpZZVnbm&#10;kkf8zs+PaK+GDZ8fCG7kX5UYn2Un86uWfh/WLwnbbSls9lJ9utfX3kaPAm5UjUew/SqZ1WwRjiI4&#10;J64HP0q3l7T96Zyvjqq/4dI+X4vB/iWRTizkRc9CAM4/GtWz8B+K7jhLYIo5yW/p1r6Qh1ywK7nD&#10;JnPBHWkk1e2c/LwB7etdEcDStf2hy1OM8XLTkSPDIvht4qdvnWOLnqST/StGP4ZaycLPOig9SP6V&#10;7FceIoUgIQMfxxWMfGUFsu6RAFHZjzTqRoQes9DjXEWZVPhS+45GP4RzzOB9qJX2XAq1/wAKd0yN&#10;N87PK3fJ610Vv8REmXEYUe2elaL+KZnUmJlXjkDmpp4nCSWjucdTN82TtKVjlW+EugRBtoO4EY5w&#10;K0bPwB4YgAMtpGWU9Ov86D4k1AHaGGOnHv8AWsWfXJpCYF3g5OTnFKWYYZL4RrF5hUVp1H951w8O&#10;6BAdiwRx++0cZq9DY6DajaFQntwOK4WC5SRvNkfaBz8xrXNykS/uyC1VDMYJc0YnLWo1XpKbOviu&#10;dFtG3qApPYDtVhPEGlsNkoDnkYx/OuGaZSCWICjr7VSbVLS3UsvzAHHy01ncoPS1jmWXc+6bPVk1&#10;2xiQNFtUY4/wqk/iaGVj5SDHAPvTfhZ8M/Gvxq1uTRfBNsreQAZp5TtiiB/vEA8+g6mv08+GX7Hv&#10;w78AWIvvGZGv35HPmLtt0OOcR9W+rH8K+pyvC4zGKM6atDv/AJH794QfRS4l4waxGCpclC9nUnpH&#10;zt1k/T7z80NOt/FGtXSLoWnXF6XPloIYmkywxkfKOvIzmvpjwj+xz8Z/FzGTXZrbQYdqsGmbzWy3&#10;bZGe3fLCv0l07TdN0+BbDRbWO0giCqkcShFA6AADHpXpWkQpFCXn+QLyygjH696+xwvDMIr95Js/&#10;0M4A/ZzcOYW1TPK86z7R92P6s+e/h38NNF/Zx+Hd1bS3z3+oXzF5rhkCBiudiquSVABzgk5NfgX+&#10;3L8abzxF8SE8KwMX+yK168YJ2na4WIdMEb8nvwK/Zj9pv4sJpenXNvEwCJ0PBwAOoBA5P9K/kq1z&#10;4iap48+IXiv4mDdKbqc6bagEbgtqzDIIJyXkY49jwTX6Tw9h4qtFtaL9Ef7nfQK8DsBhM4wtDB0F&#10;HD4aN0uistG++urffU/of/4IyfBjVbHS/GX7SXiAxzS65ONF09yvziK2PmXLqeyvIypgf3D6V+20&#10;wbnfz2rx39nD4Y2HwT+APg74T2MKxNo2l28VyBj5rt0D3LsR1ZpmYk969mnTKcYJ9e1RXq+0nKo9&#10;2fnnjRx7PiXijGZxP4ZSaj5Qj7sfwV/VsywdzCPIP+P+fSryIiHzX5PpUdvF5bbm5Jp8mShkJ+n/&#10;ANfNZtH5a4akVxIJWyedvb/Oap3RWOLghiT0PT196eN0h6jj1qOWRdxDcjp65FOzSHyJKxBExEXz&#10;Y6ZPpn9elRGaRyyYzjAAHOPfpVj5ZF2xqAAc56/56VmMZ2l/dck8nGMH+ferv0NI6aMsQFyGXGcn&#10;jn+n0qSWUR7kLbW/z2NQRNswi5UDGB/XFNujMYic425Pcc9OcnFDv0LcNbGPd3O/MbHgc55zx+na&#10;vOvEM9rGHV2HBwRt5457+4rsb6QMBJgE4APK/XpXner3Hmf60fKDyRg/X1561zVdNzto09jwfxNO&#10;ZbyV4wBGoVQDxwBznp6Zr5m8SurTT7CW34Ug9BznANfSviBpg7EAcHGcYPzfl6mvmLxTJDFcyXTK&#10;RHIdwHUlvSvlc5b5XY+uyWPvaH4EftZxvZftb6i8C7t2n2DZY8sF8wZ/HkfhmvoP4ZjX4fHOj6l4&#10;MvYbTV7cNc6fLcMEhaZEJWKRiCoEilgSyke3NeKftm2Itv2lYNeKhZLjTrfCqeQqTSKR+Rr0/wAD&#10;abpHim90Sw8Ryi2028v7K3vJ5chIbWW4jjmlbHOI4mZiR6V/JfFMGsVUj15j9SxFZv2fN2Xn0P22&#10;/YZi0fwX8NY/g9HeW9zrPhx5IdVFqWaGK5MsgEaOwBfaqrzjBGD3r9DNOnDQBHb5uxr80/g2ngv4&#10;SfF/WdIHim18VXPju6OoadqNpC6wy20AMJ/eMWDHcoB56j1r9EdJkXGGJOcYzXRktTloqn20/wAv&#10;w1Pic1bniHV/m1vtvvvrvdHWiUSJuXg9quW9wVG1uR1JrOSTbge33hT0ITIzxXrctjg0tc2TOhXA&#10;amu+U69KytwyVb/P+frTpJDtBU49azuHKr2LYlZE+9wKrtMZM7qpfaG/j5HelEwbLKRwM0FqKRZW&#10;Vd2wdKe52gOcHH9azgcHMh5J5IqfJIJ6gUJjsOVyRzyadLKioM8nHQ1RjnyOflJ9KHYEep7Urik0&#10;SyTs2Bjke9MaSQ8ioDLu6Dp+lVmuQq8DmncxlohGLMv7xTjngVTuJIhhehx3q0Zjt+Uf5NVidzbm&#10;Gcfh+tBjuzNuZCw5IPHWsmTldw47ZrVuYIJIXLEIT71kxWMsCtH5okB6Fh0/WpbJMyU4woXn1FY9&#10;4HKnnG3rzXRXInCAhQ3B6GueuI2kBllQqeQfpXLURV1cxJ1IIz/OsqdARt6+o9q1ppGi+4jtnvtP&#10;WqDrICHaNjnnAFcs0OSXQ5m5jYfNKOO1UmSSRNw+6MV0E8b3IJKOFUngKc1SmDMu2OJlB9QBWE9D&#10;O5zctvk5FZ0jjox6Gup+w3AYb9qj8zUQ0i33mSYeY/bPA/Ksp02VdHH/AGdbhsWyl/ftnrnNWxps&#10;oiLTMF3dAv8AjXVSQ+UgYjAxxWVfI7RoqZGWX8s5P8qTgt2HM9jLtoFsoPs1uMn+I+p71E0UZbC4&#10;PrzWo0TfMFqg0DK+OvfP86bgXFkEkGxNyHI44qMqQS8a+netBhuUID/9amrEyowPQ/0qHFdCua+x&#10;Vb1k6mlQu2MH/wCvT5YmZM7sDPf0pYAw/dn5hnOacI9Rw7sZIy+vPrT0KPlyKgfbuJcnA707Kqmd&#10;3H07VoirkEzLtbsB3Fc7cTA/K3Uckd607iVgCvQGudupNrcnOePrQ0LzZkX9yxPmKd0ZHPPQegr8&#10;Cf2mfFWnfEf4ua58MPHQs5o9evbaLw7m3JvIgL2BLtUnUfLGYrWZm3EEdBw1fuP408RQaDolzqBO&#10;3yo2Y+21Sc/gBX8++ta5/wAJD8ZvC3w7voC9+2pW+uWkrIUW3W6t7i5ulDuMyq3nRKMcBg3PNTTq&#10;KWIhS7s93I8NKUZzjpY/W3wXDbLNCqZAKog+djx0wPmOAOw9OK+2fh3oMyzwxSlgPlZWJ6rx0Dc1&#10;86/C/wAIJcyxOyl2yuPQYGSOo64619t+F9Fe2WOMuyMGztb5SQvXAY/NwOwr+nuHsM1TSR8LxBik&#10;6jSZ63o0K+XiUYKHjPXBPvzXbWcfloWYlR1yOlc1ppESh5BkjHDDBGcHjuP0rqbWbawVWBOASD9O&#10;uOv4/rX2dOnpY+HqxXQ2bZQx/dr7Ee3ar8lvtjz1HTpjrTIiwwxOBjOD0x/KtFGDgnH+cfrXRy9S&#10;YvQz5rUovP3j6c81SjhjYkquO/A9utbnlbUOwZGOnfvVPyU3eYuV9s/49fwpol2GSRqsbEnGAR9e&#10;DW1AzI2W5yxz74NQCJX567sYyOeSc1agTcoiHJH8uvQ/1qlC5km+pr2V2Su3qvTB6n3FavlxSyYx&#10;t6c+tc3HBggHJ4z78D/PNX4JJjtCZwBg596zcE2YSpJalxrBdpQYwRkevA/xqxiVYWgmQTREglDz&#10;lc8jB9u1Rtc7SuBngknv0zVuKZbiQJnB6e9JwRMk46xP4tfFfhXxL8I/jH4g8MQSpaap4W1yRrWR&#10;AGWOW0uPMtmVSMEDCHaR04IxX9XX7P3xM0n4m/DHSPiPoShbbWbZZggYEwycrJESCf8AVSBkPPUc&#10;88V+C3/BUHwfF4B/bButR09JGHijSrbUnBACfaRut5WXtjbEnHqTnrX23/wSZ+JNpf8Awf1r4c3d&#10;+Z73QdVnkjt26xWtyEcFeSNnm+YewBJPJNe3mCVSjCpFeR/pl9KXK6fEvh7lfF8F78YwUnb+ZWl8&#10;lOP4n62a9OJLWRZVGCp5IJ4xz/n61+a3xdsbbSPGCTWgXazFmGDgMCMHHTHr75r9Eb+6juY2iJ7Z&#10;BH9fb1Ffnt8bUzrLzyAjJC5xknt69u/vXk0afvH+cGW0nz76H1H8AtUiaCJGlMhb5cDp7AZr7Whm&#10;juOOHUAc1+fX7PLyyNHd4ZVI27COnHB/T6196WZjCDceF4PFcmKo6nBj6PvtIx9WgXzNkwwp7juK&#10;q2FhawHzo3cY+7jIIrq9QhVolkbk44rFkAkAjHX19K4PZ2PGmle1jz3xV8HfhL47kaXxZoltLO5+&#10;a4iHkTHj+J49pbA/vZr5D8c/sV3Fil3qPwt1D7asqttsbsCOVRnKrHLnDd/vbfrX3dfkQR7g3CLy&#10;cdf8+n0ribjXHjuFn3EdOe2B6DvXFiMpo1l78TOphIT0sfhV4h8Laz4e1G50bxFbSWd5ayFZIZl2&#10;urDqP/rjI9K8+1lY0h8vAU/3ux9fqK/ev4wfBvw3+0L4ZFlfy/ZtYtIybC9A5UnnY/TdGxGDn7vU&#10;eh/CHx/oGu+EPEN74T8TQG3vLKTZJG2CVP17jHIPpX5/mmUyw89dn1Pn8fl8oaM8rv3z98HK57dh&#10;71wGuTKY/KGBn+IHGOvBrrdeuA0RQE7fQDk+uOcGvL9YmVUJjyBwAD/nNeXGm7njODijgNXwrsWP&#10;XOOMHnrxXy98U9Cs/EGmS6dcR7lUMyuR8wLc5ByfTpj8q+jNUudrN/cONoPvjGT79a8n1m0vZrea&#10;a3jKhsqzrjG78a9jL8bLDVI1Y7omOVSr03TeqZ+U3ibRBo9+0D9sgFhjOOM+9cLqt1aooUAEgH3I&#10;r6m+LFrp89sbq3BcwuN20AnAyecdBXyHqEc5Z5JAAMngck8egHev6SwObrGYZVlv1Pgf7Knh6zpV&#10;OhR0m+aPxFYyqm50nQqvTcQw4B/zmv8AR2AYeGtHxghbOAkjnP7tentX+cbolzbP4lsracZLzxqd&#10;3HVgOPocH8K/0a7K5A8J6FGw5Gn2454IBiXAP0r8d8Sv4sLdj9G4d0g1YoSx4bP97n6V8f8A7Sah&#10;df0u5xnzYHUdf4WH+NfYUrs3C8g9OP5V8i/tKoXv9JuHyAEkUfpmvyiMG20ux+AfTBw3teAcXps4&#10;P/yZf5nmkjeboO5cIAuT7ivmPWm/fzGPK4Jr6WhJPh8rkEletfN3iBFjmlQDueTXg8YRfJTfkf4g&#10;8NaVZo50ysYAh+8Rx2rFvXCA84NagjZbMICTxWDdwushaQlh+YNfAVZOyP0XCxXMYV63mAq33u9c&#10;hPiQbuQOtdbfHbkAc/55rlJFdWxJ3Of/AK1eFim27I+wwGiP/9F0txM6BSxA7c04PNnBbI/SvlPx&#10;5+1B8OfhnOLP4hahFpczDcqTbgxHsMZ/LpXzl4t/4Kcfs6+F2WObV5XaRSVaK3lYcdtxWvk1jpOV&#10;oxbfzP8AnFybwN4qzBWweAqST6qErffax+ldzJ5UgDE4J/D+dTNJINoVsg/yr8l9J/4KgfCvxhHd&#10;N4at768a1bGWjCZz0PJ6H/IrRtv25tS1q/h0/S9GeISkDfJIBjd32gc/nXTCVdv3YM+2o/RW42lp&#10;UwTjbe7iv1P1SeQFcb/LwK4zWbyURFnnYBMgBWxXyJqfxX8Wm1WbzFQsM9TnH6/lXhfjH42fEbT9&#10;SaytLpNpCt88eWweSFORyBWmLweJcHeP4n0eR/RR4lqztJQT7OX/AAGfduo3cUMIlkkkwfuje3Pv&#10;WK9xLOUltVKDHIOST/hXwM3xN8ealDtl1BlDYCjA49s560q+JfGGoDybrUbrbtHAcjP/AHzz/KvE&#10;/sSpJ+9Y/XMt+h9nVl7atCP3s/QyLVoEgLXMyoB1GRTJvHPhq3dXvNRVQgz8rcj3IBzXwFp0fmZF&#10;zLK4/uu7svPbDEk10Ftp8MxdggY5GMLwAO2O3610xyt2s2fTUfoW6/7RjPuj/mfdMvxm8E28e2G8&#10;E7Lx8pyfyH8q5m8+OOmNiWFHY8gYGT+GcV8vxWttbqEJUbcdeBz/AFr3n4Nfs+fGH9obXJPD/wAK&#10;9KN28Kb5bmfdDaxA5/1kxUqoOCBjcSexr2sHk9WrLkptt+R9Vk30Isml8dWc38kUp/jdMrYtLZt7&#10;E/MZBjJ7YqSy+LHi+5kzDGgU9M8k49AO1fq18Nf+CS3gPRntL/4xeLp9RuVO+4s9JiWCLJPKCeUs&#10;5AHGQgJ5xivvrwr+w1+yvpOlxaHpHhCK6wADLdXFw8jEHOSwkUc4AOAMjgivrcJ4aV5ayf4n6fln&#10;0JshVva07+rufzV6v478bA+XZP58s+NqxoXYkkAKqg5JJIAA5J4Ga/Wf9lD/AIJs/FXx9p1p8Q/2&#10;itSm0SxlVJYNLgGLp1dcjzy3+pYZwYyN4I5x0H7L/Cv9nD4L/DO7TWPC/hjTbG+g4SWK3QvHnnKS&#10;PucE9zkHtX0LIgc/MP8AHn19f1r7DJPDnC0pe0xUVJ/gfq/D30TuDsLLmrYOMmuju1+Z4Z4L+F3h&#10;X4ceGIfDXgaxi02ygQLtQZZyOrOx+Z37ksc+lc7r8l1HIyDKsq8kHjHrnpX0Be248vB+YMfp9Of6&#10;15lqGjXN3dkxgBBkHj8+Pfv6H2Nfo0KCUbRVkj+kMuybD4WhHD4WChCKskkkkuyS2+44fRGu765P&#10;p64wOam8YeJrfQdKktYvmcKxJ6jjsT+Yx68V2bx22g2xhRAGfBAz0P8An86+OPjD4mltjJFC7SAn&#10;cCDwQeQff/OeRV06d3qe9gMCmz8wf+CgfxX/AOEM+C+t+KlbE/kuI/n+ZpG6KCcc5/Pt6V+SP/BP&#10;z4c6p8RfjF8LfB6xBW1TXINRuA4+RYrSQX0px/tLHjjrkCvoH/grR4mt2+GmkeGvPFu+q6tEI1BI&#10;3LGN7gqOoBI4xgYr1b/gjj4Yt9T/AGsdNv4JQ9voXh6+nRZB87O/kwIyjoNqlhn34zXq4So1Uml0&#10;X5s/0b8CH/Y/BGa5zDSUackn5yXKvxaP6z5XEnzLz1P+RUPmbm65xwMEf5/rWY5eZQF4HUgfp9fx&#10;rSsrUld0vGfU/wBaTVtj/OiasXNirGGwAe5/z/Ws658xhsJ+h/8Arf8A6q0pBHsySD746D0qhcgO&#10;vljknp/jxUrUpXaM3YT0YAe3OPxGTUTJHJyoJYc55OO/4U8eYpKtwf5H8s+9VpSyAb8OxOAOuD+O&#10;f5VfOUrjpJEQFEGSB6/nVLzyrBcDceOc89v4veo5XKL225znrjv0Pt7VDGrs+w8kYzj/AOt2q0Wk&#10;2SzvKuWQEDHYY6c89BWTcXCrGqeYAXJJGemBjt71PdeW0ixMQCTnoPxzj2rOkhnlQBm57ffAOB9M&#10;VM32NXDojB1CSSSJleQ4J3DliO/Tn361xupXBlEqzS/IqHgsD14H3j2zXYa7BGEEaMQc5PHpnvj2&#10;rznXSogkfonY/MAdvrxjt3rmqyurHdS+FHivie7lgguHt3B3KwBxyFwcHjA7+tfLHiO6a5VhOduf&#10;pnOeOlfSPiie3jWQRrk5K5BHT14+nc18w+Kp5HxbgbihG8kdT17fl1r5bNo3R9nkKinqj8aP2+dD&#10;bSPiN4Z1gHDXlpNGjg90lVjwPQNmtLwI0mpeHV8yQhtowX757mu2/wCCg+iTyab4U8USJvhtLi5h&#10;kYYyvmohQZ9ypx7ivI/hhrEdxbokBXY3CZ/u9hz1r+XeL6Evr1VM+9r/AMGE0fqj4T+Ivw38HeH/&#10;AAb8VPDDLO2g6JF4buvD9rCDcrqNzPve/uJSQXSaRWZCqsEBVMg8V+tPhq8nvYIbyHPlygMuePlb&#10;nGD7V+In7Lnwz8AfFm41f4b+L9cu9F1W4urO80wWtvLN/aDWgeQWhMauU/erGxY4wCTniv1r+Cvj&#10;bXvG3hg6vr9hJpszzSMkLgjCbyoGehKlSCR3zXhZLUaqOD6/18tLHzGauN1y7re/nrp31ufSUDhA&#10;SeNueKkAKc5yD2NY0dxIAPMOBj860IpQyNt6qM5r6iLvueVCSLkbHLENkDtSn7uf1rLjuPtEH2iL&#10;jnBHepvPKrhSPfFTK3Q1TJZ7loUDFd3PPNUHvo2yVHXt9KS5uWYAJ2rFvivlYVsNjP41m77lpam+&#10;LgXCrsGAOtSrdxrG0Zzn2PWuB0K+vXtUS4BEgJyPSuhin86ZvMO2ojK6ugnGxorO0jFU/WqN1qUc&#10;M0cMrfM/AHrip/MCbsKCfrTZI4JQHdAzqcrx0oa6o533NHzcplV69jVSTE3yYx65pvmyk4l6A+nS&#10;laVXIMTDPrVLsZSdyQgjC9MDvVSZS3yZyp64zUzEGMZG5+1VPPfIiZcEdatsiVr6EM5RYfLSsyWT&#10;bjuKvSTGSQqBxVWTCnpxWb2uIolG5HJFVZUXOQc+tW3lJYlffFUy24fMcetYyegnsZNxeHzvLVMA&#10;Hn1xUErKxBxg9vetGeSBSE6ZNUJpEYgPwB37isZRvuF+xlyyEE7e/GazpBFtw3PbpWw3kuv3SM9M&#10;1m3Bj8zavPHNYTY1axjSyBchRz2qryGywxj8qvSgiTCL1PBqErtJyOKzadhWKkmJflmPHNZMvltO&#10;FU52da3SONrDGe9ZaxRqJe5xgYrIFGzsUzkkn+dVcgsMDvjNWnZH+Vj+H1qB4xnA+9/Onc1jbqVy&#10;ydFGcVC6u6Z9anAxjJwoqJ2UthRx+VTtqUnbUjBUKePwqFX3AnoOgp8xUEjHJ4/xqJQEzjk96pdi&#10;07u5WJVm2oOnrTJ3YRfL27UK4iPp6/Ss66uSWwvAx07U4rqEmrlK4c546Z5rnb5mC4zySck1q3Eu&#10;9iAQEGDjNcfruoeWrwttCYyfw96Un1YndnyT+094n1rS/h7qNl4ZVn1O/CWdqvQNLcMsSnPZQWya&#10;/L74aeNrLxX+1npnwYtJrnVf+Fex6xZLqV3EiXE0H2mKG2XJAPliNDIhODtlVRnbk/bf7U0XiTxL&#10;p1lpUMUjWkaXVzefZ5PKmxBBJJDFCQQTJK6hVC8k18G/sN6zcfFP9qLX/iwsDJHa6FpungSMN07x&#10;gIJZgAu55BGWYZ49TXXwtQVbMYxa6n2WGpungXNef+Xrqf0Q/CzwvGLMPb5ZMjORgA98HjOc9a+o&#10;NE0lAojiAGBznkZ9cY9/SuR+CFibjQkuZYR8xG4854HrnH6V9Dr4dtTARaDY4AYE8KcY/Dt6V/XW&#10;Aw6jBH4nmFVzqNM5m3hnR4gxAHQEcjnjjng+2R9K6e1g2P5rHBPRh0HPr6/XH1q7Bpk1tguOOhxz&#10;kfqO3vWlbWhhA+bGRxnt7A5x29R9K9Wx5k0raiWzEZZhnnJ9frjj/Pete28uTGOM8n2GPSovsRj/&#10;AHLBWI5BHH/6vqMfWrEFuhkz1544OeuP84zS5dLmDLfkBVII6DjB9elCRgcFcj6ep9uv41ZhjlRe&#10;QTxjr6itBVHKNgA45PTrRys5ujM63t4kkBXqcAj/AIEKsQWZIBHB4BGO+K1IoPMVEj+9lR7H+f8A&#10;KpYoMFUyM8YH+f8ACtUtLDeq3Kywhm5XBA6ipgrA7c/n+VWgPl3Yxj/D86k2IcHp+HTv7VDikjNq&#10;8SlNFsCgA4P+HIqpLbuvFuM5J6HpWk+4qBjOD0rOmmeM/Kckf55rNoadlc/Cn/gsjplwbv4b+LUj&#10;USq+pae8mQrMuIZlUn2OSK4P/gl7ry6Jr/jHRFTBni0+6LAjBZTLGep5PoMYPU9K+if+CzvhWTxF&#10;+zv4c8Z2vmMuj66kc6IDtIvIXQOzDkBTFjPq2PSvzb/YZvja/FWSy0/eVbSc4yclhKvfqqgEn1wM&#10;d69nDzTw0oPof6UcL145n4C4ilJ/wm0vK1WMv/bmf0bRa5DdMEXg45wT3H+efxr5G+NsxuNXt0h6&#10;FgOME49f/rV61YeJXg0+S41JCsgUZPY46en4j6CvB7u4u/FHjS23IrBJMlWBxj/PHNcNJWlc/wA4&#10;cHDlnfofY/wc8MxWemLc7y8j4IJ4/HHQe3519NkgJjgA89z/AJ/w+teeeCNLW1sFG0KCoCg/T+nS&#10;vQZwsKdDgHHr/n/GsatO+5NZczuaCXcKoICfnbhc+1VLpGDAr1PQ9qyCHdw6Dn88j3pJbu4PGM4P&#10;Tr2rinSsebWppakd9KxHl8c8+teYa3CyzkMMZ79OleopNmHf1LHBNc1rGnvPGSwyMce1TCGuphTT&#10;crGV4TvJrVT5jfKDwGPb/Pavkn9vf4Ix+JfBB+OHhu3V77SI1XUVX772u4ATYHXyc/PxwmWJwpr6&#10;z0SB4LgwsoO05ya9ijjhl04xXEayRSRskiEZVkYYZSDxgg4I7iubMcvhXpunJGmJwnNC0j+SXXpI&#10;2kWfhOoOSOua801SaNEf+8wJGMdv5mv0X+KH7EHj7Sfi1e+D/h3FFLoly7TWlxcSFY4bc4JSST5i&#10;XiPygfeYYPqR7t8Lv2F/hj4ZnD+O3l8U38+3dEB5VrGRkEIB+8YHPJJBr86hw/iHJwS2Pk55RU5n&#10;c/BrVLpb5DpduhNy44U5DccdMe+PrXV+FvD3juz0lk8TeHbyOyl+6bq1ljikUkjG5lAOOhr+vb4c&#10;fCz4bfDKw8nwD4b0vRTJjebS2jSQ9T88uC7HJPVjjp0r1QzzOSjMSG7DvjgfXFeo+D51Y8spWP0n&#10;w4zqlkuaQx+IoKtCKacHs7q3nsfyQeGP+CW3xB+P0Utx4W8E3WjQXqLI0t4xsYCpxjb54DYIbdlE&#10;YY6nOAaHjb/g2x/aC1pbm78G+JPD9nKYx5dtcTTMhlPcOsZKgDk5Byc9M4r+wPT3PzEHJ6//AK//&#10;AK9accsq9W59Tz9K+iyXJKmATVOo/wBPuOrjjOsPnWIdZYSFKN9FFbfM/hJm/wCDc7/got4L106v&#10;Z23hnWLe1aObNrqv7yTy9rMiLPFFhmwcZIB6ZHWv6qtT8G+L/Degab/b+l3Vq8VrFHIWjZkDKgBG&#10;9Mpxj1r9EhNPnIzye/OKkiedSWyRnrjijPcsljLOb1R8IsshC6gj8s/tKOxCuCBxnNfNH7SMQFjp&#10;Umc4lfn6gV+1fiv4Y+B/GSPJqlisN0/S5twI5MjoWx8rfiM+9fnV+1f+yz4+h0C017wRC+uW9mzv&#10;NHAv79I9uSxi539P4Mn2r4OvwzWpvmjqtT8G+ktw/iMVwPmFHDwc58iaSV3pKLdkuyTZ+f8ADLjR&#10;TI4zxkYPYf56V86eIWCX8gKY38j3FfSGlLI2ltHIpjI6hhzkdRgjivm7xZKF1uZQ2cnBwPSvzvi+&#10;k40qbZ/gZw7BrEzi0c2HD24wDx6nrWRcDB2Pxnn2q/E7CDcecZwetZN5cZYhOOBn/I618FV0jdn6&#10;Hh6b5rI5S93iQqMbc8en6Vh3cTFAFI684NdFdsxyrjr3Hr71z9yuCXJwB/Kvn68VqfV4R2sf/9L8&#10;Qv8AgrJ4Zk0z4paDcSAulxDMQx9VZeMdc5PHrX5TfEz4dJfeCVnZD/aKDzlBPIXHKj1461+9n/BV&#10;uzsNN8SaD4n1aPzks/tKpD13uQpGfXkDA/Ovww0/xTNqupXVxrP+tuHzt6gA8bcHjGDisVRaqtdz&#10;804YhUpYeMaKsot/meL/ALNV88XjC50TAxdxZw3ABTnnrnPSv0q+H0cn/CZWaCFpRG+WUkgEjpk9&#10;Ryc5/wAa/M7wcX8NfG1rvT0DQrMx+QblCNyfu56cn8K/Wj4P2LR/ECzluY0AP3gzYOeGX5Secnp+&#10;depQoN622PX4no6udtGj7duNJ/tKFY7hWjyoYDv9MV86fEWwWy8UvZKchVGQcnA9vSvtLWLJYozJ&#10;5Rwyj6gY7g8iviv4rvJH4ykupvl3RIduQXHPGcEH/wCtV46k1C5+a4HBWrN9TmrUvnysbuu1c/p0&#10;rp7O0uYwrgY2nBGScY/CuX0y+gdmlUAA5+8T26/j2r0K23LEA6hFOCT0yT0H5eleN7K+x9DDBtK7&#10;0NbTrYSTBX5BPB757V6HYWmxcyg4AByen4+1UdKsVVEEIxlCeOSc8j8q3buWOysi0hxhTvLcdBz+&#10;mf6Uo4e2250QwL5uWWx7X+zX+z54u/aX+M+n/Dbw5vgglzLf3uzdHaWqD55WGQCScKi5yzH0Br+q&#10;/wAO+B/BXwU8CWHw2+HkH2bT9OhWEMTmWQpnMkr9XkYkkk9CcDA4r5l/4Jw/swW/7OfwE/4S/wAS&#10;27w+KvGccV5eiU829uoJtoAP4Ttbe4Pzbm2n7tfSWuait1OWJPJ6Hjiv2bhvIVhKKbXvPc/R8nye&#10;FCnZL1MiLdJcM7BnYc/WvpHwDYCz0nzdx3ucsCOQfTJrwfwtpYvbkOuMemc496+k9JZILZVHBwBk&#10;cZ96+thA91wd7HRNd+SxLjpzTI9RWUksCFDfTj39/wAqo3LosfmSnAzn/P1/WuQlvhJdAwfKFIyP&#10;5g/1rthS7m1OnrselTMrwCbgjoe9ZR8m23XGOQM5HX07fz/OpNMkF1bGKQY+X1/z/hVWdC0e0sQV&#10;7jgg+ue31/OhROqNPl91Hlvjq7kFo7Rgk4zgH7xOc5A+mcd+o5r87vihe6hLfzIzh1yWUZ4wOMev&#10;vnvX258RvFVpYBre1hbUGRWP7oqgQDBLMWIHuAuehxg1+b3xS8V28V3dzzQkRwO5+TLYKMVOBjJ+&#10;YHt2rWktdD6XKMNKUrJH88v/AAVW8UrffEjwH4PiJPky3NwV/vEhFDZ9+QOO1fov/wAEQ7NLj9oz&#10;xPfmU79J8MRRlep3XFwoccccFK/HD9vrxCdd/bC0K2LMLazsRLCCCAC8hJwMDjjsK/bH/ghRo1qP&#10;H/xR126XfcJY6XFE47I8s7kd+SQK58E5e2qPzS/A/uTA15YPwqzFP7TivvlH/M/pttbpDErEDdj5&#10;f/11c+0kSbZTt6Y7GuZiumWNolX5hjAzzz9MGtkRTkhJxhgwJXH9P6kV6crH8BOOty60ikHBJ9O2&#10;TULLvXLnHqO349vzpUjTII57c/y//UaeGUjMfAzjHv6e34UvQlspGNUUs2QB0BxVK5COih/mIGR2&#10;7+h960blFX5ASSeo6fj6nr3rLZAj7U+YntnP6LzQrBYzZXjTlOg6+35VXa4ZF+VwCPTH0x69anZR&#10;I5ZiNreo/Dv7VQkbyvkj5Uduev8ALrQ0bU5NIqXAuZ5Vbc3yKfU9eP61WkESMZGPoDkj8aSWcb2T&#10;A69cj6VkXt80QKw43c4yR7jpuGe1Zt9jSJn6jcxM+xjuUgDORk5wT3rzjxIrJEGVHbg88Y5xwcCu&#10;vu9QYD94S7gsAAe/IPAJNc/qkbXEcjoAC64BkXjv32c9KymrnbC6jc+QfFuuSBvKBYOh+bPI9Tg9&#10;e9eQaw/2yVEk+Utls57n+f619MeNPDwuEVWkRWQn5Sw5GOMDIwDXzpr2mT2nIHy55z+g54NfLZjT&#10;knqfW5XXi4pHwv8AtseD4fEfwKv3t13zadPBecNt+WNsPk4P8D/Wvzx+FtwiQppyjG0Lg9CFOfxN&#10;fs5498OW3i7wdqfhmfH+m2s9uN3IzLGyA47kEg49a/EnwjZ3Fnq5spGKT2rvG+08gq+1hn6j6fWv&#10;wHxEwvLXjVtuj7nCJywrXZ/mfqx+xL8ZfDfwN+P3h34n+O42m0m3W4tLvYu6SGO6TyzOqjJJjxk7&#10;eSpOOeK/VRfiV4fsfidZeCPhvp08fhCSw/tCxurlv380d5MzeY8LHeiFhhCygMMH6/gHokYuoHtz&#10;gRy55/u5GDn8f1r9GdT/AGl/DupeFbTxfpGgxaL4uij0fQtS1GS6LQXlrAyxwfZoWA8tsqvmKOAr&#10;M2cCvzf65Okkuid/P0PGr5eqlT2kU3Jq2+m+jt31Z+s8MnmL5R6+uasQSNGpXPJ4P0rlvDeoRavp&#10;8dy5KyFRvVuqv3U47qeDXTOijHPOMHFfUxaaufNxnpZ7j4g0QEYPTvTzLgkkkg+oxio0IC5IwD2p&#10;vyjoTjNM2hMnEkbcuMntWTdSRW8u1wTu6H2q2Cc5JyKz5QsrBeQR680mjWMxEt2jfzbf5VPX3zUy&#10;KhOwdc0mAnCnHf2NELF8kkZzxSt0LbJwxQ/MPlzk4NKs5wcqcdj7VUDsgLseKcJcjEJ3DvU2Od26&#10;k7ShHxvwzflikVlB+dgecHFVdyPhmHFP81B8w7dqLky31LbOUUeU2cnpSGaLDl2yRx09e1UWmbbu&#10;jGP8KYDuGHGM0RkT1HtMxO2MYz61Vl3Yw5wB1OOtPmKE4Q9KosRnmpv0FdCNJEmCTmoHlU5wKZIs&#10;Z7+vSoHC7NiCspN2Jewx9sn7zdiq8pjkUpj8e9SzRBcqMHPpWfM2MIvfjNYtgQSSRGMJ1PJyelY8&#10;2I33KM596u3KlVUYx71Rby2+90ArGQyMmMybpevt71SfKsS3Sp5F3Mdv4Zqm+Okp49Kyk+wMpvcp&#10;Mh3AgDp7/Sqqbc4LYGOannuIfM2wjv09Kz7jAHpn0qGAxhzleMdBjrVd2DH5uDTll3rgcY4qnIXE&#10;gYckfnSKil1GMrMwJqORwmU456kVDM5k+V2yR2//AFVDLLEyhelLR7GiV1oRtOW4xz2pm8RruY5P&#10;PFVjOuCy9R7VXMzEcHNUmr6lJPYe8xkcnpisu7uNpAXnHWlafD7Rxms5pyzkYzg00xSj0IZn6bAS&#10;K5LWoFkHlhhlvmIPOAO9daNqxF8jpn/61eSePNWmSD7Fa3CWhmDKZ5DhYlClmkYnoEUEnmoq1FGO&#10;ooKTlyxPzZ/arsdQsk1b4pXslnrcPhw6Xe22lQzMJrFHucm9mKcIJdqQqGydspIHceF/8EuLA6XJ&#10;4smuQBLJdWi7gCuVjikOBnopJPTB9a479oy5l0nw5pkPhC5stWs/GGnGO412LeJryGyvOLfYxISN&#10;DDD3ycEEDFfYn/BJz4Nax4h0nxF48ugBYXF7HBEFUku8CYfkA/dL9uDmvrfDXBurmEZRX9WPqsxr&#10;xp4aVOWy0/G2x+8XwQSeLSY3RSuWO0DPIK/5719V2ggmVVl5Jzxg45+teN+G/Dn9k20cSNGpkPAJ&#10;wQSOnK17HatJbxqzFNpz0ZewODgn2r+r6NC0Uj8ZxVO8r9ywlkAT5K7FGc/iD/nmhtMcyZXLA8eo&#10;wf1/WtS32EAgjack9MEYPpkfrVjGD1+X/A5q1GyPLqrleplpZbWOc44I9OtTxWjNEFYDp9e3+PrW&#10;sUUY3Dj+QzTY4RtXa2Dxn6UJWMKkuxWjgIQLg5PHPfHv/wDrrQWBEPJ+XHT6H/PapDCdhYck8569&#10;qfGqNnOO/P4E1diKkexXEfzDyuvBwe3IpwOzAzg8d/cU6STDcj16e3NSMuHwe3880gUhkbYUexHI&#10;qDzXwRjg/wCFSgMn3AM4/qKqnjJl4P8AL60h8ratYSW8AlZiMc9R9apTSebgKcnOMr16VLcQR7hG&#10;Tgscj2rnp7W6trhGgUspPQciptfUmMI3sfnd/wAFV7WTT/2LtdmYb1bUtOUnj5Q0x+bPY8Y/Gvxa&#10;/Ya1KGx+Omh3N5K+Luyu7BQOfMkMf2hA2OMYhc5PcY6mv3T/AOCkrR6h+wv8RbO6+SSGytbgcHgx&#10;31uf5ZFfzU/A/wAQz6L4l8KyaWXS4OpIJVJYFUaKRWYMMEbYyxGOe2a7MDZqcJdj/Sr6OeFjmHhT&#10;nGWpa2qfe4XX4o/o21/XBBpLO7LGrHHz8fT689ad8Glh1XxK99dRvN5AXDAAJ3z+nsa+HNB8Sazf&#10;xFbmZ3bc0a5JO35d2fmJJ4HrX6O/s6+E7/SdO+03rkpKFY56HaxU4P8Aug1SoW0P86pYN0o8rZ9p&#10;eGbmPZsMOwruBJP3dvGOhycitya8LgxsCNvHvx6frz9TWJpKJGGtjnapBPqASFb9SxrXvIQ4KSEb&#10;uPqD3/XNZ1IWOWomh8Tqqlxzn0pGlt94WXuep/l7/wD66qxvsjaJfvocZ6HnkGuVvbsAbUIYZOef&#10;88Y/zzXHKnc5JULs7aS2t5WDKRgdh/nmq7w7m2tkcY4rkbDUvNbbGQSO5H64/wA9hXXQXEhVVyGB&#10;/T/J/WpVHUyVFJmK1isN3vjHyk5wa7bTboSK8bj5RxWNPCSAeuelaenDYuABkfnXQ4Jo6Wk1ZnjP&#10;jLw/9s120i05s7pWLISeFYc5I7AgV1Om+GINMRFtziRW++BjP4enNQX1/ct47uNGtLZ5ZGs1nTbg&#10;LtLFGye3IHv7Vx3xH0n9oSXTnTwTc6do7bhmdoXvpFQHn93uiByAcYNXSw6bSbt6muHwkeZXsvNn&#10;slr5lvl5T8o9eBx6fT+la7XFmhDiVQcdAc4/LP8AkV+MPxj+Hf7b+o6Sz+G/itd/aYwMeVY20AZy&#10;QWGSsjqPo3b3rC+AGuftAaFbHw98b/F+oXt4zKolvGV4WGcgqQq4yAM59fWvoaeRU5U+eNRPyPrK&#10;fDNKpQdaNZNrprc/b3+0rW0kV5pBHuB56D364/yKup4g0osFhmjJPvn+VfFulv4wsIAyypJGcH5N&#10;ozx9M5P1rqrPVdci2rLuTuTlj0PscDpWEsph0Z5dTJ4PRM+uBqdlEwKvvBIHAbv6cVpC5jkXJyB1&#10;9K+YodfKW2y8y7Rrxkk5x6ZzjOK1/wDhLbKN9rSEccIMf4eg9a5J5NdnNLIkfREU0LjcGBI64IP8&#10;qsNdiIDIzkg5r57j8UxynMMhAOMgswJx06N7VoW2t3SXGwDevUjkn9Vb0rklkljmnkV0cp8cv2Y/&#10;BnxXtZdY0xV0jWymFuIkAim9BOo5J6DeOQOoNfgV8ffgr8RvhB4qbSvHGnyQCR3+zXKYeC4jUj5o&#10;3Bx36HDeor+ktdWvkw6syAEEoQvOOPRewpnibTPCvxC8PXPg7x5psGq6ZdArJFOMjI6EFfnVgQCG&#10;Ugg9K+H4q8PqWYQ3tJbH8Y+Nf0MMm4hr1M2y9+wxTWrS92T/ALy792vnc/k7tY5GtdzHnnj2HrWf&#10;eQYIbGR1Hev1p/aQ/wCCdM/hnSrrx38B7qfUbOLc8+lTjdcRr1zC4H74KM5UqGx0z0r8kZ51P+qO&#10;4EAjPPv0r+duJuF62XNQrLTuf5deIfhdnPCuYvAZvS5W9U1rGS7p7P8ANdTCv4VZAy8Hr065rlZG&#10;kY4fOB/L8K6W7Z3Yjtxj8KwL2RSFYjJ59OK/NMak5NHgYJvRH//T/PH/AIKseAfi38UPEfgnwR8G&#10;vD934h1jVtW+zQ2dmhkkkeRcLwOijlmY4VQCzEAZH2d+x1/wbXWOk2tj8R/25PE8bzkpM3hrRTuS&#10;PDB2juL5iASR8r+UgxztboR+6X7Ffwm0OwjvPjJfwRS6rds9hZyyLl4IIziXY+T/AK1+G4BwuOlf&#10;c3ijwnZeKU+zXt7LHF0IiIXPA7n3r9U4e4UhH9/XV2/uPn+HcHKGHSmrX1PkD4U/s+fsh/s6W0el&#10;fA/wBoeiPGcm6jtkmu2cgAs91OJJiSOvz464wOK9S1jVfD2q2sttf2dvdQSnbIksUciuP9oEEHp3&#10;r1ay+EPgjTsN9neeRTkPNIWwTz7AZPtTdQ8DWUB/dwptB4G0YH8+favtlh6cVaKPqqNClbVHwd44&#10;/Zo/Zx+IEOzXPC9rZyBdoksAbNuDwQsZEZxyRlOvWvkTw5/wS/8A2VbL4hf8Jh49Op+ILFoli/s2&#10;WYIrFSuN80YWQrkHhdp5Pzev7CXvhNZci0j4YZPHArG/4V1BNKHuyE46BeD9DXFVynD1JKTgjGpl&#10;OFlU9qoK/c+cLD4FfshaFbGy8N/DnQYBIAsm6xiaR+OrSuGdzz1LE89a8T+IP7GX7GnjCbfd+DLO&#10;xkOdr2PmWgQnqQsbhM/VTX3/AC/D7SrGMyuh3DkDOfx5r518d3V94fuDHcWLS2pOC6DOFzjJ9MVz&#10;Vsqw70cF9x1f2fCppY/JP4uf8E2k0e0vfEfwQ1dplhXcunXxXzHIDEhJ/lUseANwHfmk/Z6/4Jv3&#10;+raxpnir4+XkUNokkd1Lo1ufMaQKQwinnPyqp5DhAcg/eFfps9xpV/Yzw6ZNmQodyNx24wK1tGL2&#10;0EUbsdwjC/NweBzxXBS4bwsaqqxj/kc8snpRl7Wx9Wan4iivLfEZyoAGxT0/wx2614nrFwJr9pE4&#10;68/0ptjqTRfu1+UgEVn3V4ZZWZhyfQ+tfSw7nZTWjPVfAspSMXDfL2AzxnntXvVveCeJZWwDjt/n&#10;/PpXyx4TuminbfIRH1K9Oe/fGK9ji8RLCuwSqAPWumFkdSit0dpqV2wYBWJGOQMHI/wrlTdCO43s&#10;SM9vT0/z/OsCXxhaweZHuBk6nd6evHf34PtWBN4gif8AeMR83Y84H+0P5+3IrpijaNO57roOrLcd&#10;SBjj0H5/16euKtXlxJL8kPIfqcn9P/rV5Z4a1WEq13O+OuV6849R6+vcV39hfecglOCrcitoQNoR&#10;+88U+JNrbWVtMQVjIhIXjpyOPTnNfl38bHhgF9KUA2ljtGByZXP9a/Tn4rhHgkPLlYmxg8g5bnH0&#10;Fflz+0DGPsWrTB+AsuSQTgh5OvriroRu7n2HDz/eK5/Jb+0nqI1H9ry6S1kZ4oLNSyscbSxZm69B&#10;zxz3r+kL/gg5qAeb4n27W/kwyPpDhmPcR3AK46AZ5FfzD+PNRi1z9qnxDehc+U3lOCcjKBcgfjX9&#10;JH/BCW4vrzxD8SpEcR2jPpeAO8gjm9uOMHrXg4CvGWJqW/m/JH9mcS0nDwuxSk96kbfej+mK3ZZB&#10;kHCkjIHH8uK33aJERF+UA8Dg/T0Fc4iCOI4IYR9fr+tSxXsTsuGyfQcn8gScfWvonufwRydzpYJl&#10;c53fMeoPTp6VKWdl447Z9qyLKUqz7gDz0x+XGK0kdzw49zSIasUriEy55IAP3f8AHHFUjEpbercD&#10;oOT79BkVfn+95kh+UYwfvY7/AEH51AF3SfOAyjucHn8cj8iKGDlfQrLHCACq8Dk44/QVizXO2Tzl&#10;AUg5zheo55zitK7DTYRSGwPUt0GOxI/lWBcuQuwMUPpwB1+oqWn0NY02Zt1MY181GAOcYyOOOD19&#10;q4e+vZoF8uS5bGeNr9fw3D0rp75FCkbmbI5O7p39TXDaissqMwL5AA6+uOuSPWsmbU49jDlupZnX&#10;IyFyTvCvzgd8H0/GsG6uVSPACAfdyMKc4HT7vI571cCbHDyfOxBAzg53e/PrXPy5aYiHguSf4hzg&#10;+4FYTd9Dtiyjqk899EqXIMiEZIIL8n2w4zzXkfijQYZo3aJUQnLgMNvByc/dXpXrgs3kZppcMHyA&#10;SFwME8ZwfSqeqWltBE8k0a9D93PGPbI6YrhxFOMo2Z1UKvLJNHxPrFqthcCRWK5+mOPpX4neOrZv&#10;Cvx08S2PlmIi+eWNRtCkTASZXBIAO/I7jvjpX7o+NWtoyPJPygHI9fT9ema/Hf8AbB8OXWh/Fey8&#10;VQhhDq1om/BwvmwMV499rDNfhfiXg/3MakejP0vI5upGUN7/AKHYeG2t0xcQAYkUElfb19TX038F&#10;vGCaVr8Pg3U/C1r4xtNVvraaOwuw3yXEYZS0W3qWjZgQfQEcivlj4X3Au7BFKh1b5WI55xya9dso&#10;7rTb2O906WSC6s5UngmjOHjliYPG6n1RgGHbPWvw+um1dERXK3GZ+n/7JHxcufGttq+n6peG+W21&#10;KeH7Q0ZhJYNkHbyoyD90MdpBB7E/ckLRNKc9Djnrkdq/MX4X+MfGPxW8W+A01oKLq9vNUgSfS4Fj&#10;t4Cm2YNfxKcIJJc/MNpPnZANfod4O8S2PibQLbVbUho3QHg5we4z9fSvZyXE81Pkk72PBzKnarz2&#10;tc7m4dRh34Pb3qu9wrbVHTNPDJONnUdc1QuEaEkkZHUe1e049UcJOZPmIx061WldSVbOGP8AKljd&#10;Qok65zmopCrrxjjmoNIuxK8qsMMOemaqSlV7f0p5kCkAjI9qjaQE/L+AosX5ied+78vHAoiYRjDH&#10;g9e3FVw6FsdP1pzFWAGOnpWNxXXUt/eIVab3YHnBFV2f0FMU7TuPXPanfUl6kzeavUEZzUMr5x7c&#10;UhkJBLH86qls9yaly0M2WGcAjcaqtNuYkdqe5UR5JxnpzVEPnhDnnn2+tRKY7ErFCMk1AWBVl74/&#10;Go5m5weo6EVAsjAZOTnofpWN7gkROrq24fiagndlxjHI555p1xNOfllO0deKzZXyuYRzmom+gkLL&#10;mQk56D8KzJOB1xU7vMVDE8YqhI0R5BJ471jOSKb6Ijkl2sEXkse3aqskhQFD35z1olnMQATBbOPp&#10;Vb/WqZJG+btis3J3GlfUiK27oGxgjvVN/IlYg54GKllLbNqjAHU1nPgqHjOfU1Fy+UGCFdqjoec1&#10;UEgB3Mfu9Kbcbomwef6VT+0pg7uP61LlYpRsiKaUyIX7dKrE4Xdxgiq8tyzqBjHtVW4nJHl5xsHS&#10;s29SkrizSooPOD6fWqKXBRTuXp6Hg5qs+9pDKTg1XaeQMR1Nap3VzRaqyBrmRpy7+nSpkZWJV+B1&#10;NVLODzJSZPxHrWlcq0f7zaMgfpTi7mc30Mm/naLEaAAeq96+Vfiza+DPFuo6T4S8V6y2l2+qa1a6&#10;UkSAF7pp2CzoXJAiURvjLZyzACvoHxn4jg8M6Bd+IbhCYrWJ5SB1IUZIHue1fCfx/utP+HusXvin&#10;wPdy6p4jtH0yN7q9jVrazvLpHnnlsFB+YxCJIg7chssOorjxtRO0bHt5NhpSnzrofmF8Rr7xVrfi&#10;a8Op2kVtHpt1e2Fnp1nzDaO17KJFUEneTKcFgTu2g5r+nP8AZC+C9v8ABv4LeH/BMdosNxa2sT3O&#10;WUN9pkw87kiTBJkJPPO3A7AV/O38MPCv9sfFzwX4ZtB54k1uwZ42UvuEMyzuWHcbULNnsMnua/rN&#10;8J6Rdx2yb5G8sKAct1/AY/Wv6B8HssjTpVKvXY4OKa6tyxW7bO30oXXkgLMQuQRiRv6PXZW1zJg7&#10;zuBORl89jz941zVjatny2kwAc/e/Dua6SC3PmM8TkgHjGfpjjNfufQ/PqkYvc0oZGLZPJwc8g8/N&#10;7n/69X/MUAsxwRnr+PrWaJVRi28rnoPc+zEZ61IsjGMiU7SwOc5UnOeeMetRKNzza9O7ujU84Ftw&#10;Ycf4/hVsTY+YdT1GfQ1hfaIgGVeg4J7de3Y/nTllVXYKeuee3U+nFQ4s5Z0l0NzcrDZnHc/nS+YY&#10;drMcf5ArIa7bcH7Dpn69u35UxL0FsyYBPJP48fT8aVjB0mzWaQbsDDE5P4461PJL5ihRhs89RxkZ&#10;rFiuY967mHOBn8u/TP405rrGDIu0MeOc56euKQ40rKyNJ3AU7u4PU/Wq10QjsyHIXp7c1nNdu2Rk&#10;gqOnXjH51aW6Ty8lRgd85/D2oFJNOxjXF65iDv3OOPpT01WNEDsmWz07cfyq5cW0MiF1bH06e9YN&#10;zZzRKdoJK/dx+WaCoQSV2fLP/BROx07Vf2IfiPwVMelLKvOCfKuoGI9wQCK/lh+CNys/jPw7LDxb&#10;Q6xpsTnGTie4SBuvosh/DNf1Gftv67daN+xt8SdYukE0Mmh3FuATjDXBWBTjplWkDfh1r+SXwbqu&#10;q6HoUNwisi2VzazvIuMgrKrK4z3BHGeM9a68BOSlKK2sz/Tb6GtKU+Dc2o9Hza+tN3P6MPB2leE7&#10;u/j/ALKhiYTTh+OeJF64PsSfpX6Z+CdJsrXw5bxWqY3KwyAP7hIyOnevwy/Zi8aP4r1vR1MgLhrd&#10;ckg7iXUY9TnNfu74HkV9As5Nu12SNiuckb406/TOKdrS5Uf5zZll8sPU9nN3O8SBMu3TAkXHsysQ&#10;Sfx4rQvIVkDyqcc5z9T/APXotSJ44jj+5+qf/ZVDK8bwhsdVXB+qqamR4079DGnvY7I/vjkNwx7j&#10;Nc5eRtIWdDlCeD1yP8/4Vb1i3S5t3t3PJGM/yrzy3i1LR78KrFlYZ2/wk5wD7de1ZONzHbQ7GAxW&#10;8oKKdx9fX/HP6/Su70uBnhWNOvf2ArzbSdTjursQtCE4yOdw5554rrJNQlkia2GNg5+UHp/n/PFO&#10;MDRJSOpuLqCAquN/fA/rUkV5LIwkIEagnp2A55/CsuwtRLCk/Jz17keo+o/p71k+KNUl0rS5pMZd&#10;YpG25xkoucD6kYFVyX0L9k76HW+EL64vdPOp3ICBnkCjruVWKrjHY8GtK8voW3RzBgo6+4z/AF/r&#10;XFeDtS01vDtrHppxHDFGpUqy7W25I+YDPPcZFbNzfws5Rjk9gfT/ACKidN3MnTaZ5h4u8NvJ5t5a&#10;MrKzc4GPrkc9yfyr5z8Y+FbDVoPszQhXJOAeCPx/nX28NPjuVGFJHQ+lcr4k8Aab4gxIymKU5CuD&#10;0P09Oa7MLiZQZ3YbEum07nyR4In1Pwihtbdy0LHO1vmGD1wDkele5ad4qsNSBjuoUDYIwv49jSp8&#10;Cdbe5X7PqFvGnJ+bcSBxgYA+neu70L4H6faym5u9TNxhQAqR7QPXJLZPT9a9F46O7Z6zzFLWRRSw&#10;0y9UeS3lgA8eoOaxZPBclzcfaRP5acj34z6V7tpngXw5pgyIfMZuCJDuGf6YJ610o0vTIkEQiRhz&#10;jgcVzzzS2qRxzza70R4TD4bsIIUnM7SPglgen8Xt2rVh04Ryb1jaRjnble5z7GvbIbWzhULFBGoP&#10;+yOv5etbHyluRgY6Dj8T+RNcks1fY5qmbO2iPGbPStXlVWjtCiHoWAXOfTvXSWnh3U5Mm6ZUB6cl&#10;uOf/ANdehSzrgs3GOn9P1xWfLcwYJz1O0HqDgYz/ADNcdTGykeZicVORn2NudLdGMgHXOB7Gvwu/&#10;4KV/s46R4G1uL40eArCO307V5/L1KKLCpDeP83mhcjHn4bcF43gnjNftpqk9xvw77dpz69ef8K8W&#10;+J3gbTfi34D1r4a66wSDWbV4PMID+VIw/dygesbgMOnTGea+U4my6GOws6E1q1p5M/DvHHw5w/FW&#10;QVsBVivapc1N9VJba9nsz+U2ZTjJPHp/OuavQVySBnnPHaui1u21HRtUudD1GMxT2UrwTIwwQ8bF&#10;T25GR+Nc1NPkAt1z1r+K8younVlTktnY/wAU6WHnSm4TWqP/1P34+DTW+gfC3SLOxG1Qkjj0LNIz&#10;E/nXreneIGMwEx5c5A+teQfDaymb4b6QzZyIn6f9dHrp41u1lVgCGHSv6Zw9NciS7Hfl9H9zG66I&#10;+ibG9jmiLA9Pxx+H9KuSIs8nTI9+c4rzDRtYn3FCQMY/GvQLC981C+en+eKVSildm9ah1QstpyQV&#10;B3def1/D1qu9lCh2sSRnJz6/5796292QCP8A9X+f1qAhVcyDqeMf5/lXOZKPVnK66jcbVwD3A6E+&#10;o7Z/I18ifFy7n047pOZMHIHQHp+HNfbNxBuhb1x/+vj+n5V8m/GTw+dQt2Nv8qpzjrlT/Fn0z+Iq&#10;ORPc9HA8rkrrQ+Frm8tmuROXKMfm3D5SD3xnH5VvaV4svBdCVJBKnR1JHTsR1/GsfUNAvbWVxCCz&#10;ZO0Lkf1FcXf/AGy3Pz5Vx1LMeo7A1apJ6I+k9hSnHlaPqXTdUS8j2yHjjBPY9cfh6flT5DukyrZO&#10;c+1fOvhPxLeC5dXfzEGOD/Dj+Y9u3avb7S9e4Ky7vlPzA/z/AArJrldjxa+B5JaHWaddPZybsn6C&#10;kn1m8l3Rbjjt1Of/AK3+RWAb2Ety2WH5fnVaS45Jbk9vStonMqepYutYuoPnWTcx4yeT7c/y/Kq8&#10;Gv3hy8b4VsAY6fmc/wDAfyrnZ5RPMW6KTyD0/H/PvVhNsbfaJ22xjO454HGefr/+qt1UsaxieqaT&#10;4olsLZXmfCsNo5x17fge3avpHwrqMl5oEcqZOQeT16Gvg8XE2szKgUpHCf3QJ5z3YnIBGOntX2F8&#10;Ortk8PQwzNuZVIJJyTiuiM3axt0syv8AE23jayuizYPlS4B9hLj8sfpX5l/F2FLy31JHBaIb+cZB&#10;OWyBn/PNfp38Q0ZtNkkU/fDhSP8AaEh4/wC+ulfmh8WLrGj6gIxnlnAPfeoYEnpxmqjJo+myRO90&#10;fxYokU3x98YNIG3/AGyba2T8pDnK8+3HPpX9GX/BEfxRPoms+ObSFG8p7uwMigcgeVIMk8L+ZBP0&#10;r+c/Snaf44+M3DF1F5MN7cs+6QkN1PX8a/dz/gj1rekaV4l8b20yebdmbTWRsAFUKTBsMcEAtjIH&#10;oOtfK5HpiNespH9ucXUr+F9Sy3mn/wCTH9Y8EqXiCc8BuRkZ6fQOK0IIJZ/k3bgSCQ2f/QeR+lcV&#10;4Qv4tR06O7fa8YHynbnGfqCO4rv1PlhRyVz/ABdPT6V9oj/PyUtTetLcxAeZx2AA6H/P0q+WXaQf&#10;ur6461Sj+WJS3OOmT/n9Kkjlj3boycEcEdvx/wAKmRFmMklkaQbiFx0IODz/ALR5qpcK8Y3MxOT1&#10;5P45P+NSyoVO5RhvXp/gTVRhlfNkJxnjHXA56kf1qUXGNynPiUqudwz6bj69PmrJuI44uQChHqQv&#10;bHH3avSMZVKKwdhkYzkjH0LVSmiaBQrhlJJx8pXufULQa8j3MO9f924YL97rkk/+hH0rmryJpgyR&#10;qB19ecZwTyPSuqvLmVUBDELnvIFHXnq4rnm81lZnK4yMZcHg9+p9aUoaXNVa+hxtzYHz3Ma7RHu4&#10;Gf4fr9KwZrROFbjIXJyBxwK7+eFpmY7h0I+XJOWP/wBeuSuoJVWRy5wAf73vXHOGhrzLZHKSXaJA&#10;GiTKDAyOSAfYe5rxT4geLnmh+w2pAZ+GwvIyCenXnPpXe6/IWDrI2VRvlAxzt+pPpXzT4mllN2U6&#10;r6DJAP0Pv3Arx8bNr3T0sHBNps4XWrgXZkcAqMfUbv0/pXwx+2h4Tl1r4c6d4ntFYyaPe/NjJAiu&#10;VKMW9gyr7c19u3fEexMlQccc15x8TfB8njL4eav4XiA8y6s5BH0yJR80Zw3H3gBX5/xRhPrGFqQa&#10;6H3uT4r2deMnt/nofm18KNYaOCG1xjedg7DJPXNfVkMMlzBmP5SBhj7AV8S/D64v7No3l2q6NtJD&#10;BsAeu33r7h8M3S3VpGYzw+OT7+wr+bLXu2ducU3CbaPaP2f9Rg034jp4c1zWrzRtB120vLbUI7Yr&#10;/pDfZpPIiXf8kcsj7VjlyNr7eQcEfWH7P2uf8IN4a8K6DrV15dzq9nKLm0kYM1pc2kvlldy8Ylje&#10;OQDnbkjJGK+F7iyhiB83ByMFfStfwdFb+HtU8QfEjXnZbG2sra0imAd5o75pDJbBQM5WQRyRMT0J&#10;UY4FcsKkqdRSiecoKtFxb/4c/beEpcBZ0bIPT3FALGQgjivGfhV40tPFfhy21BGIdVAcg87u/wCv&#10;FeuCfcTubnrn2r7OElKCkjwOVp2ZHPFsJMfT9P8A61ViQuPU96n85wpXqD1H1qq6kJuQ9OtGg01c&#10;JXwcHkfyqBW3theM0xpxu2k89SBUPnh2wVwRWcpmiaeiJyAhz1PrTmYj5j6VWaTCnPUetNechB0I&#10;96h9xtJq5OXLHK0vm54zxVDzwRgDAz3pzOkYUHnrWUpNPQj0Ji28Fh396hmbamMDPGartIJGJAIp&#10;sspxzz9KycxqmPl8vYNrZPeqLyOqCNBhSeT60nnkAug5FVGaUgMxxnv2qHLsVayuStKGQEHhe1QS&#10;zbiDu4A6VBKUUYJ4HaqrsIxgDOe9SpdwvoOlncsQSWzjrVZmlDbVPHXgc0klwoU7eo6ZqmZ5DwcD&#10;HXFYtkN3GSXLKxjkPyj09qqSzI2UU8Hv7VMZEwxl5rPklDcqv3RWT1IGsYly3U57VBLK5y8YxmiV&#10;mwSg5qmxLn96ST2pSfU1jEbKS8f3sk9u1UZA8SkZwDyailuGH7mMEfSsa482SRg5OMdOaxlNbm6g&#10;TXM+T8vQH9az3mZwVP0z/hVnzmGB61UdkLtz8wpNsrkuV3cHnBPHFZ88ibi2MYGPrVtmBG4jnpVG&#10;6kIQRN07U0EYkUswKfJ2PFV4S0sm5gflP60yVl3fLwPzpbfzfMG04GePfPWrTexdtGaUcgg/1n15&#10;60NuaTPIJ7U8wyMpI59Ce/4VS1q/g0zTHmvCqfKcEnpge3NVHrc5Vd6I+aPjV4p8PWzPo3iuC6vr&#10;GGEyrp2nuq3epzvNFDDaxMVfauZGklYKzBEwB82R8EfE02z3cOm6YJINNsLG1gWJ5POLy7PNnkkk&#10;wu6RppGBI+VUVEAwuT6dr3xHbxNr0zaRpsMrWkckbatOp862urgSI8dud3BWA/K45Utu4YCvM9Rm&#10;hRjblc7egI6e+TiuKhL2kr9PQ+3w1KWHgoPfqe0/8E9/hhpXi79o2TxbcxM8XhzTpp1BUFFmuGWN&#10;GyQQGChwp68nB61/RRpf2Z4AiABVAORx0/z6c1+SX/BMbwReW0fjDxncQutteXFvawscBJBErtJt&#10;PHCs4BGcZ49a/YW1s7Z/3cQ46cBST+Gff3r+t/DPAexyqEmtZNs+D4rxTlimn0S/K5aRTbRh1O0L&#10;zySM+mDkd/erYMhQHaGxySAG+6P7wDenrVVMef124HrtJ/8AQfWnojoQyrx2LLg88kbsD19a/QLH&#10;xsknqiRZIC6wgFcYBAzyBg9Mnnj0qIEh/LB+6AMfd7DsdtLI32jexBOd2ATux16fe9akTbhlYHqT&#10;gcevUZ/pQZzUepFtKLtzjJGCeD2PXA/nSBmUbnORxk/l0P8A9epfKMIK5KnnB+6e+P7tJPbiMEk4&#10;GSM9D09eOuPU0HNJKxWMsy5B3D5cA4wSOv0b8c1G07NjavKdT06D07dPapLqEQgKFI68Y64GPx/W&#10;q6I7MQgPynrnGM8cH+hxSavuZ2Rd88xzeYp5GfrnGBzkZ7dzUUt48JdEJ3MTgAY9cZHAP5GowAWO&#10;4kEn1wTz9f8AGrP2CR0EZ5BAJAGBk4PAI/kKVkMyrrWpWYxCMHC4wBjn1IA/XFWTe3LxB4QSpUEg&#10;8hc57jP9KWXRJLmMuHwSOB1AwPQ8/lU8vh7UprURjO4D5SeTwMZB6jp607JGclEgh1ISLukJUEev&#10;B+h5GPxrb0/UILweRIV3DoD1Irh7u31G1nMTxMrodoboWBOPvDGfxzTBbT7TJGuCSc8YOfcf/WqZ&#10;wVhqmrHzd/wUftJZv2IPiMmkqXZbCB3QDP7tby3Lnj0QEn0AzX8j5aK28E6nfRsSWjjBQA8/OAuS&#10;OQMkV/WZ+3fqkuj/ALGfxGvr5sB9FeIbj1aWWKIKAT3LexHXFfyN67di0+GjwRKzzXvlxlO20tuA&#10;zwecCujBO3N6H+m30N/d4IzVNdZf+kO599fseeJry68T6FcWJMX2e4tnBK7mDGaJsYzyDgn6Gv6j&#10;PBEkculW0sfyFFi4I4+XYD+FfzLfscaPBa69o7R23kx3H2cnBxhgyuEAPOBj8R1r+mnwcRDYJaPy&#10;QUUgc4O5QP6GnzJq5/n5xlWUsS3ax6JpCkGzhO7B8gf+il/OniQRwRjvsTkD/pmP8KisZD9ptwm3&#10;JMbD3w0eM/iKmdEjjhx3UfoMZqJs+Jm77HK6hMJrklB04OK5+8dpIwE5ZTg+uOnH+etblyrs7Sk8&#10;5POa5TT1E96ElOQODg9R6D36/jipirmFkjb0nTAim9mClnHQevfj3z/nFdPa2wYm4K4Veme/qP51&#10;S85y/lou7rnHXA64x7ZNdLqdxFoVt9nnZQUVQdvPzgjOPXIGfoa2S6HRShZE32qO2s2QH5V6kjud&#10;o7f55rxvxrez6x4h0bw/ZyGCSe4MrtzxHEVdgfr0/Guv0/VY9Qimk80OhfPsMAnpXmnjLTfEsXju&#10;08Q+F/KmtdLtbpbgcySLNNtEW1AQCBtbIPtjvW+FpLm1PQwcI81pH0LbySEHOSM989PbinNrdpbN&#10;j5S44JIAx25zXybonjv4km1EOuXNqzvISD9jCErnPQs/zD2PtXqtkfE2pRiay1GEkDIBTyiPptFd&#10;ccEt5G8MDG7uz0s63PJOSspB+97D9DT4NSWSIh8uwP4+38NefW3hTXJXM+tXe4k/wszc56H1FdPY&#10;6FHbxFi65b/dA/XFafV4LodUcPSS0OkjvpAOIzkjgYHTj2rStdZW3UI0ZOWBPTOMDj9K56GzUqMh&#10;TjPQIw9ewNSSnymLFWbHcjH9MVEqEX0JlRg1oj0Oy1O3nwGX2B+vf+daKyRySfJj144Pr/hXlsF8&#10;Qdqr84+YHauM9u3v/nrXY2+oxXB+f5Wz0J/TnBPSvKxGGszxcRhtbo6fdn5f4ugz0z0z/OpgUWMq&#10;2Rgfpjp+VZFvOQwUndgH8CeP61oSXQKbcEHOfbH+RXnzpnmTo6lWd2ZSOMZ+oz04qg7RqhU52r79&#10;v/1VpyLsTjgnA/p/jWBOGZSoHPp6/wCeK55KyMqt0mYd7I7KUbgE4Hsax1WQXIZM9eoGa3HjZlxz&#10;6H3/AM9aoZKksPT1riqs8es2fzKftx+GD4R/ao8WWiljHfyRaiNy7OLmME49RuVvm9eO1fH8hIYK&#10;v0Gev0r9TP8AgqfptrafGXw/qUcSiW70oh2wekcpUc9+v4V+Wt0ChC8kZ/zxX8keJeCVLM6ttnr9&#10;6P8AFjxfyhYLirHYaKsvaN/+Be9+p//V/pi8D+D30rwdpHh6YAtbWcSyN23FQW/8eJrvY/D9mkHz&#10;KCRxmuZu/iDYWwYWyNI/Iz0wfp6VxV3421W5udyqFUjAySevHA6V/TkKc3ouh69JSvy9D0O/8Mwn&#10;MlrxIOcHuazLO9ljIifKsOCDwc1U0TWp5jGbuQuc4Oe3H/1jW5remmcf2lYLudP9YPXHerd1pI6J&#10;K25vQT7lVun+elXEZW6c5z9P8iuSsL1JgrMQMjHqK6AMWG4H5R3/AM/zrCdMxqJNaE80YeJhj359&#10;unP9e1eZ+LdOa+g8uRehznHX646fX869Jb5lKc8H6c/0P6GuX1eCQKBGNxJz0xz3A9Pp3qYwLw90&#10;z5H17wLbtcuYflc5LcdT/n8K8o1Xw7ZKdt/BHIF4OVHT8a+ttRsFuNwxk5JHHfv/APq6iuB1DQ7J&#10;mJdRI65O3PHqMn/PvUSps9SlW0sfNUdloVoWFpZxqxwGZVHOOlcj46m1fTdNEugQ73yo8vdsOCRn&#10;nsBXp+u3NlBeTWlnERLGvzIQcKD9a8t1m+uGHTdv79cCspR1udcFZpmBput+MzbI72kAwuAGm5JA&#10;5GAvArbM/iy4QPvgiBOeGJKr/wB8jNeaf8JMbDXTpDNs4yFAyceuDXe216Z0Em7K9M5z1/z/AFqo&#10;ysy8ZQtayLscOv8Ann7ZcRoAflZATuyOM56Y5/KteCG7muhI8hkQLt2EYXPB6Vgy6nC37pW5HOcd&#10;cf5/L61f0zURPuXA3Dj/AA/H1rTmW5wuNlc7KwjgtgzPku33iTn0717R8MtdVJjpspKsCMZ5BFeJ&#10;WfEfU4HAz3//AF1paNetpmvwXSjbuO0/Tp+OK2huYpu59T+LU+02ihTtdGTb0IJOwd+O9fmf8Yoo&#10;D4SvXYjItmZh2yIgOnc8V+ierTtdWXmq33QrBun3WT/Cvz1+M0Xm+HNXggG0LbXCjjd8xDgH9BxV&#10;30ue/lFV86R/E5pE0/8AwunxhKzlh9tkD9gQHIz/AFHpX7N/8Em7hbT4n+LZWJZDFY7gvUJmYe/T&#10;ivxa07U1Pxr8WwKMvPfTADGON7cj6D1r9a/+CX9zFp3xm8QW4YrPcWNr5ZHVtssgYBsYBwR/jXyO&#10;T1F9aVt+aX5M/vHP4Op4X1eXXVX8vfR/YR8OzaDw7A9sqgMgbj0I/wBnPIr0qGRXRezHAH8PbOM8&#10;V8xfCPV9QWx+x3MsbsMYBV2bB54y559SBj2r6UsIlRANxTHOBgd/QAGvvo7n+edSGtjsEJESoTkE&#10;DHFWYlKRkcc+n8s/4ZrJS5JA2LwRnnr7f5NXYS5GSevqf6/0pTdtEJPQtSkKN6gKWxgYx9OmP5Vk&#10;TtiRg3I9l9fcgVdllfaVTAxjg+3bHHp6VlSHbuY53A4HAA4HqQKzKhJsoSXEkpxuPXnJ45Oem7H6&#10;VA0XmujBOeDkDk5wegQ/1qreXUpchX2qM4G7HQezDPSsaW6iDbZnQgdidxGM4x83tQbpuxoyGTek&#10;YDgdcgEdgR2GKriVlVOWwMDqfQD++vNVEaHdEQEbrjgf3Tn+E+lXFgOCRESAS3AzyPpHTu9jPm7m&#10;S7SspK4wcfeYZ5A6/PWFeW0rW4nV1BIGDn+9tz/F15rtooJBtdopBnlc7gDgfQVVe1nYQiIMeVwP&#10;oB6sOwqJRuUq3K7ngfiHSJkspHaX5pWZsKQepJJxu7596+Y/Emhsty5l4BywJGOTmvvPUtKk1AAN&#10;1bALFh324/j7V8++JvDqyOVuYlV0OWOMnjPcex9a8fH0bq534XFWPke50r7PCd2GZ8g9c/jWLJHN&#10;BAWjGcHr6c8flXuN9o0Skx5DctjI6jNcJc6LGqkZILZ2gDgfU18tiqV7o+mw2LT0Z+Nvjrwx/wAI&#10;f8VNX0wgCI3LTxgDAMU5LqNowOMlffFe9eCpCsaRgYwAq454966P9qPwrBba5pXjC2UiSQSWsw7Z&#10;TDxt9fvCuM8JyMpMsBxuweMcD8PrX80Z9gHh8XOn5n12YYt4ilGpLdo+gLS3juxl8E9PTOe/1rC8&#10;R+Dp/FEUXhkXMdhHqVxb2s88mRHHBLMgkd26hYx+8J7bM5Fbnh6GeUDdhF7Njknqa668tJJIcjK9&#10;eB1P0r56pBS0Z4eHxDpzUo7o9D+DnjO88KeOtT8Hak4jl0porW9LEEmcIDlsH+IYbceWB3d6/R3R&#10;J4b60W4ikDggEY56+lfi4B4d8GR23ivVtRuLnV9a1dNGIvZX8u0tDHG1gilshkaUzIvOI/lHyqRX&#10;6LfBrxkGshpU7n7RF8uCcEbSQRnvjv6V2ZVi3GTpzHmlBWVWP9dz6eYlmIUfiKrzbkUqe9R2d35q&#10;+YmW9cVPO3mfMy4r6F26Hi3szEnGCWHYVnrPJA4J+bP8q1pUkDZj59RWfLbysMIMLXPJNM6YOysS&#10;C4ifBOB6in4jJwrAZGRVFraRVKk0kLhTgjk+1S+5S2Lhif7wwQKRlB4PFSDds2j/ACaYMP15I6ip&#10;nsEWVQAy/KcfrUbCQJg9KfOGH3M5oieUx7pf8/WueTWxZReVmJC8Y9qgzKwC8kDsOlWmYFiV4B6i&#10;lUAbiMntios9xbFFtg+9xxyKps4fK7enerjIynJPy1C/I+bnjHFQZwaT1KBVOjLnd+lZ8spXOFyV&#10;rX2FOD3qJlDjDLuGaTQm0zHbDRBWUAdzVURbVLnFbbwdc8D0qpNEgOBUNami11MN/OD7SdvrjvVK&#10;SMOoLdea33jgXkDj3qpcxKcP684rGUTSPc4+5lP2iOLafmB5Ud+vJqGcHGB35963pEU8j7wrPkgy&#10;Nr8e/U1izZMyFict1xzjj/GqskaLISBzWu6FOCcD19az5EfeWXIHfiga00M9xnJAyBWTcbpPlcbQ&#10;en+FbM/mIORndniq6QSy9MDP+cf/AF6aGlpcyRCzqIR94/lWrZ2CoOeXHetVLAygLg7x1I9faug0&#10;/To8YkDZDZGPbrW0E3IiczCFqYYA8oBBA6dvavm344+KtT0yxZtCtJ76WGOQ+RbpuPmSRusBbAPy&#10;rKVdh3C7cjNfWurxRw2ryKPlTk54HHNfnr8VNI8UeLb9r3TdQXSrDTZvO+0wsRc3ElwYlaAhWHyi&#10;Ncjj5Bk4O4YnGy5Y2id2T0lUqpy2PnGceN3thpvji8jupbB3VFh27VLBd7PtUB5GKgMx/ugDpzyt&#10;9pn2lCbZCcdEwSWJ6ADBOScAAd69wTRWuLxoMcDnhex5OfrXSfDf4dL4u+K+heFlRjE15FcSBT1h&#10;gYSuD8wwCFAz6Hj26cowDq1oUV1aX4n0FXEJavprpppuz9dP2fPh/b/Cf4VaH4GtwI57W3VrnA27&#10;riT95KTg8/OSB1OAK+l7Jt0DGTJweOvPB9eK5LSLXGxypVt2Rj/EcfnXaJbzKDuyPQ4bvnvjHev7&#10;bwtCNKlGnBaJWPyXH1XVk5z3buUbjbbsSCFGRkdiAPbir45GYmXrz2JA9Pu+lNuLR5U3IxJ6Erz1&#10;45x9e9ZsMUsEm3eRgHPbrn3A75rqTVjyedbouPbO0iMVblhyQWHY9QDx+NShHcKh+fA/3h27fN/K&#10;ktmz91wAQ2CeuCCOSP6mr++aRdso3BehwGA+nBqDHnu9ShsdG2444GB8vXHQHHr6VC7hm2pkAj6Z&#10;z+XTPvW0kiqwOBwegO3GPqfb0qGPy45toymSF4HUZXkjjPT0NBM5RMhmiLBNo6njHv6f/WqNbdSQ&#10;/QDGMnHHGcH/AOvV9bVGYkHng8djwTkY/pUr2RTaT1Ixkc8Y/wA9aDLk7jIrcR4xjJwcYwfb0B/W&#10;rqICyozFBkDgemO3AqaLzFQOwKKDzngHA9eAf1qy7gPhQMbuwI/XAHagyl2IElKlCpyBgY57446V&#10;smUmHKjBIA9OwrLikWP5mG4HGeQew+tXBdLtVgMZKnHI5wD6YqWtBrXcr3IjYKJF57/z9BVM6bbN&#10;J8mMjjAHHTHNLdSSSKJYOSMHbjngD0rmpNWnhkKqh47Afgfr+GazUGRfoj4B/wCCsOvS+Gv2JfEe&#10;myAr/a17p9lGVOCS04m2+pBERyOlfyqeLY3tfBUTmPy5PtUCxEjaMctkfQ9a/oi/4LPfFGzh/Z/8&#10;N+BZeZdc1+O4RxwVFhC5b3589RX88njPULnUrXQND8zzUaR5goIXBQbtvPJ/lXo4OSVOd/6uf6qf&#10;RnofUfC/F4qatzOo/VWSR+p37Hmpo3iHw/DMA0IRHDkZ5MbNnHc5Xmv6LtIliP71AAsbfXJEpyPw&#10;FfzX/sy+bpep6ZFBjdIsK7tpAO0FMgHpu3dvWv6JtD1JnsFnlIUOgkCY7sN2fUdeaVOB/m5xBG1Z&#10;uW57NpjCCdGT5tijJ56B1P8AT9Kl1JhHH5YPIDAY6/eIHNUNNuBcozqduVdV49C5/LjrWzqCA3Eo&#10;24IdgR6fMawmrOx8hWWuh5zdXIaFgMhieMfpVbTrVbVTOPvE4I7eoq7PaPLI+/7uc49BnB/nmtGe&#10;IhFjBG0HjHbPP6c1pTgawpLc0tBixemX7oVeQeuP88e4NcB8UPEKPeiKElCqjI74GAOvsK9NsWGn&#10;aPJdyOBhTliOSOePbHOfXivhTV/FM+r6tNdfMyh22nuAHHHvXZRp3lc9CjhuZ3PovwPLJqMc2wZV&#10;VLE49SAD7nBrs/h5q1zq9tcX17Zx28b3dwASdzOqSsqMRwFyoyB71414a16ODw3d+TKRLJBHjPB3&#10;MUI6c816xoGl28Nqkcbz5OCwWRlBPVs4FaVEtRezSv3PWIvDfhjVSXn0yF8dCq7Tx/u4qpP8OPA8&#10;oMlpHJaSZ4MMhx9MHOaybXQo2X7Rb3MsUisTliH5PuQCPwIq/wDZPGkcglsJ7a8Tn93MGif6hxu/&#10;Ig1zqo1tI5HKUXozCuPBl1poL6fduwByoJzwOo/GsyKS+tizM7DqMDpn1x3rqZPEerWSE69pk1uA&#10;CNy4kU9jhkyPYE4+lY763oOoK7QTKCTwVIySPb9PbnNSq876m0Ksr6gmoyOuJPm3cHIz296m88SB&#10;cBAfYL/hn8qy0uIDkxuCOeeB+lXre3KAkAsz9Bgk9cV2Rq3R2qd9DWtRERhhyCR2/A+9bsbLbqqM&#10;DhicAHGQOehwDwPesazkjjYpOCpPTIIx+ZHrWss0EO5Y2+X+ID0P5enoawrNdTKaNOK6k6Lyw6YJ&#10;+vuRyfarbXcqMMYYDB4+YcfTPp3NURLuwmzJA3YwcgkZwVIyD0H3RVmK3eRs/MccZ68dO/PauOUU&#10;9zz6kYvY1zcRSRgHqffof/1ms+Qk5LHqePzq15M9vH+/YccZb6fjj1rGuZFRiucFfX07fpXmYiJ5&#10;eIj1ZCSST61SCY3ZIJqRp1Dbeg71G7lMEDrivMqnjYlO5+EH/BWe6dPil4Rs8EbNLnIz6tMuf5Cv&#10;yla4XBSU47Z6Yr9a/wDgrZZ6ifHPhbXDbsLRbCaBZsZVmMqsU9imR7HIr8dbi4a5TCDgH6/oK/l7&#10;xTg/7Sk2ui/I/wAgfH/DSfGWOcv5l/6TE//W/odWNITtHPGefXg/41VmtJ3n+Y/KOB/+r8q2QYUJ&#10;cn7x4Przx/Oq8s0btuQ54BOO3+cGv6npaH0VCyii3YTrbFvNywyW/rj8jXrnhe/a5hywwFGCM9xx&#10;/SvJ7WJgwLjPIA/HIH9K7rRJWfbJwMc8fgf8aMRTvEqtFSjc29Zs5NPmWWBQI5cnI6A+n41PbXQk&#10;QKPlPT8a6Se3+1WnlEcYx+I6VxsOY5ShH3TgkjNcMZXVmckHzG+xCJux1HHXkf4fyrEvZJJAUPPu&#10;eeP6j0ra3bwVB47n61Ru4dibm5z26EfT0/lRY2g3sed6vCwUMCOD1/lyP59q4KSyKSuerk/dPr14&#10;4x/Q16VqyyyFUiI7n0/DB6H271yFzu2kKOcdxnjvn+oycH1rS90b6rY8h8UaJBPC0oxHORtDgYyO&#10;wPt+o96+edX0JYpGNxmORQQB0yfrX19qOmfaIjK64dBweO/+ev4GvDvFOlrbRvLIMuowpxj8D9PT&#10;t6VzVF2PToSTR+Yn7W93e+DNE0z4gadhfsc/kXJQn7knCFsdMN39xV74NfFuHxlpEUM5AkChcMcM&#10;OASSPQevtWv+17p9tf8A7O3jC1bcW/s6WdGHVZIP3qke/wAvSvx6/Zj+Nc9rLDY7vNXIyWOOCPXH&#10;BJAAHeuvD4ZTpeaP0fLcmji8vk+sWfvww8gGSRc98cnpzn/PerllKI2BjODuz/vA/wCcD8TXnPgD&#10;WrXXNAgWBi8QRShz/AOnHr/Vq7NFk84eVxv9P8fTtx2B9a43poz4OvScZWfQ9a0maS4gEuche/qD&#10;3q/IFWZJCBwRn8DWN4fnDQ+WpyR8uPUHnPsT6e9bl3ECrEdxxxx+dEZ2Z47ep7NBe/a9H80P85hb&#10;nqOh9PpXxl8bIXh0rXJEGRsnbcM8csxY/wD16+lvCd87WrWcg4ZXAPplGA/U182/tFXH2Xwl4guY&#10;DhjZTEYzzmIHIx7mtnJWsepljk6qZ/DVodvb3Hx18RSxyBgl5OFZTkEBiM/iAM9ea/Tf/gn3r9xZ&#10;/tPw2Nqhb7Zplyu9W2lPLkjII9stz3r8t9KvYrT4x69HCpUSXsw3Y6FXIJ47E1+iH7Emqy6F+03o&#10;ckaiT7RBcwqHyAWIRhwvXoeOnftXw2Vytik1/P8A8A/0awdCFbw5xdGG6Um/k0/yP7Gfg1byXE++&#10;5kJ27T6c475NfWUW0woH5J79vbk8V8JfBXxZMLhrVy64UZwAq9e2GB/Svs7Q5Hl4uMgdeRjPtkjt&#10;9a/SrtM/zYrUrPU72Jo3xzu/xHr1FXVYYYOAvvn/AOvz+GaxLZ2WUOxGCM5HJz9TkD86142JAfkk&#10;8Z9fxz/WrTujGcEPMJXCjv2HHU+mRn8qqta3BBJVh7gep9dtXWuGCAqu3djvtHHqfl/max7ic7MR&#10;hDs64Xdn/wAdb0rO5bg3YwbtmiZ0UuS65A34PJ9Nw9a5e7kuY9xdiNwOP3nY/wDA/wCtbN1ceXuG&#10;/eEYfNtPHTP8HtzXJSXKysOXPT+E9OP9mpTuNyex00VxNNtIILbH5MmTzu54k5q9KH27d0Z4Yn5g&#10;ecH/AGiKwtNnkWTNxISogO0Kp3EsVx0j+vNb8Us8zmQGTO1sEbx6+wz1puJehPCE8khkjAyc4C+h&#10;77TU6LNH80CgbA2B5eeFz6x5onk3Z3Fs8k7ieRz/ALfepCiOpJVHzv7jvkc/OaS8jGTvqzHuLa7e&#10;4k82Jm2MCR5PTHYDy+OnavIfEOlyFmMcO1jngqV/ujJ+QY6161eyI7MY1jIVieg9/wDa/CuE1Mwt&#10;I0W6NVBy2CM4yP8AaHpWFaKejNoJx32PnHV9PhEuxgAeTwc459z/AEryy5iUxv5RIGOOx4+pr3zU&#10;LeSZ3Z+A+OEOR82D03HA5rx3UrYW7tGuMEkED9PSvnMZhz2cJN7Hzn8Y/BLeM/h9qWmQqTcqgmiy&#10;cHzIyGA98gEfjXxX4IKLGbK5GQecnrwOh/rX6evDhjgZ9iOP1r4J8a+FrrwX47utOMe22nYzwH/p&#10;nJyf++Tke4r8M8RsuanDEJabM+yy6s6lB0e2p6D4bVXiU4C+hHbjjNeiraCW1PmN24IHt1rzvwmg&#10;8gKCQF6N6g9/pXqdjDG0ZR2J9P8A69flnJfc5JwSdzz668L+F9Z1a1i8ZWwu9KZ2S6Q5+46MhIxk&#10;8bsnHOM4r2T4e+M9T1O5bxDq7C6uEvLq2ubiJSivJDKfmKkDbuQqy/3gc4yDjl7vTEILcfN14/p7&#10;Ve8LXM6+IdG8H6d8v2yK7jkZnCW7zg+ZCZmY4Xeu5FforbQcKSR58rwldHXGXNBxZ96+GvEkF1Zr&#10;JACc4ODx1rumZ3GNuMDnmvnjwFqNxblLK7G1toYBuuDyK+g4buOSMKPlJxk/WvqsJW546ni1I2ZB&#10;Lbylhjlm6VU8mRchhg10iW7IC3ViM4rOaMpjzOpPPaup01oWnoc7NHOyBgNp5rEtWurjzI7uJomj&#10;YoN3O4f3h7V2stpuB2fOMdCKqPYFl2qOQc1zypmtzLSWWGMR43c9TUiPIwJbgnpVoQrgh+R05pks&#10;X7sKuQV/lWTTHexW8wOB+X1qKePKDjjpiniIKQM7T1NIy5+YtkVla5S8ir5W5gR0pzLghYz09KmQ&#10;Ar60/wAn5cA9+lSkKTMyRXk2hjxUfkFWy3I+tX3UFiHTGOM0rxBhuU4/DrWaim9DFrsZbxbclhzU&#10;PkiQ8flmtbyiVxgtnnPSmLHGp2FuTmh22Gl1MtrVmj5IGB3qo1oCMkZFdA0Ix83OPzqpKoCjHf0F&#10;E6djVS0OcmgwCiLjFZz2nJEh69hXTy4YFUGDWZPaAN8x68VyzWponbQ50xRwIRgZb86yZlyxbbXU&#10;nT1LAHqeTUMmnoo+QliDUct0a3OOmhklceWcAcnFUUs5zOZVGFH6+tdvPaHaD6/5/KsuaMqoHIx/&#10;Op9mXB3Oals1jbe4HTIq1aWZupPXAB4rWSzZwJiC2ewrrLHTbaM7k6nkn0+laU6V3cmq0lYxLbRZ&#10;DlphtC9PUmt+10uGJdpyN3b6V0Ntao6i4kPXpT9VjazshOP4jgZ9TXdGlZXOOTex4X8W5byfw1f2&#10;OkkRlLZy00h2xxlisab2wQu5mCrnqT7HHxDJ4VFlcahdandf2hql9dyX1/cJykt1O5ll2dBtQsVG&#10;0bcDC4UAD2v4k2mnaj41TUb29uARYQzm1Vm8udmeQweYI2MZj6SpvG7ocAEE87HpctyGmK4zgAAd&#10;T9f515k5e0ndo+hwS9lT067nCR6Ybe2aUrzjIPrX0d+x34GTU/GuqeOrmH5bOIWcT4G0PId0hGRk&#10;kBV6dM89RXj2vWi2NgEK8qCzYPbHf/Ir9I/2fPA48E/CrS7OeNobq7jF5cKTkrJOA2DyRlV2qfcd&#10;ulfqnhdk3t8wVaW0Ff59DmzLEKGHlJddD29I40K7VY7cAZHp9VraiKpF/qwuMdBj07ge1ZsMUcZ+&#10;YjbgjoP64rX8jADdd2eq++BjAPr61/TTZ+fV2le4R7H4A3FWHvjp9T+VQR2xExeMjnGcnvwT0/qa&#10;kG592TkDJ7Hjnjuf0pxwzeagJOSemcdfTkUjyZRsyJLeQ8xR84xnuMkdxzT2g343qW3Lz0b+Wf51&#10;pxMxH91lIGD1x9evapSqudsqhsEZB/DsefXtQZp66mPFvEZVfmCjGM7uTn+E55/CojlpizLtUs2Q&#10;OOeeo/8ArV0e2KbdESRuwMEAgD5c5BP8hVD7AOnXcM9cdc9j9aDPmsrmIsJB/ckewPPb069vStuR&#10;JZEbzCCRz6nvn3qw9qqgBRgAH+uOakFs7FkZflBP6bvqOKDOUmyFZVRMDcoXPTGehznH9afKI3lM&#10;8Y6MeRkevOR/jUxiBUgkluQM9e9PMEckZB5JY8g+tJERepmKELKXJIyMjII4x1yaqSxQCNWXgjaD&#10;he4291BrZaI4CbjwPXPpWZewqwAcZxjIOBkED2J7Uy1srlNJkYYjZXGF4DA44GeM5/KkzE+Y5lwr&#10;jDAr179COfqQaz5onClRkbcdBnt6E9PwrJL3FujsyEqvO2MHnjGNuBnn2/Gs5RbZfJrofz3f8FvN&#10;RsU+Jfw18JWsgeNLO/vCmQVVnlhiDYPI4Tjnt0FfjX45WJdf8P6fYKodI3+8cljJlefTPv7V90f8&#10;FRPGV/43/bpvdGvD/oXhjS7K1jQc7QymeXJGfmLSDI9MdK/OrV9bs9S+MlteWTRzxW6qsO3IB8sb&#10;ju6EHIIwR+GKeHr/ALuX+JW+R/q3kLeUeD9KnP4qkL/+BybX4WP12/Z9mWw1bSH1A7og6yYHPyxn&#10;zSR7FUPTjmv3+s5NtlDasAgRFjx0xsBjGffjFfzmfA5bqDxXpOnTHyzv2Hd82FciI8+mHB5r+h3R&#10;5Zp/D1ndNgSbFDfXbvPT3PFenhIH+bOe0r1lKXU9s0G8SWIByBlnH4sjH8iTXV37SMfNYncWY+uT&#10;1/HrXmXhu4EUEbgADeoYdcEHafzBr0qJ/Ot1V1PAyR14wg/TNZ1oWZ8ziaZzzQSCdnLff4x7nins&#10;sjSRTRn5mwR9Seh/4EcGtKWFTyeM8n0Hb+Zqxa2YkkDz8oG3EcZKsfmH/oX4gVmjKnocP8ZNZh8N&#10;/Dm9aDgvAwRnOMFuAMjncAcfUV8F2s5tthkbY6DlenT279O1ezfte+N2sbGy8Pb2kSWWQzbcEDyh&#10;jB9yxPGa+RdE8VvrOqPGzFZvMZQjLgjaW65459q9nCUX7PmPdy/DT5Oex98+APDcmoWUGoqSm0qH&#10;7BtgA/Ljt6V9HWOmx2cflxgL1znqc/XmvOvhqbiLwzB5wCFyz4U9mORmvUbYLPJs/hPU+4rgrydz&#10;xqzfMWYIi2IwOR3J/wAmtP7PNGg2cAfdxjBP9atWdtEFVk68jA6f54rVFuXT5eWxyRXHJnLNmLbX&#10;08U2CSxIycH+Y61S1Xw34O8RsTqmnwPKwwZVURucgjOVxkryATkirstuocw7eVxnI6E8inJFuIGD&#10;6H0/z6VnzO9zK7PN774H6TOfM8Kapc6ZIynmQC4QnqMj5CcfU1w+pfC7406HOJdHmsddt1zwpFvN&#10;6cK4Kn/vuvpKNnSEIwzgEVLFdTwqcN8vof8AHp+v1rVYiSO2liJx03PkXTfirqWh3Js/FmmXelSJ&#10;IUP2iN4xuBxgMVUMCcdMgjkEg17R4ev4fEpU2Sghsbio4A9TjjpmvU5vEEqI0Jkchc8dB+B/+t9a&#10;5qXxGbZwpwMufm4xx1B7A+vpnvTqV1JbBiMQntGx1Gn6XFYKDJ85JzyAAPw6Vbl1C1tpNrABQAcr&#10;7V5pd+N7pN1smGRjjrjoecHHr1PeuQm8T3k8+2XOU6MOOe3GPT8ue4rC7OPlbPU9Z1vDFYjvx1x0&#10;47Z9u/5Vxcl2kjl4zhSSf8c1zMmq+UxMo+RjggDP0OP8+vpVtblBEH7NyOP17f8A165q0LmNWm7H&#10;SwXCyngYC8keh9KsXE21QCDg9KyLZwBtRuW5+vtWgrb0OeMAcDmvMqwR41elpqYPjL4XeBvjB4Dv&#10;/APxCsl1DTdQBUoSVaNsELIjD7rrnKnnB7V/Mn+2B+yh40/ZV8XNHOrXvh++JbT9Rjj2o+3GYpOS&#10;I5V9DjcOV74/qa0dniTeoJ3MR06fSsj4p/DPwb8afh5qXw0+IFmLrTNUiaNxxvifBCyxMQdsiHlS&#10;Bwa+L4p4cpY+i4NWl0Z+DeMvgzguJsJzpKOIj8Mu/k+6/I//1/3mt/FlmLdYywLZIyT7Y7/Suott&#10;Ut5F3W44zk/Q/wD668Wl0t4Id85AGcADrxVmKe5tk/ck5zjv0r+p1JH1FKlFxPeIL9ZXOWA4yB6E&#10;c/0rvNJvI7WVSuMZz7Fev8jXzPpfiGe3mDyAYBDH1I69Pzr0nSfEMBkQTS8K23j05HH5inOXu2Zc&#10;6XRH05YSq42u3v071i6zEIp1nVchxz25rK0fW4pItwwN2D254/8ArGt3UGiuLDHUn5h9a872fLK5&#10;56p8rKVrJzgHPNXDEsuM9unccfzrGtXaPO8HJOK6KJFEau3HHTp+vY1pNo1vfU4LWeJd1umQR82T&#10;+RPr9a4O6VVnHkncx4PPPHf6+h7iuy1i48qbyTnnPGODjv8A4j6GuNli852MZGWPf9Pfnsf6VcVd&#10;HRRk73CaFZ4yM4XodvX8B/Mfl615H8RbNoNOOzKlFzxzkHoT+HT16c9a9kib93twQc8cDk/4/wA/&#10;pXm3j+1Fxpsq2bsJGBxgnjI68YO047YOfQVFSOh2Ye/Pbofgp/wUP+K3/CA/DG88P2pdX1i2mjjw&#10;nBztQdecYOTxjAr8Bfhb4wudA8Srb7thZguM4BwQeOQBjHr2r98f+ChPwcu/imdH06G9WwMHnlMx&#10;iQM25CMnjGBnOCT+FfgV8bfg349+Bmr2uo67HHNY3b+XFdxMdjFcHBJ+65HJU16OEqRjFNH9D8GT&#10;w6wapRfvO90fv7+zF8Q49QRbdJfNQbU4HTcOSDwOnP1r9E7ew+0R+c4Chm2r9BgH6eg9ga/nZ/ZU&#10;+LoESw3EqBHkSNBHkngbenfPfOeh7V+9fww19tX0aOYlWj2KSoHOcYOMA5yQRj3rnzHCuPvo/MuL&#10;8rdKs7HodnLNps5RRvXO4ds+/wDX8q9CRvtVuB9wqOcHpnqPwrDWzWRS4TnOd2O+T19uD+AFaduJ&#10;YFC5J5HNeTHY+DndbnUaAjiYY6BgMk456HmvlT9p/VfL+GfiZ4CUMWnOFYcHLQjBBU+pHIr6Y1LX&#10;rTQNOVyG4G8AcZyCQP5fnXwx+09rNkfhF4iadyqNA0QJPJONi9fcdPStoLRs9jJoudaN12/M/ixs&#10;1kuPjBrC2jiISXc75HOQZGOOfyr7l/Zxur7Tv2hPBs0CsztdvEOcEB4XHGM8DHI79PevhfTrpLL4&#10;y391Mgw11P8AKv3T82emK+qvCt7bxeNPD2rF9rR6rZSM2ACoFwmTzwOPbFfE4GSjVc29eZfmf6Q+&#10;HOD+t8GYzD037zjP/wBJ0P7L/g4LhbGyeF1RsLl88n2+XuB3r7m0WTAXDbm6HHHX3IHSvzb+AeqT&#10;ahptjDGpYKCSWJJGCevJAyMYr9H/AAwsjQqzjb823I7j8B2r9Nkmpan+Z2Khackz0jT1DOPO+Ydu&#10;T/n8q342G0kgDA4I9vc/41kWh2AK3U9/X8ua02KqG2suR+ufxzUt3OJTXUsuYo1JxtHqeP8AD+dc&#10;zqmpwR27kAYO4HdyepHdq1md0JYKemSVU+vc7a4vWL5zB5bSSoGwNi7h3B5GRSK5ubRHLXF+iu65&#10;iLdQOB/ern5blBC0p8olcHAABB4rca5kizKryk44zuJ5Hb5u+apO9xhlXzNx3EDDnjn3oZsk3uW9&#10;G8uVnumSPJRVyduRkr0/KurtvLDRxAJmT+6q+3+zVC1mkctseRMuv94Y6noW6jFddasIU3iV8njh&#10;j7Z6v7UkYO5as7WBh5iqAO/ynPPpiOtaOxabA+fnrtVl6kHptFUbdbUoQ5VmJGCWxxhT0L81o2a2&#10;6sSWUgAHHGT0+vpTImZ1zpqEFJjIFGTkZX6d/evPdejXJhYv0JBB4PJ4zu9q9IureCcHDAFSMfLx&#10;zjPRDXm2sQIcsV2hcFgFHUjp9z34rOY4to8o1ixiW2ZmVlIPy8EjJHfrxxXhep6RAjlCwVlGcAbc&#10;k899tfQeuwKbWQqyxKuWztyQBu/2fT3ryzUYkYO4lBY5IG4DpkDPI6/SvOr0k1qehRqvdHj13ZzR&#10;fvVPXIAx1/z6182/Hfw7c3lhB4gQMs1i2GKj70bsBgnttOCPrX1jqFncsSZFAZeDx159QAP1rivE&#10;+iWer6TNa6gD5UqlGyM/TBHcHkV8JxLk6xOGnR6vb1Po8pzBQqpnyH4ZvmmiWTbs2gKcdM969sso&#10;Y4bcFW3MQCR0rxCC3/sTWZ9MvVaNoJCvT34bGOhHNer6LOzEIcnIHIPpX80ToOLae+x7uJj7x0ax&#10;i8wsowfb3rGIuNJW6VTuS7tpbVgeoEg4YH1Ujp3Ga7K1sxIpd+x6Y4/+tVHW9NkmttsXyn0A6/Q1&#10;xYmi2roxp1VzWOv+Hk97pelWOphsbrcs1tKcyxBW2qRnl4nxvjfjAJUjjJ+p9C1JtQtVuBzwOD+V&#10;fDGhr/beqRR6q7WX9h6bKRqCEkokbEqjp02srMhPPRfevqP4e67bFILe3mW6hnVXWZDwRkjv05BG&#10;DyDmlluI5XysnG0PtI+jrK78xVD9sAmt429vPGHA3Ac8+9ctZSRsPmz2I/KuqtPltlQtncfxOa+q&#10;j5nDGJR+xoG3BQABxVWSyUyNIxxmunEZCbMD1qvJbeYmOnvVctkWci9mM4yG5qq1oQ/oB+Vdc1od&#10;vHzAdDTWtlPUVnKnoXo2cc9iWUblyp9aqvZrzGwyMZ/OuyktsL8px9az7iMQpvZcnpnGKxlSW5fK&#10;co1p1AG3nj6U5bfygFHJ9a6aOJWGX59RUb2qvl1UDnFZ+zXQznFs5phIflxkHv2pTHjlV98itsWR&#10;CjYef61YNiQmM89aPYolwsc0EYyfMgOegpHsASSOCf8APFbZtg2NvJHWnG2wRu5HoKj2SHFvY5hr&#10;SSJNycsPeoFtnkOZuPWuna1O792OvT04pHh2n/ClKnZjlfY5xrGE845qrJYRxg+WM8966ORFViDz&#10;npULwbm5HT0rnnEuHZnGy2zSNtAyT6f41GbNsYIz6V232VWyVGKzJ7NokZ/vE88cday9n3Noy0sc&#10;nNaKxxjPesprB224G78eldstsSmQPqP8aWO1iD/KNxPFONO+g3Oz0Oat9O2LkgcnjHHFdBDYqCoA&#10;+VRnA4+v51orbBgEPT1rXgtokVuByO4rppUTOT6lWG3ACjgY7fr+leW+OfFuh2Wpw6HqN4lqbqG4&#10;dXf+FYUy5Vc/PIcgRoOWYjoASPQNf1OTTZlhWJSrofnJ+6QOmMenJr5nu/Enhu/W08aJb/2nqMb3&#10;MFsZAyQ2MsZwHKkYmkZWEgOdqcDk5rDG4nl9xHThcPzPmktDxOx8OaLBawab4dhMSBfMmeQfO8hA&#10;yzckADAAFegWlgLeAF1GFH8hzV/w94b+zQLMRliuM45xV28VtjLjrxWGBocsbs6q1VylY4a08L3f&#10;jTxZY+H7VVYXE6NKQ2MxIQ0nvjbxx61+nthbSiGK2CBQgx2A/DJJr5s/Z78GfZJbnxncqd1xiC2J&#10;/uoSXYZPdsDI9DX1xAjplHY9MDken+9X9N+GOSPD4L281rPX5dDws3xjbVFbL8yK2RU+aQA9G4Iz&#10;xzjrUsmIm2bdo4yG/DuAP0NXo1aRPLVmO4HABDZ/nUUlu6YlVduc87dvJz1wFHev07ltofNVZ9Sn&#10;EI3+YF85HBGQOnu39KsQhWQIpDEZwPXP5+tPmz90Lk9uA3r35P5mp/s4AG7+E9eOfzz6elTNdjy6&#10;ju9SSIkIRIm3AOMH2YdCf6VfX5VO3I6gdexP4Vnr5kTA5K5AHU+3rgVaLNJxHztUcjB5Iz1APrUG&#10;V9SzCqjchPQ8j26cgfSo1WPCoTt4HT3x6VVFwPMO4BjycEDjhvXmoySsoG3aN3TO3gY9Rt7UESRd&#10;XcH+9yV5zx1/nU7S7lZiRznp7bvY1kNck7RHkdAePp6VC94WtmU4baATyM898DnqaCJKxrfaSW2B&#10;Q2Tjr0/CmLcOzAgdNuB0/unp/wDWrj7jXkRdikMRngc5wT25xz7Cq02s+VuZCSM5yvQ44GQM9Mf3&#10;anlBRR05uvMkIyRnGBnnt2PNMl1K2cIN4wAM5POc4xg15XdauZo9kfXJ+6cjgdcc8f8AAapPqTeW&#10;gt3U4+8F5Ax9Mjt6d60UOjNY0/M9aMsT/LHjDYGM/TtVa7eKHMtxJ5cSDe5PAVRySevQV5HFqNyi&#10;EKd2COPf1/yK+V/23v2m9G+Bv7NHinX9YaUzajay6RZBBktd3sLxR9Om3JftwpqZQ5U5N6I9LJsm&#10;r43GUsFh43lUkor5ux/Lx4y+IZ+KX7S3jv4izyK9nq+r388d0GLhLeOVlhYHPTylTHbHTAr5r8D3&#10;Sar4+v8AxFPl3+0tJyeQGY8t1znPTtWxbXk3gj4d6heWhKy3EYtcnldso5x6/KMe1YHwjsJdOs2m&#10;DbpZQWweqjHP1Jx9e1YYaDVKMJb6v7z/AE6+kPjlgclweQ09FFL/AMlSS/I/Xf8AZ01uDVPGGm74&#10;x5sbhd568qVC9cffxg8V/Q5o7QPpUCw52oMjJ7MSwx+HFfzX/sqh28d2JiAZ4ZlVv95f3gyM9CUw&#10;P61/Sb4feKLSoYY1JVUHbqBwp9vlxXs4Q/zs4hglWR6D4caRUO1RkkDGeT2/Q816VYzfa1HbJGMH&#10;tJ8o/JmX8q830CNvIZ5QN/IX8OR+p716fpyldsseNsgZAR23ZZP1C1pWirHzteK2L37uQKwbG/De&#10;vDdf5n8qoa/qX9m2TXDYVdjbskjGR+nJNaJjyAFHBYgEZJw3I/SRfyrwX45+MbXwp4O1PxLdN5Md&#10;lAZ2XkZ49B15btWFKlzSSRhSpOTUYq9z8yfj747bxT4/vlglZ4IV8pcEkBhu8w575PSuf+HEUl5r&#10;4chpGmdVVs9NpYd/UGvlODXdU1G2ea9kzPdM8jP1yzMc4yOevrX2d8M7W7n0RZre33yyblAAO4ty&#10;eOO479K+unS5I8iP0LEUPYU/Zv0P0rg8TWXh6ENdXkMSxqAQZEOAfZScD3r0zQ/F9re26XtjLDOr&#10;jgxyI+fphq+DL7w78OrOFdHubCfUF358uTeyhyOeM4PTgZzivaPAVnpOkWUFpoNqtpGfuxxqOo46&#10;Y5/WuOtgoOFz5zEZbTUU9T7ZstVicKGQqMdx1+tdFFOjsTu4wAPxr590DXLmH93M3B9F/wAD/SvY&#10;tI1H7TbgyjBU4yOevc/X04r57E4XkZ4WIwsoO51KsXBDY5Ixk1XxErFFxgf0qKSZiNqgYUen5Zz+&#10;H/1qqS3iwnD5yTyO/GM8+uOvp7iuGS1PObknoWnkiRSFbkAgj04//Xn0/Wsm+vgmBnAxkk9B9epx&#10;+fryOmTe6jvcpGccAgY4/LsP179OK5q9v2aYqqEcg44xnvz0HPOei9RwaFHuaSgbF3qERcrGTkHP&#10;X2/THr2HqK5a/wBRjS3Ajbcz8EDvg/pg/wCcHipd3u1fLhGCBt9j7DrgZzgevsa5iW4GcgjDEduP&#10;r9McfTI7U+VAqezLRvCHwuTxkZ/r9P06VSnnLYz1P+P+frxVeaQsBj5WXr9Rx+fbPsOuaiWIh+uQ&#10;emMgD2/+v/hTUWjd0k22y3BcszbJfnXHJPf/AOt/ntW6kssX7qTqOg+n049vzrEgOACMHPXjg59Q&#10;fxyPrW+Ym2hpFx2z1/X24Gfp61M4kVIos2t27OQR0/w/w/St+ObAySfzrmre32tuDAoASO3TnH0/&#10;z2rRTESZOeeMVw1qXU8/EUVyneaYrJAshPPbGea3opSy9OffpiuasZcxhh0UDt+la8DvIgV+P89a&#10;8ivDufP1U+bY/9D+jyXwzpd6rMMDdjjHOOn8jXDax4MuoY2EWGBO3bxkdef0r0u3uFYYb7467f8A&#10;P8vYCtpIobgKkwB5Bx6Y+n41/Uns+p9RGPY+U7qwaNgzJs3YzkUgklDbY+Ce/wD9b8q+g9e8JWFz&#10;auEzkAhcY4+Uj056V4frWhTaNJ854ZmGAewIHX8apSWx3QmnaxraT4qvrRxhyPQY6Z5HP1Br3Pwp&#10;4lTWl8lDllXP4V8rgYPl9Ovv/nmu48F6n/ZWtxFcsshCn/d9fyP6UpR0ujCpTjLY+p1iJkDKMAEV&#10;rSsDASBnrnP9ar6aUuYPNB3D/PI+vWi/uYrS1aQHa7A4/Dqf8a45u7scNteVHlfiK6VrnZGPmyVP&#10;POR2+o6+nrXM20gVtpORt447fQ84PcfieKg1Jka6LKOpxt7j/Z/HqPTqadaSs7gAE5549+px/wCh&#10;f3vpXSo6XOqFNo0WLSD90CfY/wAvx7Hv9K5fXwJLJ58ZIBYsehGQCccE56EDr9BXVO0cOQRknJHf&#10;PXrjt6e/HSuX1jCReZnIYMzEcE4/iJ9ujY6jgetTUjZHRSmk/M/Lf9ojwla6qovpIwGt227urBG4&#10;IGO3A+7wPXNfI934L0HxPpd54J8V2cV7p16vlXEUg3LIQRzjgjDcgggjHBr9MvihosV4s1yEIWQ7&#10;euNuPu4Hoc5VB0718mSeFkg1VprhRIo4U+nX8/8A69Yc1lY+xwGNtSs3sfgB8Uvgxrn7Hnxcs7TS&#10;TJdeFdcybO5kwTG6MT5L7cEFVIYMcbgfav21/Zw+Ji+JPDVm0ZCsI1+XP4naOuMjg8da5X9q74FQ&#10;/Hb4K6p4DilNveELLZTA8LPEwYbhkZVsbcH61+bX/BPr4s3Ng978N/EDbdR0ScWsqZ5zuZSMHuCD&#10;6nNenRn7WjaW6PrscnmOXOrL44b+aP6TtEvhdxqZBjC4GCMHHB/9BOfrWtPLJAjOOW+VQD03scE+&#10;nBc9f7tef/D+8aa0SH7qAIoycEAkZ7+mTXSaot5OwuAeieaBkY3sCQPwLj8q8h09T8nnTXNYxfFO&#10;vR3r52bw3yjJwQoxtUY/2VT8+lfEH7Vc/kfCu5syvmC4cRlehx1+nJH0r6q1KVINwjHA+f3xn/AC&#10;vh/9ra6ZNCs7GWULFK7P83b5QR79a0jpofTZPRippM/kU8S2v2b4wzWXmbm+1sG2nJGXOcn19a+i&#10;5/Mtngvl4W0kjmPp8jq3btxXhvxmWbQvi1eSsio0c5kOFxnLYOeBznmvcmZLvQQ0gBM8XPPUkf0r&#10;4OvRtUqK3mf6A/RzxUcTleJw7+J9PJpo/r7/AGXfEtq+kQXkGZzKiBTGBgcD+InHX0av1E8KzG/s&#10;1mmAyMbgDkDtySMe/Wvwx/4J6a03iH4a6Dq4lM7T2sBkcncfOVAkis2MjDKeBiv3O8G2Kp5IKllA&#10;zzzj15JIr9SqyhL311P88eKcD9WxtSh1TafqnY9JsldUUKpIXnnLe/YMKsSXTLjJ2s2R95UJ9sbl&#10;71F5ufvHO4dznv8A8C5pXyJVZBgYGeCPw4QZ61i0fNqN1czJ5vMLEhAVHTKnpu92rh9QDNcNKsaF&#10;VbhsD19Nld5qFw4+VCylsZ5I/TcvrXNagZmDbjlWyxO7/e6fP60r2Kemxybo5jBwmfUgc52/7HUV&#10;VklkjlWCXywpAGcADnofue/4V0GTDGA3ODwwcHv7SY7dDUIVGuUkmBbftHL5/u9hJU8yH6GpDuLO&#10;sQjZGbOQB1w3YRnP410duksI3LtIOTgL9e2ysfTmYsZgRjqNxPH4eZ7+ldAJE4ztDHceWHXLer+l&#10;NNETdjctjcgBk8zHJO1Xx+W0VsyvKo3OXBGcckdM+rD0rAjETMTmMDJOQVxjLfWtSTYFbyyo+g69&#10;f9g0zGTb3M6/aYR5DEHJO4up5Oexlz+lcHqQZJHWV0OeuHTnG3r8/HP+fTtL5XZcSbsgMQCGwPve&#10;iD1rltV2woZArAl8DlvXr07YqZJWNIyaZ5jek+W7xHBCgkB+u7GcYkyetcVrcUskDZ3Nw2DyScbv&#10;c16Xf2tvFavJgvIxCgHIHJXjO015vdRgqTKQDjByvr9Vrnmr6GkZcux5jqVrJKWdhwD3GCcZ9lrl&#10;NRtt1uYuTghs4J747f416VqEI/g2hTnJBAA68nkVy0+npIrdWxnk89znkf414uLoXudlKpyu6Pkz&#10;4r+HUt7+28SWeAJV8qYj+8vKkn36VkaHJsjDEszA/d9PWvePFXhk6zpU+lwMuXQhCeqsPukZ68iv&#10;mXS7q6sJ/LkUK6ttdSM4YHnFfzdx5lH1XG88V7s9fn1Pv8uqKtR80e+aYUeISITtbpnnGPX3rSed&#10;JIzGo/CuY0e882MRoAM9q6WG2O8uW3A9a+Jeq0OSpDWzPP8AxFpt7DZXZtlUJd27wyKwyCrc8j2I&#10;DA9iK7z4fap4MsLs6HoLXFre/Z1vpbGdP3aGVi032eTJBiDfMikKVU4wcZMl1YGeJsdGyMZwa8in&#10;1OLwnra3PiG3e7jHkIhgO24UiRgqxn+IOHKFCDnjHIrzK8fZz5j1sI/aQcGfox4Y1kXtvF6njn24&#10;r0e0uDJhWbjNfKvw98YaNqrQzeH7jz7O5jSaEtkFQ4yUcHHzK2VOPTI619IWF0dxMnzKOo719Hgc&#10;Vzx3PGq0XF2aO3tgwUAOWB55rQjYscVnWzRBR5fTtWlChk9q9S3YhRBFDAjNTGNWBQjipY4QH25x&#10;71eitiQY157U1ActjGlg2ryM56GqLRBhhxkHtjvXUfY5GHTp61mtFIoIcDI9ORUyj0KjO5zr2EQO&#10;336GqUlqFLMnUHmuneFstgdfWsiaRRKQvJHXisnEpozFQAZPBP8AIVOqFkLS4xVkQFxvPANKoLL8&#10;3TpUWFbSxnNE4favT271DI/z8jlTW+Ik5wOeOtU5YVSQM3PJpOOgmtLGKI5JF5PPqKZLbsreXsPP&#10;G6t0RBzlRj8uaYyMSFI5AxxWbiPcxlsQW3E89jSJanJVgcZ/Gt2C2fIA79vSrZjjHOMmp5epSjro&#10;ctLaksWA+WqEtoznaeAK6mZCe2KqG0Z3Ofw+lKUO4ktTl5Ydq7VWmpab3HB57npXQvbqHbcMjr7V&#10;btrchv8Aa6U1SCUWYFtagEnB5FXZrYInmFuv61qsI9+5T14Ari/EWovFdQ6eJY4zcSpDG8rbEDSu&#10;qAu38KKTlj2UE1U2oouENDx74l6vqG/SbSxMjtqupLZIkJAmaLgTFM9D8yruIIQEsc7cV5fcS3fi&#10;K6h07yLOxstJElvbWunriBQW+ZgeTKzbRmVjlwAe9Vr/AMZazdePPFOm+HAiaRHe/ZLe+b5prm2R&#10;AhEWVwkcr75S6E71dADhcn0LQtBj0y2A4YEdfT1GK8GjF1al+lz2pJUqaXfX7yp9nCQgcscYIrj7&#10;gX97q8WjaUN7XsiQoMH5dxwWOOyjJOOwr0GZYQCyE5Oce1dL8HvDsGqeK5dXulytgBsJ/wCejg5w&#10;MjoM/nX2GQ5TLGYqnho7N6+nU421CMqj2PozwroMPhfQ7Tw9afOlrGse8KuWPG5vqxyTXW7Jc5Ab&#10;g4wMAHBwTVCOMqdw4yckEg/zrRhhfl44yxc9x3I+lf11hqMacIwjokrHxdeo3K76ltlyAWTGBzkD&#10;gYz6GlihaJgSQCpHX5Txz1+X0pm5izQuo5BHzKcd/wDZoeTYzbVBwrYAOOcEcYZfX0xXSeW9WN3e&#10;Z/CSRhfm5PbqcE9/WpI7jMewDGATgEH15wW569AKrXKgsWyclmIzz3PfB9PWpYphv25L4IHUHuOw&#10;LY/EVlNHJOKLMk2f4duMkH7vr67fSlIU9QSRwDjOMY7jceg/yKzJLhEUCQBeAOuOTjr931pZLlCg&#10;KkDgnJ68577R/OoMU7al5ZGIIUs2AF+Ug9cDoSPX0qjLcGF+NoByct8p/iIx93P602OQMpkGWGQR&#10;3GMnP970qmy4YiMn0O0nnIGeM+/pTfYJEj3ixBvMTCg8s3PbPp049awL7UYJwXf+AAAP7Y6Mdw/8&#10;epbs3HmhAQN+ckcEex6etU7jTPOJwWRuAMgc9emNp/PNNJdR8qMZJJZZlDN+BPB79wf0YVZni83E&#10;p3Hbwd3HYHgk4I6/xVt2/hi4hkeaLtu5B2lsZ5wdufpW2fDsixSCVfmO75l+UkcjtgUrkOSWp5M8&#10;F5KytKxOzkbucY54zx/48Kvx2Ed4mEBYgEknnoMY6n09a7A6C0cjOH2hVIIPGQc9SMfzNdNDBZQR&#10;7FQdGzgck/N6Zq+fuaQkmcRb+Gr+ZB5agRnI+Y8gjOMBv6Gv54P+C4Xj4R+JfBXwH06QSPYxSazf&#10;FMYzL+5t05BYEbXbrjnpX9Ius6/HpEEhZQpXc2CeSoBORwOw981/Ed8fPjJP+0l+1R4m+KlzcyXd&#10;ne6ibTTQ5yFsbcmOAKMD5SAZMdix+tc+KTny0v5j+svog8HzzDid42cbwoxb/wC3nov1PnP4is9h&#10;4P03RWYLd3jfaJkyMpGoKxhvQnJP0rb+FehLZxPcXhy/VEHI3d/88Zra1Tw/c6leG/mVZHnkaSJs&#10;cGNSUX5voCQK7jw7pMsdmLqXAkdFb2DDnk45yQK6XH37n3P0h+Lljc6qYeDvGm+Xy03/ABufX37K&#10;sx0z4gW9wgyTJGR2JIPyYPPJfaPxPNf0i6Dl7CCPJIKKobpwBtzj9a/nH/Zp0928YwRjAw42jg9C&#10;NvHbkjmv6N/DkLpo1lHGBu8sLknPAG0H9M16GGVkfyXn6jKoj1vSo0t8rnJznLdSc7q7KxK2+ybO&#10;VjO70yYyP6J61wmnyCaaNnGVYKCPT5gOPop616HpIaVo4pQFG0M2eRtbCN9eHJxSqux87WaaNS/i&#10;aG3ZA23ysoPfbuA/RR+lflD/AMFEPiXHpvhex8Babcfv9YmVnVevlQOrMPUAsVH0HpX6na3NILdS&#10;doJjw4JzzgK3cdSDX87P7cvxLg8S/tAQ+HrIkLoNqltNjqJZWWZl5POEK88jJ7V6GTYfnrJ9j2+F&#10;MG6uMi7aR1PLIUiu5LGzVcl/KPbcP3m5hkjjqetfq38AfDP9mWFreTOyFovLKHGWLBDnI4Izkd+/&#10;bmvzy/Zb+GWt/F34gRNOGTS9NaN7mQqwEh24CRsBjd1LD09M1+3h+HPhS/01bJ4TbOgXY8DtGUIP&#10;BG04xnjPowPavSzGsoy5Lnr8SV4+19l950VrpNgLRDIEPy4IwDjPb3BOeD8p9qZN4etdOm8yzUeZ&#10;n5s9geo56H2/ImuCvPAfiTTbPyPDOq3P7nO1Jdrt1+XHA+bqCMYJHTmuLudS8aows9WuspgqxA2H&#10;IHPA52njjt2rkg77SPHpQ6qR7XLqMNyWjlwsicBgPvf/AF/rz9a9C8P6j59uEcbScDPTpx1xnB/E&#10;fSvA9JtpIrZUZ2kAAI3dQR2Pf29j7GvcfClrMNGQ3a7dw3dePYhuQPcjg9CBXNi+XkMK7XLqd2t9&#10;cWqgBiRnOTwRj68j29BzyKx73UTEwjZt2O/pjt34H+eDWVc6iXcw5OFBUdAfpz0Pt/D06GuYn1MR&#10;zC2d87txVgOOOhx278emRXhzfQ8ecLGheakc/JuQnOR907h057N+g6dDXO3t4xVUgb5cZJHoewzz&#10;gcnH19qyL3UN4IxjHyjHT/8AV/PgmqdsXkZmbIJG4/TPX+uPrUPUHTHNdy72LKSD3yeD0x9D0/Kt&#10;EbJMAZ9Tx36/r1+mauW+kshNxKmMZwuc9R39hnr24NaltBaRszOMq2CQRnn/APX27nI71UYqxKjs&#10;zDiszO5EfJxj37gD+g/CrSaa3lg5znr7fT+vpk+ldLFBCGJgAX19xjnn0x37D3FK1uwODyvY5xjj&#10;qcf579KpKwStsYsVkdhfaQ2T97/H19+/0NaFqA7G3I57d849v8469q0YrK4lnW3hUsSdoAGc8dPq&#10;B17Ae3Ndhpnh0Ivm3keR79u/+T1JpS2OaeqOcsrCedy+3AXJwf1I/qfy4zVbUIkSUQAHHBIA7dq9&#10;OmtorKEELsGOOM8+mP6V5TLN5mrgE70zx3we/wBf5Vx12clSXQ7CzBjVSBncOO2a1lZo8FTz6Yz/&#10;AJx61kQNhRtAI4x+H8/6VeUZIwM7u/8AnrXj1ldnh1I+9c//0f6L9Juo3lWaPkFcluxz0PPIBHT8&#10;hW5JeTRSja2cnt6H/PPpxXz/AOEPFD3flxk42gDcSflH055B7nJwelev286S2g2E7l+99fx6c/4m&#10;v6vcD7WFO1juLa9iugITzjr7nFU9T0Gz1VVEwDE98YA5U59+lcoLhhF+6Iy5A69v/r9PzNalh4l8&#10;pRHcMCFPU8YH5f54FRKmDptPQ8y1rwnPaXKLbx9sde5LHPP0rI0zTZl1OOU5Gwhj7DIJAx7E19HI&#10;9hqUSyS7SqnoeMeox+Pb9aqL4d0+Ofz5mCrwoAwOem0Ac5JBH1rmfYy5mtLHXeH5vJsI4lPAAVm9&#10;x8prL8S6kgVVU8nIHcg+oHqPT05rPl8S6dawfZbFlKhSQ/UMScZHTjPH1GelcJeXjXUoRWz2LZBJ&#10;x6d+v/fVZwo68xzqDetjAlcC5bBB56dhk9PUg/qfatGyd7YGQE4bsTjkdTn1HfHXoKoLDsVZGAY8&#10;kYxt565OOh7n14FXYBN96Ubdxxg8Ebe3sR29B71tyW2OrZXRfb5lEzEEHrnhcHrk+h9e3Qc1xurT&#10;NkmJWJJ7jawK9OOm4Dt0A5611clwsYDMw4OVGePbg9j2Hb7xrjL+RL4nZ/q8kBF5BGePrzyP730o&#10;nsFN3ep83fESIBZCkQaPaQoGdvPf1wSMepPtXzZfxT+cYWJLtncQAMH0x04HHHCj1r6w8XJE88kc&#10;gBbcWbZ0AI5OcY6HDH+HoK+bNQsRbyEHaqADA9BxjIHP0H8XU8VySj0Po8GlGLVjifs6zF4ZACNp&#10;G0nsRj8M9B+Jr+cD9oLWLj9mT/goRB4osB9n0fxMiXMynhDPKSkrdSxIba2eM78DvX9IE7MkzKvH&#10;Xkn88np9T+Ar+cL/AILR6XLB458G+JIfvvFeQO3X5o2iZc+pwx+nSroTcHzI+syOrLnfNs1qu5/S&#10;F8ANbTxHo0TQMzLJAu1iT1YbR6Dv719Baw5jtmkjHzByRz2+d16/SOvyu/4Jk/GSL4p/BvR76eYi&#10;6SEJIN/mO0sWUfgAkDcBgHGfTGDX6seKYBaWiMuGaHaWHIJBJb+LGflhP51tiqdpnxuYYF08S4Hj&#10;+qyeXcfZ9udrFSSPTCkf+O5r4K/an1JdRe3s54B5YLKD1IBwcntX3JqEjs+VO8nORjHJ6k/iTX57&#10;ftI3K3GqWVrcPk5k3MvXAIHJx0xXNNaWPZy6P7xH8w37StvcTfEW+1Zxt8wjjIJG0DJ9s5HvXqOi&#10;gP4etscboVwT3AArI/ag0O2s/FskkeXBlcuW59wB2H0HQUfDnW7XU/DdvAXPmWyeUyj/AGeBzj0F&#10;fJV6Vqzv1P7Y+jXj6dPG1sO5Wcoq3yP6GP8Agk342sV+H1t4blC7tOubi3JGeCzmZdw6DhuDwK/p&#10;E8GzxXtqPJYZAGccnPfoHP5mv5G/+CU+pJJ8UfEfhqd/lLW12i/UGNsD5vQZwM96/ra8CPixjh+8&#10;23cVfoxIGcZYfXpX2+XSVTC05Ltb7nb9D+UPHbJ44DibFUY7OTf36/qeqwxoLcedvGRwWOPxGWX+&#10;VRzx4XMWwbfTnpj/AHqswyMLf5AwO3kKOM49QB/Oql7PIzlC7MOT8z8cn03/ANK1Z+M8xkXMZM52&#10;rkDGMDpjHT5PrWZc208secMPl4BUj6chPetG4k3NJLkEjJ5YD1x/HWVJJtxzHkY6sueCO+6olI0h&#10;JdWZF4H8ohlfc3TKnr83P3aqCJxswHB3E5K4AI5/55j0qe/uEUR7QgJ252soIBA6fN71nxzM7F18&#10;vdtJHK89cZy1S5MqElujpdPV448So24nAwDnjb2Mf8q6WCKUGJSHydo4DDGf+AA8ZrnovKil8vKb&#10;1k65UcAkn/lp/s/WuiW4jBWZjGnQfejPYZ4LZ/GqgiU9DfgikVkjUvz1yWPXnHOOtX7hSEYlSxAA&#10;wT6nof3gHesa0khfZI3l/wAHOVOensf61oiZo7fC8kgdOT29E6/SqM+VrczLqC3IAyvTkbl5/wDH&#10;j61y2rQQi1KMiNtY/wB0cZYjNdZL5+zf5cjAgYPzYycY/hFYerS3pjCSCQAj5c7xnrnnGe9A3LU4&#10;DUrQSQmNwoSNiSCF7e49cVw1xao0QKMhHBOCPVcH7w/SvXJVmjRlkWUkZJB3npu65PSvOr6ea2kC&#10;skrbiMAbunH1rCQlM4rULc3KqpJAxjnnPp/Ec1z6aYJ96sfLXDBflIAPzd8etdPdLJgdRlV+8Onv&#10;kpVeG1SVXeMx8BgegPQ+w71x1aehvCdzxXX7Gd2b7OwIwQ231BIyO/8AKvmrxppB07WxNtAE6hyf&#10;UjAPtX2Dr+n3JPklwpRWJGQ3bI6E14z400GXVtIaKNczRgtFg4yccj8a/NeP8j+s4NuK1jqj6jIM&#10;coTUJbM880Gc3C/u02bQGwOo/wD116VZhZYgv8Xcjv7143od1MhJjHJ5bnPFeqaDcH7M7yDlj8vP&#10;JFfzfF6XPocTTs7o2MBV2+nevMPiHoker2iiMEMF4fqQwIZSCc8qQCOOteoJuIYjoD1oazgvIvJk&#10;Pyt155z+NZVqfPHlMsPWcJqSPGPhj8Y9Gv8AVr6y1XRF0K8nunMMkEoaCW6UI1wix8GJZd5mRQNo&#10;JZV4Ar708JaydQt0fO4t1z2Ir84PiEnjPwjf6XZeBUt3/tHU7eJknj8wpPI3kwyxnkK7NJ5THa2V&#10;fpwCPov4KfEW58YabFqjQvYTOdtxbyZ3RyoSkinpjDgjHUdDyK58txThU9lPc9nMsJGVNYimtGfd&#10;ljdtGgxk8dq6y1ldoh2OOce9eT6HftIx35I/livRbKVJU/dEnrwexr66jUurngWOst23bRIc+nHf&#10;0rat8sDjrXO2rqzfN0FbPzFwVJBH611Q2ImrlplIYq36Vm3KlIyV4Ye2RV9C2ze2Cc9e1M8gux3n&#10;r0qHHUzjuYER3AZbJPrVN7MJOzDv7VsGMLPsj6jv7U6aNiwOKlxsdFzn5ICFAJyCcUot1xgcMOK1&#10;Xj2YUjJpkqrGwCjr2qJRuIy3VUxnPNMa1WTDjj39qvSx72xn8TSwq5btgHt0wKlvTUbVirHZqFAf&#10;GBmmCHfgN271fHPyp0BNAtnZs+tRYaZWhi2Z570ySAM/Gdv4VsCEKqgjknFCxhGI60jYyza5AVhx&#10;Vee3DLk9D/nFbWzcvoMVnyDAO09Rx/8AXoFyJsyZLdhL8o+mBVU5DEnj178VvPblAS7ZPT6VgXMj&#10;Rvtx17eooemo+TqZt9OoxsGPQnnFfLHxr8U2h8Ca/pmlLJea+fIW3t4gcJaeYDdTllIxuG2AEEEC&#10;QlTuAr3Dxxr8Gh6FcXt25jWCNm3dgAPfivjOK81Txj43u/Fek7rbwzrdpbz2yBlLywRSSC2D/KGA&#10;AzIwB2s7biOFx4uZ19PZrd/1c9nLMHeXtntGz9fI7T4e6dq+sqt/4snW6vCkYmaOMRxqyKFVY0BO&#10;2NAAqL/CoA9z7DcxRW1udp4AwMe3vUHh7R7SytjJbKVDYyT1OOlakroDn0Pr+dd2Dw3JCz3OXFVe&#10;ad+hwN7KttB5knzbuVHf8frX1n4B0JdA0GOJDmWUGR8gj5mxx17dPevCfBPh9fEfioTIM21mfNP+&#10;9/B+vI+lfVhWaTBUFs8Dk5+ua/cvC7JXGMsZNb6I8PNsTywVP5lczYBVvmGe35Y5zVlDwp2fKcdQ&#10;OM846ZHrVt7dlUxswySOdx69/vEdutPNoztuVGweCSu7BP0DcYNfs8Y9T5arURXLbF8zH3SR6f4D&#10;tSRS+Yu8FzkjJBJAGRzwTnp6VXlbbgx7eh5BGeenGVPf0rGn1B4AyNhcg/fXnoeAWH9apo5ZzsXJ&#10;bguFYbScdMBW59cbM9feql/cyq4BXapyQScjnPcg/wDoVZZvJkbEe87SM4BIwv0LjHFUI5JjIo2q&#10;5OB8pwe3YEE/lSt3MHZm69yJF8sFuCOQMr8vIOPnHb0otCxBhJDdFAUgHsOgP9KyFJbEk3GB3Azl&#10;vf5T345qWSbdlfvA84bOOcnuG9RU6dDNxN6NQqtuBVyActwQcc9Qp43etWLqQK7uu5F3nh/m4zxy&#10;d3YetU9Lk24SMny94baoyAAcHoWxwvHy1NJdRqpKYO0YyOG5Hp8pz83pQ1dmctWVoLUPu35PTp8w&#10;7dcFv5VdiRoyPukADA4B574JGfyrNu9Yijh+0NHx1O/BPGcffXP5GsqTxB5cQWBiMkk4BZRjBPdh&#10;29KFTbYKD6HdLKISzsAAVJ6FeobPQAfrVi41GFVzHhsk/dIbHX0JNec2Gszzy5BDY+UsuFOePQoe&#10;9XJb+SXKyKXyCfnwcE5x95T1z2NV7LuJ0lsdK1/AP3hbBGclgB296vC6t41D3GBkHrgZ79/rXn15&#10;dqkRROpB4XO3jPoWH6VC9880fmM+0DOBuDc9OcYx/wB81LgbQwx8d/8ABTf45WHwc/ZL8Sanp+xd&#10;W8QKNDsQeG3XyvFIQAMHZAZGyDwwX1r+SnwXpRs9TFrpAK3Lj7Pa7sYjJBLyN3wqgn9K/S7/AIKu&#10;/GXVviH+0xpPwT0dxNp/g60e/njDlUNxcjd8wwB5iQoCMjOG64NfI/wF8PnxB4zTUVyscdncSAkd&#10;SSoUEnpkBj68VOEhzVJT7af5n+oPgnl8eE/DTFZ/NWqzTmv/AEmH46nqPh74cWmo6ZBaRF1jitxG&#10;hxjlHcFu/U84NW7z4e3NqIfIUEdhgZJVz09Oma+s/D/g5Y7aKC6ZmcRkEYA4DSE5P4Zra1PwPgPb&#10;3C4MLTMCQfujzCMY9AMZ/Oumcfeuf5/YjO6tarKpUleTbbb3bep5b+z74durDxXY3MkXEsgbdtGe&#10;OcDPXlR6/Wv3t8JSCGyiiuSflQHHfrgf0zX5vfAz4fSW3iKGaQAqkoCqAPlCNk4HI529a/SDT4nk&#10;1ARK2MAhj1z0yf0zmu3DWcTxMVX9rI9X0llkjCQ9TuAPXsQv05ANei2aLPEJkXiRfLU/7+4Dn2LJ&#10;XnujJ9mj8wEtypOPbk/TNegWbNFF5UWSULoCozg8leT2/dgde9RVR49e6ehj+MNUiOkz3u/IPzsA&#10;eQGG/wBc9Sfev5GPEHiLVPiV8TvEniSxSXUbnW9XuRaKvzMwlm8uBBnGMAKMYGO9f0xftp+MIPh9&#10;+zX4w8QyOyIulzorEFgDMDGmcBscyDmvwc/4JxfC2H4kfE/+0r13ltvDWy72j7jTOxEcbE9Tty2O&#10;oODX0vD/AC06NSuz9H4KccPg6+Nl0sj9vf2XPg3afCT4Uad4XVdt3s+0XLKd2bmRcvgnsABgDj5D&#10;6kn6JhULldqgn8sdMe684+hHpW1aQfZbdYI3yFGQy9cfeDD/ANCx67hUV3GISJUULnOVGCMeg56A&#10;8D/ZI9K8GpJyk5s+JqVZ1JupJ6sJrULE0sQYnODk9R059+MezqD3rx3WrH/SyzhT33A5B77sdvUj&#10;6ivWA8lwqrINzkEADHPH8yB/30B61Sm8NR3cZlZsD0A69/1HI98ipjU5dRxnbc868O6dPd6iIlI2&#10;jqOTwB+fTv6c9q9vuHFhEVz0BwCByPXpjpyP7w9xTdK0630+zEMSgZUHI/Hb+Ofu/ke1YXiW9kih&#10;2sQVGQpHGST9PXr/AHSMd6wrVeYxqVuZ2Mm91lQ0jsMDHHQ/QZ7+57jHpXBXV1NcjLOd+eW75Axn&#10;65HPqR71W1e+kSJpbZQxU52Kex9Pb27ZNW9Js5bza6qyxOM5x0/PvkfiRiuKcb6mVWF1cfaW91f7&#10;dijHIPsD2/p+VdxYaesH73aQw4Htj37MD17A8d6m03SJrFBMrDBxwvv09Of5DiujCpPH5mAOOvXj&#10;0z6dvfvQo9zBSsrECGV0znHtjAA9vb0H4HiqzWpSQAZ5PTv9Px/TpVt3a3lK4G7pzzz0wQe+OOen&#10;emsVkJZACMc//X9vUn6VVrCc7D4IQV8uU8Dvjgc8Y6ZHf3PvxW7Z6PNcqWVgo4OO/Pof849qrWVo&#10;LgBm4Ud/07/kP19a9EtbVbOJUwAucADkj/6/r6+9BzVKltBdHtYNPiEYAI6cdMdv89TntWrI6yMe&#10;N2P5/wCP8qrmNHJAPUD/ADn2/THaoJ5fskTEkEjJzzyOv5e3frSlsc7MPWbhFtmgkOAQQCOMY7k9&#10;h/OvGtKuWvL64lXDKrFF29+cZx/SrvxL8Viy0ZoImLTTnYifxF+nPuBn2FR+CtN+w6ckjKFZhuI+&#10;vr6c/ia8+q+pzVLqNzu7HJRSwOBxjv8AT/61dLDC0qfJ0/A/5/lWdBaM2Mgcj8P8/rW3EjQjOcAc&#10;HPP+fpXnONzyp6vQ/9L9TtMvri3ufMEnlgepP4jn1r33wt4qbekN029lGAAeDnpke449OOTXzNGQ&#10;H8vGB3P+OK7HQL5hI5yc8D2+vH+c1/WLdz9Gq0VY+vreQXADDo/U89/84PH0qG5sysgwM4z25z6n&#10;+f5CvOfCfiXCLaTtubPHvngjPJOcf/q7+m2NykpDsccZ7HOOBjtjsT0B9TTjLocT0fumY4vLaPMD&#10;Ou7tkg/X6/yJrCu9Z1cyFZW56Z65J4IH4fKPxNd9LGJE81vlYjjnJHp+v59TXO31ikEe5l5IwMH8&#10;OPr0Hvk1aUWaRalJs5a31S7VwrNks2cA+vAx6ei+2a6yOYEFl+7kDHqewHp7eg5rm4rRg5lkG3ec&#10;HnJ9MD+X51KrushJ5wP++vb8f0ApSppm1VWVkdQJg7ELzx2AAGfQenbHbrUkQfYY+/GO/GePr/s+&#10;vU1Ts5U8vaeWPOOAMYzyf1PooA71a85TIGbJz68Hn+WRz/sjjvXPKBxqLWhQnklkBVj8o55JPpuP&#10;4/xevQVjX0oWUxxJukAO4nGPpnp079B0rpPs4y5OQx6EDkHHHHY47dhzWVOIomKd1U9vl5HA+hP3&#10;R68msmrijG2h4r4ltkXfdKnzjk5HI9Ds9f8AZ/E183+J4/8ASituxCj5izHnI4IB/wDZsc/dFfVG&#10;qESiQtnc24Ekn7wzkknkn1P8XQV4P4r0iQlZISBx83Yk9Rxz+A6J1PNc01ys9rC1LS0PnzUIS0zC&#10;AHAxxjB6cfTHYdupr8IP+C2GkT/8Id4L11RzFfXUROeAGiQjP1I4/E1+/OrwR2tyEJADgNgHPHv6&#10;jP8A30favxi/4LNWay/ALRr1RuK6ugdypcqGjYH5gMLk4B5HYDoaOZrU+myeTliYLpr+R89/8EQ/&#10;iQ6+Jtb8AanKXis5ob22jY4UCTJm6c5PlD169q/rF8eaSINNL4DbE8k7TwTtWP19fMOcdK/im/4I&#10;563bab+1xb2B/wCYhbrHjP8ACJAXPQnGwnvX9sXjWKa68KhZy4YxHJYn/WFQoPIPOXc/hVzblCMm&#10;cPENNwxEW+p8k62zRQSEH5WQnjqM89a/OH41vK/iD7SNzeWpGBlufQDtn/8AVX6JeMIY47NrJ8jI&#10;zwcHHUevavzj+KrvJ4jlhcnbyvbtyD/+us99jXATV9T8PP2rNItF1f7RGCrvuLsBldzHBJyOcZx7&#10;GvEPhH5TC9tFwssQDso6ckgnqePSvqb9p/Rrk6q6W6NMHzuPUMTycjsB/kivlvwi0OlaxApj2i8U&#10;xlgOM5+UdwOhx+lfOY+n76kz+jvAXOVh+IaKqyspXWvmn+tj9Lf+CdGtz6F+1Xp2lPhl1q3kt8MS&#10;VMiFXT5c8twccH2HNf2o/DSN7fS12ARA55UAD5vf5T3r+BT4UeNpfh78VfDPxAik8iPS9Ut5JfnI&#10;UpvCSZKlSVCMSVyAw4Jxmv7yvhTeXV94ajuXOWbaT5QwCcnoFDnHYc17uST/AHTguj/M5vpf5AqW&#10;cUsdDapH8UeynbuG51z155P06N2qgS52rITuGAdqngcc8J/WpjOflyjEkdTuHb3YVRMqkhnVBjnJ&#10;28YHuxr05Kx/Hd7FZokEciqXYbM55H5ce9Zc8iIHlQv1Y4Abj7xx/wDrrRuIyImy6AHaAPlOeV9j&#10;9a5LUfNCmWPyxjknC4wR347ZrKSIgupPqGoSPEEZpWLNjGWPHHGMe1ZUFxJI/lGN+AAMFvbtiqE+&#10;PklHlh2DZGVzwTyRjpRbfJLk7Aq4zyo9Mn/69NJo0kl0OwsBM7fdkYyAnjd833u233rp2NxGWAVw&#10;eSM7hjGc5woz0rhFaFgm4RkEAjJB6/j71qwXCgszMgHzHkryTu9T1ojfqK99D0GxkuoreNmWVCTt&#10;O4v2Cj1H4CryzsoztwDgHdnjp/004rldOktVCxpFESshHVCevX0retGLMMbSBjIAXHAGeiGqJbe7&#10;K2oKrYfahyVHO0enq9YlyLcoPMCbjn+6Oua657TY6ghiDtHAb0GOiVz95FcKBu37RwAA3cfSglzv&#10;uYs0dsAZTsGCST8vTn2NcXrdmkiBAkIUsPmypyM9MYGK7+dLhbdsiRcg8YbP8XGKx7+3uJHEYEpA&#10;IHCt1z3GTUzDzPIb+BYMK6J8wHcDsM45FRwiHYwTjg/dbI6Hg4eus1GxyEULJJhQSPm6kL+XWueg&#10;tTGhUKy7geoI659V71zyjczu09Djr+3gNzOrZwQQWwW6A/71eXa3Y+TE83RfvKSMD5T05x+nWvY7&#10;yBAy5jJAYjp145H3a5jV7FzbgpjawPH19s/0rzsZh1KNmj0cHXa1PjvX9IfTNcEltxBMfMXHqfvK&#10;fxrstMbaigsF74PrW34o0Kae1kDbTJFlwfXA7V5vo+qO/wC6BO5W/l1r+XOLMlWDxbil7r1R95Cv&#10;7SmmeqLIMYAxnvT4ongx1x0yfeoLeeKS1DsMOOCpPX9O9adoRcYDAgdiTnp2r5WpEmzOa8TeHbfX&#10;rdobhRnacbh/npXyz4K1n4w+GvimbzxTMmoaJq093aPcxx4MEkAjlgd8EYeZWZWJB3Fc5yePti4t&#10;Udio6Efz9a+XPi/4B1jVrJvDujajNpNvqkqw3Mwb92AchDL3CqzcuMMq5wa8fMqMlapG+nbqfR5N&#10;io60aiVpd+h93eD/ABDHPbROXBIXIYdDXrum6kQwaJsBjn8a+Cfg34u8VXOi2tl8Qkj0/X7ULBqU&#10;EbK4E0a7DJ8p4E5UyDtknGRX2PoF8DAC/wBR717eX4znimeRjMM6c3FnuOnapHtDTYVuOPWuht70&#10;MQyjA9zXl9pOsoBUfdAPWuusbozQAvxzXvQqXRw2OyRs5HUVPv2IQoGfUViW80nBP3fzrQ+1KDgj&#10;J9fatE/dCUCwf3gAPWmmEZG/8v8AGrUahh8nAOKcYWXjGR9ajW1yYy6GfJbr5m/HX1qiQrrlTjnn&#10;1rZY5JTHb16VSMJGUT17elQ3Y3ikzKaHcOMZPQ0kcM8YZXyM8Emrskbg5696QStwpBye9S2nsSRR&#10;xRsAgGCB1qUEKAqjpU6ruTkYpxQBgoGcUbIqCBocjIPU/wA6rSIAwBb86voHkXLDgcflVf7MkhMl&#10;x93OaXLc0M9ozt39c56VA8YJDHFaTlt+FHyiqsqAhtvOB2+tQ0U27FK4DycRjPtXK6ndQ53Zxjg1&#10;1rsU47/lzXjXj7XbPwz4dvdX1OZbe2to5JppGOAscalnY+gUDJpVZpQuy6cHJ8qPlP8AaC8R2njW&#10;y1H4FW88UN/4isZZvNdfMWK1tgTICuQVEshRdw+bjHRjWr8LNCe0sYrXUibq4ghjSSdsfOyqFzgY&#10;CgADCgAAYAGBXB6clr8Q9U0r41I5FxrtkI108LhYbGBgtpkEBsSZkmCvkkuX6MM/UWmWsEVvtiUR&#10;ZAyo6e9fOYOl7Ws60vl6H0OJn7GksOvn67Mkll2cAYU4/wAisy5CxxlH48zgVp3R2krntWx4D8Oy&#10;eJNaa8uP+PfTyp2kgBpCcr19MZ/Kvs8qy2pi8THDUlq2eDVqQhepPZHqvwz8LQ6HoXm5X7TdfvJO&#10;n0UdeMD+tepRxJlRjkD+IDbnp1wfXPWpba3ijXdApwFAwrE4/IsP0qEeTHMBI2XOPTJGRzxtNf1b&#10;leXww1GNCGyVj4PG4qdWbnLqKhEeUQcsM/L3/AH39Kzry7jhDNHtJU8A4zjnPXB7VrrbtJGvmHBO&#10;PmY9uOm5f/Zq5G7sLqDe1tv8r0Q5BHuFPoa9NI86NTczJri6MAaQmQNztcZXA7Z+b0/pWOnmswkc&#10;gdBhDjrjjAYfyqeYyIp5HQnJwp7/AO7Ut4NkTYUkDpnJGPm9mB6DpU8xk5S6lGSNFPmsSSQOG9/T&#10;I9/WlWKJ8SNllxkjORzk9DuA7elZyXoCsg+UAgjbx07cHrx6VZgfDr8w6gENgHt67TTsVKNloaUB&#10;MTfJwMknaTzjOOhI7DtUM4VGR2ABOAx78Y/3T2NRySbUBK9R/F0OcdCQfXsar3sjuyBN20AjAOV7&#10;9snpn0oUkydLGlblVRpJBtOMgk4OcdsjB+961NczF1MbszLuPX5un0Lf3f8AIqrBIYQzRnaQ2cr8&#10;vAP4f3fSo7h5JxvVTnhSxAY9s5JHv60cqJvbY5m4muPL8rKopOGCnA465ziqY028vJQyRk7vlyBk&#10;ZPXkAjnNddbaWXcISWBUtwSPX0J9fSuht7HE27HljJI5GcjJ64Xmr5mUtjm7W0eOH7PFxjJPpk56&#10;jPqR2qZrZ7beUXcmfUKcD249K64RMGG7LKGXlzkcEH+IN+hFVRAzQ4hTIIycHI7dducdfSpNLW3O&#10;H1Jd5Tcuz3PAOepGQP0auO+IHiHT/CPg698T6y8UVpZQtPO8x2okUY3uxYhgAFyTyOnWvVZ49uVQ&#10;ZYAjjvwevT+VfkL/AMFb/i8vg39np/hlpcix6l42uo9LjAfa6W6nfdPtBViMAIeow+D1qZysmz6v&#10;gnhmvnWaUMror3qkkvl1fyV2fz8+LfH+reP9d1v4l60VF74tvWvJGPLLEfkiiBySAkQVSAcflX3X&#10;+yX8NRNoiaveRj/TszDkjaNjqie3A3Z77vavz8vdOlvBZ+H7JNroFijXBBJchFz0785+pr9/Pgr4&#10;EtNE0BrG1Dx2loXt4lyDiOBZlUZ5zwo616E6bpwVPy/Hr+J/o99MfP6OS8O4PhvCe7GS1S/lgrL8&#10;S/e+ERAqTINxxMoYDHOHGenPXPNW4PDV3rduTbINzO6AEkAbs57Ej73pXul1oJntI/KUM4eQYIHc&#10;dR/30PzrvvBXguN4w86hn85Xbjn/AJZjg+wP51yxSP8AMSOIS16md8KvCR0Wx8+7BLqpwccbmBI6&#10;9ua940eEjWohJnYc5GOxyP8A9VLYaVDFBHEgyCFx9MKP611GmwiIwyuN5BUnJ6YAPP69a76asghU&#10;b987Sw8lVLSLwE+bj3zx+FdLB5kUrgEEsFfHfdFg89e0benWsOOJy4EoxGTtYn+7nafyXNdFbBmi&#10;R5NxU8HP4bsdPRqxqbDqQTjds/JX/gsz4v1Lw1+ynJ4a0uUK+t6xZWR52u0EQlmcDAB/5Zx5Ppwe&#10;tWv+CUXwwPhL9n2HxVfwkTeILyafPUPCjGOIDgFSdrkE+qnoa+ZP+C3cus+K9Z+Efwu0dpQ+oajf&#10;SuqEkF41t7dGIyQSpZjz057Gv2j+EPhC38B+AtJ8PafamCK2tY7Yxbs7NihQuSckgqF3HuASea91&#10;zUMBGHWTbPrKlV08np0V9uTb+R6PMFhYJGd2DleOx5yPc/ex03Aisudy24tt5z06YB7eo5/FT7Vf&#10;miZn+U7gwyMHBI659ievswI71XKGXJzjd6DAz1OPbuB9RXjxelj5i3K1crWUAjlIkGTjPpwf5Hpz&#10;2OD3rpU5Rg2MHJJPvnPHY56/3W571nwW8br5mQCg+Vhk4GOR7gA8+q89RWsnloP3oxg5x14/qMf9&#10;9r9KyqyJrVLrQytUmaO3a6BLEls575+8T/Jj3+8K8q169NxlQQCGzkd2wM/j29zg967bXLsxo6v8&#10;pwGBzkjA+U+/H3R3XIPSvJirTz4Tgs2ME+p6Z/QfhXI4kRpu24mmWUmoXItjg7yPm+vJPHbHJ9jX&#10;quk6alpALXH3P85Ax1P1/wBoU3w/oS2UC3EhO5sk46egOewz37HrxW/DEoyigrjnkfj0/p27Z6UR&#10;VyeZ8ozChWTsoJ/AnHPbB457/WqjkxErGxA4z1GPz/yO9ahGzaI8ZycHP+euMfzqoLVN/wApI5wB&#10;6Y7fh3Pb6Vqo2MWjNERZdpGcDHHHHfnqPc/0rasLN5WWRjtUcYI6/h6e351PFZdkG4cbuOPbjnp2&#10;9e3FdpYW0FvGpxubgg989v8APbtUTZMlrqT2lkLFcBdh44Pv7+/8uATVxegVQdw6en4D+mPwqAgv&#10;GqK+RyVHXgent/P0p6u0fIx06+3v+nt9KhI5lT6loR7GLYwePf8Ar6/mfSsXV7xLOEic7i24J2Of&#10;8fftWhdPiMyDKlTnI4P1/LH4eteI/E/xA+kaFJcb8SsCsf8AvHgYxzgd/Won2MlC7seZTvN4s8bN&#10;Kqk29kSucZG/uB78da9+0S13wKrKcBe/Uf8A1vc15N8KNCmtLPddt+9fEkrP3LZPPv6D86+iYIFA&#10;OPvA/wCcj+navPr72McS9bEkBEahZBnA4PfH4/zqVxiX5B16AdP8/wA6fFEAMHnv9f8AP6U5s7gB&#10;z7jrmuZ0zz5x6o//0/0yNtLCAXz8/dv/AK9X7Qsj+ZITzweeMD07flWpd6YhXfgs3Xkc5PfHX/69&#10;YymQSEIoGBz6/oOa/qlT00P0bmtCx3+l37owCkRAEbc98/Xr+PevXdL8SeWYgp3M38XZvbA6Z7Ds&#10;e1fPVnJEAGdt23jngcevtXQWmszxHbA2FLDr1I9sdPz61UexHKr3aPq+z1G3C537uMEnPfpnk89i&#10;Ov0FPaVbmJmx19c9R2z7d/QdK8i0PXZcp9qIyDjI6ZPqDgAHoa9IstUjcGE4VRjkYzkdPy6c/gK1&#10;UtSJXiTzwmFN3UntjBxj0+n5LWfLDFNtwDtPT3z/AEI6e31rpmaJrfEwCrggqcfkOpOevqe/FZnk&#10;QFvkAA5IHp+Pv/8AWFb8yHKp3KKqqjK8Z/n159j1+gpiXeCXc/MATz7dz/M/gKuyRbsc5YZznuff&#10;8PyHFUZIJS4YHAU9T2H94/z/ACFJpWuSjXt3XaRLyeOD3wMnJ9up9T8tULy23bivAbPB9+uTjof4&#10;vToKtWnlgGNAcY9MnJ/mec/Uj0qVo8kKfug4OcH/ACB+p5rllAwmmtTzvVtOeEDLHjHABBcgfL9C&#10;P4fQcmvHvEkECW73BxllwuSdpB46DkD17sfavorV7T92BGAeCMdiO4J9M857nivJPEmmqpZZcliz&#10;MCBypXqB2yBwf7o965qkTpp1E9T4+8QWskFz9ovE/eE8rjLA9ME9jj/vke9fkN/wWC02Kb9kaW4j&#10;YD7Pq1rIq8453rnHfrx9c96/cDxfpTT2H2sJtVQSrZxx2AB6juo6sc57V+R3/BVbR/7W/Ys8Ttu2&#10;pbtaXBY8nMU6gqPUsDz26DtXLVvZn0mUVWq0X1ufgd/wSumMP7ZGjqBuSW0nBJwNq7oyTyR/CDge&#10;tf3Y6+5l8JRs78mIBio4DnAHQnHzMx/4DX8EX/BM90t/2sNLv5DuEEEjg4zhfMjEh6HGUyPxr+8j&#10;VI5pPAtrIX5ZBF7724z0U43F8egFaYb3sOn5sriVfvISPkLx9PGGknVigVXC4xhh2I6DgYr82vHW&#10;6bVbi4mYOGb5ueRn0/zxX6D+PWEyu0mShVm5PbHBx9MV8CeI7ZIbib7UAxY59v1J7U1ogy9pJ9z8&#10;wv2jtCD6zJcQzkJMgIU+/OSRkkHH/wCuvijxDpk1rYzXiKS8G1gqg4UqQDk88Yziv0g/aC0Qi5Mf&#10;l7RNllZeCCOoz24/SvjzVNLuptTNvIu5HT5h0J8wMPTjAavHxlLmuj6/J8yeHxNLEx+y0zOurO31&#10;HSIYoyrqY9gAGOGGD+pr+3z9gT4pWnxn/Zj8LeMwxeeS0SC7eVizfarcCK4HL9DIpI4HBFfw9eF2&#10;ktryTw5dHEtoxjVsbd+MgMR6Ec1/SD/wRB+NThfFnwC1Ny5tpF1jTwCQSs37q5UBRnAKo3LADPAO&#10;TXVk9S7T2vp80f2X9JvhuGccH086wyu6LTdv5ZaP8bH9EEXlRlcxxAKDjheOOf4WrWDJFbNIS3Cn&#10;lVbrt9kGKzJJPLYlVxjOAW4+Y88l6ju51VJI9sZOCctgnHPI5Newf5luDIL663p1kXDDjDfr8w9P&#10;rWBeszhixkGcAjc3+yB1bP4VNqNzbIgj/djLZ6L23Yydtc7eXGZAAybS3QKvUEf7NJpdS+SyM+e6&#10;lDbYw5+UnPzH1/2jjrQZ5pAx/e7iefvYGCSOpNQS+b5m1mjKYH8KY/LZUMssKQsqLFyDuOxQM888&#10;KP5VLsiJSsa0F24CQlZMgKOd2OAo47VrWt7cZPl7xuXsHzjp1C+9c3aS5Zl2RZJGCQuR9B+FakBL&#10;rkNCeMdE/wBkYPNK4la1zu7K4mDK43ldzFvv4GS3OcDtXR2txOr8eZlCAVLSY7f7QrgrCaZoFKiH&#10;cqE/KEGeX9zXX2G2QMT5Skk4xsz0+hrQJx0NCd3f95Jz93GSSOMer1iXCn7OGCoQDnJCnoF5PzVv&#10;hd4G1k6g8Af/ABNV3WdosIWLEgYCkdl9FpiiuiORlTbAWVY8sDgAJk8Hms248hZGJWIYY8fJjJJ6&#10;V2MtveiADa7KE6YYfj92uWv4bxEdiXGCWxhunzeorOexMmctdPH5z71j4C5yEPHyHOCayTCHy8Mc&#10;W7aRxtHY843c5/lXSrDeTFvMEhLBeobJ+7/s1nIl1EC6lwAuWwpxjB/2cdPWs27lJHLNbxyPwFzG&#10;xHyuPfH3X7Vh3cfmMY9rlCQMhicn5ScYY11E/wBqkuy6OV3McfJ259Urn7xGJTaRnIJyAMcrzwnr&#10;WU43RCTizxzX7P7Oxea3aJmKsc8EcDvgetfOvifQjoWqG9jctDcuWLHse4+npX1hrtnMC4AUBgCN&#10;vH8sV454l05L6yfTbxTk9D/dYDg5H+NfmPG3DqxdFuK95bH0uUYxp2ezOLtr8PEJBlsjt39K7Kzl&#10;MahxyGAOK8m0+Z7YCzc7WjPIP88V6Np9xufdn5R+OPev53qwkm1Lc+k6nZxPHKCGIJzjH19q5zxD&#10;pVrrFnNDdjkKQpHH51pW0RdyVODnrV6aATx7ZeCfSuepC6saQqcruj4f8M+ENf8AAnjCXxxpN+sm&#10;kzlrbXVupgPIAbNi6l2GFLM6KFB5BBIyAfvPwjr87WylwQCcMD1HrkfWvlT4o/Czwl4puIbTxKBF&#10;aOJY2uRGXkgaWN0SdcYbMbsrnaQSF45rsPhDqWqaTZroPibWYNb1S2bN1Nbv5gBckrubglmAJJIG&#10;fTNeDgVKhVcLaH1GNqRxFBVW9Vpsfb9trnlBIF434IJr0rSr7zseX0Vea8B03UEmBL84IwOtejaR&#10;eRqhUHb+POD2r6/DVj5iUOiPZ7C683EcfJ781tGBnjGw5z1ryvT5mWMKGKnOetd3Y6jcmEeYOBXo&#10;RndGbTbOohaRQV3fKQP/ANdSGcKCuevTPNZsUoOd3UdMf41ah/esBJxjnHencXJrqTImAHJyCM1T&#10;nG5w4P8AhVpyqnagwpGaqSqXjJXocdKmSNVqUsZJJPOe3PFWEVPNClsj1pTHuBVMDP8ASqghZyFf&#10;K+9RfQHDU1i8aDKjPHHoKoySuu5VB55PFSKIolCtzzSyjcu5+o6VQ1oM80ou4nFPeZSo5zjOPrVO&#10;VikDzTcj261Q02VZS0rZXeeAalyNIxvqaqt8hXuajd2zvyM+nrUrrFDnYf8AP1qm1wWGE47k96aV&#10;yZPqU9UukgjO0DcBx6V8keOvEvgfxV8T9N+DXxDs3n8O6rZSalr8qFlMNjC+6AKV5LXN1EECrliA&#10;3GMmvcviN4x07wnoF34g1TcbTTIWubgp94qpChV9Wd2VEHVnYAda828Zj4X+ItC8K+PPBEcN54l1&#10;+xS91a5hlMxhjZEW2tGG4pG0K5VkADKwbdya4Mb714Ra0s2n1V9vn18rnXg3ySTaet0mujtdO/S3&#10;Tzseb/D3Qn0nT1FpB5cLIAgIyV46ZPXHTNehqsqyFyccYFbNkj/Y1QjOFAC4xj34qjLEeXQZPRq1&#10;o4Tkgkjac3Vm5GdJ5tzKlvAvmSSMEAH948Yr6u8K6Lb+G9Fh02MeYwy0jAj5n7ngj8K8W+GeiHUt&#10;ebUbhdkdoNyk4G52BHc44HNfSXlMQAAzbj/CA3U45wSfyFfu3hhkns6Txs95aL0PlOIcWlajb1KT&#10;XKxj5jjHBDcZI9yMdsdakhnDhQ2WG4dC23qOMfMO3bis+52Rk7SVYDoDtPftx6+lQQXxVwh+YgZy&#10;cBuhPoP55Nfr6ifGznfQ34R90r7YKnB7dgR/Ks3WhN5eQCzN/C/BxwP4lH8+lX1nEqkSKeCFyScE&#10;DA7gj9arusUiY56/KV9eM/db+lO4SSvoef7zbM29jtGM9TjP0LD9KbOcqRlNxB54B74x90/pVq+t&#10;fNkaQBX4AwcD0zjcF/nWc0dw1uVQMhIwNw3Lz7rvHes2tSOuhl3HlM7gEqc5yykgde5DD9amVISr&#10;pEMYLfc9gf7pI4x6VizebFJIwxgEZKnvz/u/ypYLqR2kSVcFsgF1wec5wWH9cVPNbYtPTQ1kPlsI&#10;4m5B45G7jp02+lJcljcJHKRtGB+8H074/rUN3c/ZSwYEkhiM84znv8w709XSaVpYxtBJJ2npw3YE&#10;fyq4vQjmNC1WQjaN5XHG0Eryuc4G4fxd8H2q1aKsTSSJt4J6EZOCwHUr6CpYBtCrMq5Hy/N7bQOo&#10;B7eta1tH5kR+8q89MkZPU87h3q7XBNc1mPWFbZtjcjgZZcY6A9QR696VDJIuVAPy5wpB6+ylsde9&#10;SkbXy2N2TyuPfrgj09KpKGZi8+BtwPmB/wBnjkdR9auLRot2PZ0JJUhTnOMYOPm/3T2qC4aQxqRg&#10;f7w54x0OP61b2EQ5O/leQCSBkD/eA/Ksy9naOT5Apzz8g6Hk8kEHt/dqnFMpNPY56+v5zYubkOQw&#10;5fO5QeOuQRj8a/lW/bz+MMvxu/ag1fTY2R9G8CQnS4GRgyyXkhEtzJkMy5Q4i4GVKsDzwP6EP2vP&#10;jfZfs7/A3XviheMA2kwBrdN2HluZCI7eNc7W+eQjOATtDHHFfyHyzXlj4eWPXmMuq6lLJdX08p/e&#10;STzMXeRsjO5mJznvn1rTDxvNX2Wv+X4/kf3l9Bzw9WKzmrntVe7RXKv8Uv8AJH0V+zx8PdW8e+L5&#10;fF00XnaZpIMMpOGAkuIZvIHtzGzA9Riv3c8DEWtj9ihGdzhlLdQsm/j3xuFeKfsQ/s+2+h/sf6rq&#10;OpWjpfa0ItZl38NGYOUH8J2/ZyTz03Mele1/AjS5vGGqRSMg+yAwO5UH+Pyc5Pp96iVR1YuR+V/S&#10;c8Q48Q8TYqpS/h0X7OPmo6N/N3+Vj6J8OaLdXog3QqwYxcnoDII89MZxn8a9p0bQbPTbcxKMPsVm&#10;OTjrF36DhTWzo+jwaZZ28UC/6tYieOgUKP8A2U1vrZQRWrMvzZWTg+iiU4/JKzpqx/NEKbbuzkUs&#10;YoSwYH5GIye23LfnhK247COEnzuWVtoA45DY/Uc1q3FvGivImABKRz1O7zOv5imTRDyGPQtkAn3U&#10;kf0rt5zqhBbm9A4uYXYqcuFBH++AvJ4z8xrZgnVomkIz8gkwM9gCw6dtz/lWPp8e7coBUSK8YxnI&#10;xnbnjsdhrRupw0TKp+Zien9x1PHLekn6VzVCa07rQ/FD9qrwrJ8VP+Cnnwr8JSjNp4d0afVp22bw&#10;d04KhuACu8DIOcqGzX7TNDEtuLVlG1BjGeMdMH9AT/utX5qeBbWbxt/wUb8Y+KB5kyeGNB07TYld&#10;Q8aSzF55SME7XwUIH8QUj6/pUqx5MbcYORjkdvzGPzU57V6+Ofu04dor8dT6TO+aFOhS/lgv/Jrv&#10;9Sr5QXahO4lskk4yTwc+hboT2YA96YVeTHlglie3BznqB2OfyIPrVyYBjvYYwMMGOeAcHPqOxPcY&#10;PamJHhS7ZyRhsn88/jwT64NcEmeLGVldl61h8qMyqcZxwvUHnBH48r75BptwY/s7S5C7RnaPX27g&#10;nnaOiHg9ausiQR75+gzndxz3z6Enhv7pwwri9fuMqY4yArAhcnjGBlW9ewY9+GrmqT1OdWbucdqt&#10;yuoyFd/yocADjOR/PIz9cik8P6Z5jGThgMj3B5IAHfI/T3FKkLS3WyIbt45J68dSffPB98V3mk2q&#10;w2/kugBXIzjt1I9eO/de3FR5IqRfjPkqEJBAxz29ARx07A9D/FUmFAxEB6Y6dOvf29evSpmdVUqe&#10;vv1yccg9B9eh7gGkiwrbiRnGORkc9flPpk4H4rVpWRzyehEIwwPJyeQc859c+p7nt0NPESqTsIZS&#10;MEHAxjn9M/8A6xVg7XIUZy3oR1PQ7v5sfocVPGwi4JO0jqRjpnHGcgjt3XryKBvVli3ULkIcsewx&#10;nJ7frn09PStCNs4Ccenp/IYHr+tZzAvlTwf4c46n+H05656Htg08TE4fIBBzkenQcdf6juDSaMp2&#10;kby3GFClcEY4PBOen6dP0NQ+YWxIO/Iwf8/4+oqgZJGUF8fKMk8Yx/LH6E+lMEzZw3XPuT+XJ7fg&#10;PWlyIhU20S3V1KkD5A2qCT2+Udfy6n9K+UvE2oS+LPG6adafPFbsd2f4mI47cYH5V638S/F48L6H&#10;LcwMiyY+UMeD2A9OT09evrXDfBLwzI2nS6pf/PPcHzCzHcc89TjIP+yO3PPbnmrLmKnS5YOZ7V4Z&#10;0yOC2UMAfLUAcY46HH+Jrs94B2jjIP5f5/OqcWIVwmMsAM9yf6n09qljCqoVjkZ6Dnn+p+tcDR5M&#10;k2W95RCccYzk8cUqvvw7DAP49fUY/Sq/TlecHI//AF/1NNM6gbRnJ79Pr/8ArqXTMqtGLP/U/X++&#10;QCcwxocHP4//AK/51ydzYSoMRnII6+n9B/jXpetWvmTOWXBTK/4g/wAx/KufuLLCnaSeOABjrz+A&#10;PUdK/qJM+4c3bc4OO2G0B+3rzxViIBGDOctyfTj6dcVoahBKCAnygkc5znPt/wDr5rIaGZXJKcZP&#10;zY4/KnGoz0Iy5kjudM1CPTo8t85YcZOQD6Ht9a73TvEBGy5tue5PofXHt0Pt3rwxS7KXnY4AA44r&#10;Y0XUJo7nyWO1Quf+BD+LHJPHXPat4O+rML6PU+kItZa4RZGYbsYAByOOw/zyOprf0zUGuQY3G5m7&#10;jHGPyHuPT3rxS11CKEFXYbyQMLgnj36cdutdRpOqAzBQdgY4x2yP69x1P0rZaA46X6HrJTPyDBzj&#10;r+mB7+nc9eKHtmK7upzn24P689ffisNNTihCsej8cf3jxjvjP55rpYUEluWkb5sZTHX6enbB/u9a&#10;pSvuFuw+G18tflyG689v/r/1PtUk0axgY6+nf/PYHtyaaj7XDEcYxjjI9Mc/X+dWBHvdWGCP0/8A&#10;1f0+tJ2M2Zr2qTL845c9FIH0x6Z7enU15n4msYpWIC7lwPxGRyfX3H8XXpXrDQzSyNIx+XB+8Ox9&#10;fTPf04FcxrunNMwSMMJNv3hncCM5J/2scN2ArGtTKgrHyz41smt7R4lUDBPy5GFPrkcc9d38PQV+&#10;XX7eGirqH7Kfjmxu0yi6XJKQo/uMrAjuACMgdxn1r9dvHFi9vZyCUbAgI3HJGTyq4PUHqi9SeTX5&#10;p/tW6MPFHwK8Y6ZtOJ9IvtwJGGIhY43epIyT0DcdBXDKOtj08tq8taEvNfmfyhf8E2ES1/bJ0i0j&#10;DOggndgCQWVWjLL8uD8wypHv61/eZ4gsbI+Cbb7Q5j8uNVPznG4jbkbsjtI/Nfwr/wDBNmymuf20&#10;NHjto1LNby7N2Mb1eJhyT3dcHrxmv7jfHf2KHw7axu2VRNoPT5dmCx255CKe38dXTpclJR83+h6n&#10;FCarRi9unofEfxIu4kt982Iy4HHQFSOmPXHX0r4d8SI10zyRj+I5GQcgc/8A6hX2Z49SO6cxXJGw&#10;/OOOFz94j8a+SdZTL70O185wOhHfFRJl4Soo7bnyR8cNGgv7WzeQYk2OV35ABUAkA8dcetfHmtaQ&#10;ILkOq8u3IIGfkAAIxjIIWv0f+IumPq1vDA4ykQCPnk4kO3j8M+tfIEuhmSSQKxyFPX0bnpx03Vk4&#10;aXPYwlZ8qufK3ivRJNF8Z6ZqFycG/tmhYDpviIxyM5P7zn0xX1p+xz8Y4P2df2m/CvxNvQv2KK6F&#10;lfs2AotLorHIx3YUbDtck5wFJxXnPjbw7PrnhyWe3BjuNMZ72JiQfkTPmIMZ5ZQOPUV5pMsF7pgm&#10;hJMcq9frVZfT5Zyv6n+k/gEsNnvCFbJcRZ6Sg15S2f8Al5o/0BLa7hv7JL20lV1kCsrRkMuDg5BR&#10;DVS5u5PswQ+aSwAA3P0yB/dr4v8A+CdHxuT4+/sk+G9bllkl1TRLdNF1HcWJ+0WKCNXLFlDeZEEf&#10;A6EkfX6/At14ba53KPmKjkHnhnr1J2uf5T8UZHiMrzGvl2IVp05OL+Ttf57ryKN4ZXtkAMpbOern&#10;qD2qM7w+wCQ7mPHznu3f19aupZAqm8IMbcn5MdPQsfX60LZkxh8IzHceNn+1jvWTSPAnO6sYlxGP&#10;MRSkihdoGd/BO339apyCZsxRCVQqDk+YDnHbnHeprjasrRy+XkE9fLzx/wDq6VXKLIiEeVyORlMD&#10;7vOc8Y96myCT0uizvcsQofLMSQd/H3iDUiC6LGPDDay4bL46j2rMWLzFLRNEVBYnJj9D/tU/aOOY&#10;j83A+Qd+3zVKiZzSOxsHYM/+sA8tdxJc87TyBt6c/Sus02e4JZUR/lzlsvwCTgHgV53ptrK8pllC&#10;7mgHIZR/CoH8Z5rudLVYzJGdijLf3TnG7/arRMp6xOoeWYqVAfCnvv8A/ih6VEFk8oPjptPfj7v+&#10;3TPkxlmQZJ6mM+voDUJ2Bh5rr29Ofu8Y20jPyKt/HmMAhQFUA4xzkDI5ftXBaids21Qm0g5zj/a/&#10;2/0r0C4w0YI6bVDHJ/ur/sGuK1SK3j3lyPmORyfQ8/cqZOyBSfU5zcsO+QbVCsPTBPHU7+azbi42&#10;Qldv3xxtPt/vVsXEETFUMmMnLck/dwM/c7/WuXnk8q3Ll1wV43fT/d7Vklcmc2iKZUW5DJgBmIxz&#10;nkHod9IYX2K8cbYOACATx8v+12pGYzqTGVIVuvAOOf8AZ6Vat5FKrExjJP8AEdo5+T1UUrGanpdm&#10;HqtndmLyjuBdMkndnoff2rxTWLKMf6/JIBzleuCfYdMete+30JmDqjRcJ0BT/a/wry7W7SFEkc43&#10;HP3SOoz/ALXeuDF0U4s6MLXs7HzV4z0ZRG2p2g+ZeoHII9cjpXP6Fqc6gAH5QOhr3G+sRFau+HJP&#10;BGCcdzyM14nf6dLomsmdVxbXGSrAcZ7r9fyr+f8AjzIXSqvE01o9z7jAV1OHL1R6Xpl+XhGRknk4&#10;NbkRLF1kOe/4V51pUoMxXcAF4HrXaWk5d8dCM9Otfms0upvytMoa7pzXGmzFY/MZlI5x6cfSvj28&#10;0zwb8N/Edr4/1/W30K4tDJHLCsJeO/SU7kDMo+UxksWLdsYPUV9uySAx5XOD1zXjfxH0LR9Vtmh1&#10;a2N3ZywyxXESjDPFNG0Umxv4WCsSCOc14eZYbmjzpao9zKsY4Pkb0e57L4F8RW2p24nWVJo8KyvE&#10;wdWU9GVhwQfUGvZrO5jfGDwDwc1+cvwe8U+BfDGpQ/Cnw7fNJcWVv55SQeWRGXICxqWJ2pgZHOMj&#10;mvurw7qUbQrDncG5+nr9a3yzEqcdXqTmOEdKbXTpfse1aXfOQJSMAfrXb6fftMfLUcEA15VY6lHG&#10;oVeVx+tdzpV3AswzjBHPsfSvpaczhi1Y9GhkBxKzjbwCfStQunEkfT0rl4UiuAXVs1vWoYoFPOK0&#10;XkFkWIpC8e4kjGRikKHlulPaIx4U96rukhDKT8rdR/8AXq076AxZJQuOmD6VF5RlfI9OT9OaayPG&#10;mOo9Ksxf6sq4wCaSXQUnbUaRuUDoP1pXHC+nTn27UpQhSeeM4NVpJ5BLsHQD8zVNXFJ9CvdzPjy1&#10;xg8YqK2s9qrKThBng1pwvDIC2PrkU1yHOc/L14HSp5AVWxTm2OqAHj/CsnUbtbCAyIQSQTycYxWn&#10;cSR+U+Odo4ryXxTrZtdO1C6mOTaW0sywjmSeRQBFbxKOWklkKooAOMliMA0TfKrhBtnzN8WPiP5P&#10;xc8OeA9WtI7vTXt21rULST5hdRpvFnauh4IlmTzQf4RGH7AHb+GGiXuiWUNkYjFCiKoB5OQP6+vr&#10;Xi/wu8UXnxa8I6TqF5Al1dW15fXX2oKBhrhkQwxsBlooliAVieckAYHP1lplvNYwKkzlioyRjivB&#10;yxe2qe3e3Q+gx6dFfVmrNXv63L/2nyGxj8/0rMld5GCRcvKQqgZOSTgAAckk8YFSyIzsWkPJ7iu+&#10;+GOgR6z4i/tC7QmCxwV4yDJ2H4Dn64r7fK8unjK8aFNb/l1PLnUVCm6ktkereCvCv/CPaGlrcMWl&#10;Y75CMdTzjr2HArsGWIQednhM4JGRxz3B9PWuhicooQEsF6cnB7Y71myBjISgAVxj5cLjPspU559K&#10;/qLAYSNCjGjBaRVj85xWKlVm6k+pz9yJVhMnDDBGRkjGAc9/SuZjl/fMYVDMMKQDgcgDOOvf0rqN&#10;VeN1BcDcQQBxnnPc4Pf1rKYgLu5+9wGBx3/vAjt6133PNdi5E21yyYBJJGOvc+1WJCQMyJgjHDd/&#10;zGP1qtHDIIlmVT8q44ztwdvXBYc1TmvYNmYzySRhME9+wIOc+ooe5EtCG7eKCN0ZG3H+6cgjAH8J&#10;b+VcUJLeMAEqx+UHjn+HPXYa6G+vEilLSsDnOQ/BBGR3AI596xGBkbfyxzk4+bpj03DtUyVxe0uz&#10;m5hIXDSsSrEZ3AkfqGx19aqoWQlIyGGOdhJ6nr8p/pVya1TcucE7s8YBHQ9ttZTwKnyHJDYwG/A8&#10;ZGP1qFHubRg5KyFuZY5iHJHXoTz199p710lhbOBuf7xU/ezj9Q3rXJw+ZII0QsduMgZIwcf7wrt7&#10;R1eKNVC5VRxGQDxt7Ag/pRbuZzVtDWWKRSWiBySWO0+hP91sc49K1Eh+ZPmHOOoG7+H12tx9apW7&#10;/KsrZBOT8688hvUe/rW/bgkrICfvHhMkdec4LCtoR6DSW5TlR5EUMCcg9ckYOT/tetRwKvzyD3Py&#10;/iezc9PSntChYbcL24xn+H3Q9/Q1ZKp8wxgD+8Ouc+o4/Otkaxd9hJIVJ3EjAwCDwe2MbguenrXP&#10;39m0EfmyMQSMgtyvA7Hkd/UV1W1ssIAWyQQB04zgcFhXnPjXXrXw3pdzquqtDb2tqrNLI7BQsaAM&#10;7tgoQFAJPHAFDjc6KNJylZH4Af8ABX74uHxD4s8L/s42cxeI51nVY0bp5ZZLRWVSwIYmRhyMY6V+&#10;TFn4ZPjPx5onggF5nvrmG0coRvVZXVGwTwCFPGTgHFaniX4j6v8AGD4k+I/2h/Gc0sb+Ibh/sqFt&#10;zx20fyWyHgZxGAOnJJPWvsD/AIJx/BrWfi98aW8RyqBY6YkiOzLwzOjNnoQNrRqBnGcmuvC0eWi5&#10;T+1r8v8Agn+xfDOCw3h94YuvWfLWdNy83Oa91fK6+4/o6+BHhVtD+F+nadqaBZbmzgWUf7LQJGwx&#10;kjqD9c180/sgS2smta9o0kRLaUTBlmznyZZIzgYyAPL7/pX6HNZRW9gkUZLeW2FBycDcxHb3H+eK&#10;/PH4JCLwr+1h438A/cW6uJrmE9ilwBPlRwDh59vTtipwcbwmf5L4Kn7WjWlLV6P8dT7/ALezgGnP&#10;IuCCGx2yFMg/pxWhLbJJJKsRxtaQEdOvndPwIq5DCsunfL/F8pwOASGbsPVsVpQxubss2VLSDGD0&#10;3H3PH36wZ5q00OUbDxuz+sbD/wAc/wAaLa2aZlUqVXKk9ORhRn+ddBDbwpmTgZjjOCf7vl//ABJq&#10;E7gjBQGZUKjBHBXfj8PkFOMrIxne9kEBjgtFfYSUXceDyQoZu3/TM1l6pL9lgkwSNjsg6/wswB6e&#10;wrZkG6IBTj5mQAYPDFxz83T95XG6o5lUySjjasg+jKrHqfVjUpijd6nw9+yNA2ofGv4u+Pp1Xzrz&#10;xAlrG6IVytrF5agk9W3Lx/tDpg1+iDBnQTxHCkngep+vY9R75Wvh39hcT6r4B1/xfdYB1rxBqV0V&#10;PygL57Knr26+g2t3r7kQyLJt6r0POM5/kc/98nBr1Myb9q0ull9yse3ns28TKL6WX3JL9BkYHDxA&#10;A4OAvPAGf5Zx7ZFTBCkwkwuM8ADcMe3rgdB3X3FOCyBVk3ZwAOmM47+xz1/2uehqyPLDfNkqw6cD&#10;9exzz7HK9DXFPY8iWpm6lPMoVQQAePXgZ4z3Hv8AxDjtXEahLDPGbdTlc5HPIPbHrgfd/wBnIPNd&#10;fqU5h8yMcrjK44wPX6Z6Dqp9jXIQWstxOYpgPU54B555HTB6+h56Vg43CMtbFnR9MMUrM+0DaCMe&#10;/THuR93PUZB5rrFdlQFTtXHGDwB/6FwT9R7ioYbWOBfnwzcgHock85HTJ4479Rg1KNyudx465B6j&#10;oD+GMDuO4pQ8jN3bshUEjOJ3IBPzDoMEjpnpz3PQ9OKk2qWDxgDqdv8AgOuPbqv0qfO1F45Xtwen&#10;r2PqR0btVdQ5IY4ycHPB/wB3B7E9M9ujVRE4a6joGYAtJ756cf0x+j+xFWQNpZgdwHPXpjoQeufT&#10;uvemmNCB5RzxjaeOnJwM9B3Xv1FOHyYk3HI5yTgjngg579m7dGp2E4tbDnlaJcZGRwemDjtzxjuR&#10;nDdualVDww5bk4HcDpz1/qvfNQhWdCMYUDG3GRkYyMc8f7Pc8qaaGkcKcEHgnOe3U5xnjBy3UdxV&#10;KJMmKrPGp7r15/TGBjnHbg98USvHHGGlACjgjPHBBPuAD17j6VMhMzeWoy7DkY53NyQOwLA9B8pH&#10;TmuP8Wa1baDok+qTsAsa7gCCQNuSOvYc4z7g1E1bQuMb6JHzz491C58b+OrHwrCuI4H82Vujb8cK&#10;AOh7+3bNfU/h6wh0uyW2shsIHGAMenU8Y9T/ACNfNvwO0G+vtTvfHOvLJ518ylQw42jnHsmRx2bq&#10;COlfUkUuTg/KeSS3HA4zg8+nGPqO9YYqy9wMw0app6I1YJIwNv8AFjBGdv8ATgevf19aRsoDIvHs&#10;ew9/Qfz/AFpAM4RAd3qfve2cc59B2HTIpyqynEnykHhRj8we5/l29K4nDseZypDmJ2/OAAeOe/p7&#10;/hVCbfEhCDc2eef6dzVmUqGC9AfTp+B9PeoGGBhj9BjAx/SpatoTKOup/9X9yPE1vHHdsYzhVYqp&#10;Ge3YfTvj8643yFyZCM5PGOx9vr2r2Px3pmbh7tFIWM4Oeh7An+R7V5Q88YG184Ix36ew9j64Ff1B&#10;bQ+3pbHNXlqrYm2g+mT3/D/6/NZksXmK0bfNz37H+Q/Supmyqguck9uv49Oh69hWFNvBzxhuw9/8&#10;fas5I1U9dTkrpHjzDGDg888dP1rJFzcIT1G0Zz0PB9O/0NdnLa72KtnGO/T8efwPJrlb+2AkZFGD&#10;02jrW8J6nZTa2LmnajKn7xSTyM4PQA9Dz2+tejWF2juN5O09CoPT29PUdK8hVyjH5gFQ8/4cd/x6&#10;10ulXkojC7up4A6YPoPr069K6lMLW2PZ1vYmhSInfkYx6g+nrn8BXo2h32bfdK+4njgDB/u98YPQ&#10;9gR3r50a9Eso25buRx1/l9Mnr2rr9P1uRHjtmwGJGF7sOp644IyQTgA9AatSTRjK70R9D2dwt24E&#10;hyAcnr9OT156E9+1bL7k/dAEev07jHHPr+VcDoepyGRmDDJAJ7DnryfUfxfkK9HsohIo7FO49eow&#10;P8+poOduSJhE4tgvKk5P0Prj1H8/pWHexbNynjAAJ4x1/MjP/fXXNbxKFiIxgYwAD/Lrx7+nPeqU&#10;8CSuCG4+uCf8OP8Avke9KeonN21PBvHmmi40+RNocsrDZxuBA+bnnBXru/AV+fHxc025vvCWqaY8&#10;KutzbS248zhXDIyDIx8oZTx1IGT1r9OPE9s9xbzGVigA6KOfl+5x3K5+QHqOTX5/+PVjlv7lQAro&#10;GwfvYJGWbB+9k8+54HFcUot6Hbh53aa6H8kn/BI/Srm7/bVtLBkk3i2dXMakuv7xBI+ADtVWO5uA&#10;MDr0r+z34vvHbaZDZ43Sum0ZyCinaz4IwcgbF5GOtfyx/wDBJbwI0n/BTDxbYCFriDSLnUUlZQxK&#10;xLdSDGQQfn2hc+/Sv6j/AI8X0kt95DSFGgDLg8/MzAueeR85x1P3K3xCUUkfS8TSUsTGPkfB3xEy&#10;0MiW+C8aknAOcD0PvXyxrCLM5jf5SvfqPXjr19K+o/HbbZTChBOOMcEj35r5w1G2VLrd0wee+fy7&#10;CsIQ0uznwy0vY5KazjuYJmuE3EIxG4AjKRsylhz/ABAfnXyxqOgXVldzXUKbsNg577CB69DsOelf&#10;bulxReXKpT5WKr07Mwz1xjj/AOvXkHi7RGS9c4VopkyvHO4/NjnPXzKlwaO/CSs5KR8xRaVdW6B5&#10;n4Ts2SG4GVxnBB6H8q+Up9DXRb2+8PwoQtrNuj38tscZGMdgcgcduxr9BL3SR5IZCcHooHPzE+ns&#10;R+FfO3xI8PWdtLbeKIIyjl/JuFXGArElX99rZz9etbYNL2iuf1Z9FbjL+z+JFhKsvcrLl/7e3X37&#10;H3N/wR7/AGirT4X/AB+1H4G68VjtvHcKPaO7RqI76ySRgrF/+esTMAB1Kjjmv6d7srFIY0IYseoA&#10;9SeyCv4HT4n8R/Dnx5pfjzwvIYNT0G9gv7eVPlIkhYOoJBzhujeoJB4r+7P4TfEbw18cfhHoHxf8&#10;HLK2n67YpdxF1YEb8h0JZhkxuGQnplT2o9o1OUH0PO+mvwG8LnsM9pL3K6tL/FFW/Ffkd2jywRp5&#10;m4nd6HAxj/ZHpWXe3lz5agbgzJgYLegz06daddhIZVaQKDzjLDpz231zkkqOyyTBMcddg/u8ctTe&#10;x/EUfMxr6e5MztGsgTk5+bGee9LHfuEwwclpAMEtnggD+GrNxbLJEG3RjI55jz/6H71nS2zpOQEV&#10;UVieSvbJ/vcVEpajlGNzQtLgy2bMG42An72OR/uds1NHqMJBViQvc/Me5I/g6+9ZoSGGKRwij5V3&#10;Y/4D/t1JaukkoSMfIckgL1OD/t/jQ7b2MU92dTZXRkbKtyoAOB7KOf3fr0rsNPuHHO4hdueh46+i&#10;e9YNuIkkEIjHL5ztb1GP4/atmz+aIHYegz0zz/wMVadxKVnodQJcBjGXY8gH5+4PtVO4uZYSkaby&#10;cktkvntz1FRMQqkso5yOdv8Atf7VVb6TfJlNpAyCuU559adidWR3Esm1VAcfdOPmOc7f9quZ1cyN&#10;EQ8b7wCy53Y6N/tVs/aAqgsEzwOCnUBccDNcpqd5JGpkJiYqDyxQcEE9KiY15HLXF1MysI/MADAH&#10;buzwR23ViYkkjyVk3BMHJYk8dvmrSnIjY7mgbe+clo8ZyPb+dYUjBlOWjPGT9z/Gs7mbVzXs5haQ&#10;upEi4J5G4cnd15qa1uZjJGi+YDuGD83UlOvX8apWsmGYBYiWJJzszjDe9WYQiSxKRGoDA5+X1X/a&#10;odiZdi3eFxE0Ss5LRnn5skYb2rgdVs1eF94IOcDIzz9SteibYwG2KpOw9ADwVYcYfrzXL61aTvBi&#10;MeWN2PunJx/wKonC47prU8a1azHk7F2g/wAZ4GfyANefarpy3dq9oQGDAAMT0bqCDk9K9qvLCQIr&#10;vuBXqcNyDj3Oa4DVdMkKNc8sO27Oeg9RXzebZbCrB05q6Z6uBxrhJHhlkbjTb57eY5cN1wcEDuPr&#10;XZabqBW6EcqYDchs8fSk1rTFulS6tvnmg/hHTH5/jWNaXKjbHL+7Ze3cY7V/NnEORTwdZwe3Rn21&#10;OtCouaJ6GJo5Adn9azNUtobm0KdAOR/himWV6rgI3PBIPetkW0VxH8wxnhsV8tON1YtOx+f/AI/b&#10;wp8I5x8QtQ0KS9vtIS7mimt2EbkNEzEzv1aNCoOMH2Ffa/wi8caF438L6d4o0G4M1hqUKXFtIVKt&#10;5cgyAynkHHUeoOM9a5Lxp4Ut7yITRxxvJbknbKoZXA5AZTwwPQg9RxXyh8C/iDL4K+J0Xw5k086f&#10;pd9A8ljGGLLDNFKxeJWPVWVgQOSMYyc183GTw1dJ7M+tjD65hnJfFHXfp/Wp+tmnkJ935twznpXZ&#10;2EzEIgOWNeQaHqslyWiUlQg/n3FelWV0jRKUba/c+9fW0ZK3unyr909I0xiZyCxzx06flXUwzOQ2&#10;T1rgLC7MZAY/P09M12VrIJnOO1enGStqa9DfSV5F2v8AMcdDUheSRV24wB9KqRowAkBA9cCrUYA4&#10;QZb8KqOuhJZj3JkSflmnCXzMYHAOKArO5jZutIxCZCdacb2sRcbI8pOE4Heq+1QPLlGSaspGXO3O&#10;BVC8deinGKuwiVAiLyfvVFKVC4zwcZp6ESjgZx14rOvbiC3G+QgDPT3oRCMbVdVhsrSRW4ODXxJ8&#10;W/ifN4e+Kvg1vDEs0zBprljGmIjeKrIYzIe1opV5Ex87OgHy5r6C8Z+Lmhs7m3soGuru4VrawhQq&#10;DJezYSEHJHyrlnPrtC/xZHxJ8NL281bwZpVhqBby4pLmUTSxhZ7iS6dWluJ8dHcqAF/hVQK8PM8R&#10;KTVKL8/uPZyugknVkr7q3qn+R7Z8O/DsekwwG12+TCir8nGcDHQe/Jr2G4nVgCo56mud8OaTaabE&#10;VjPynB9a1dQnCNthOePp+FergqPs6aRNSpzNyY9GuLmUW9suWcgKvck+1fYXhLwja+G9Jit1ZnlK&#10;7pG4wWIy3YHHYe1eG/CDwx/amqya5Pho7ddq8ZXcRyT9P619N7UXLAfKcA8cD8xiv3nw3yLkpPGT&#10;3lt6HxufY9t+w7GfcRYYLGNvrngnGTxwO/vUElx5UPlyErt6l+enbncDnHrUlxKRuIyA2PujGM47&#10;qSOntXNalqBAHlsDndkKMnoe4we/pX6t6HyTlfQrXcj7V2A7c4GBwemehb+VYUcnmuWXqB1B9Qew&#10;Iz19Kq6jqEdrMhDqRy3I+buP9kjpVKOZnfdKSckbvM9AV/vD0HrxQyJSaSR1bXTWys5QfL64DHDd&#10;SflOeK5C81ZTMIGcuOmH6DOO5GTj60T307W5iVnbcASoJxnB5xlhxurFWJ5ZxJFgNliCvGMA9gR7&#10;UkKN7u5fjm3jyl74xjOOcdgT6+lOlhjLF0x0JyCoPO4/7Oasx2UabftDYwTjPGCPTI9vWrC2c6oS&#10;FIUhRwCRngfwlqLk9TI1CG4WMs7NsBz82cd84yGBHHrWK6JFCJNinJONuOcAddp/pXSXWbe3ym3c&#10;qE5XggkH02nPNcpcTs0Oyf5g24guMZxnoSP60G0ZaXM+JWEquvbHcZwBz1C9frXYWixSxiViT0Hz&#10;ZIHK+oYdfeueVwiEqCV56fj6bq6jRo4CoMbbl3jHQEcn0K5/Kjk6lxV9WbFrISuxTn5f4D7ex9/S&#10;trzNo8pghOWILdSefUKc/jVJkZVDDCggDnqQAO7A9frWknyopAJ4J4zjv6ZFUEoW1J48sBtByfUk&#10;+n+8KiA8tt7Y6jpwccehU96sW8e+UMyqcE9cZ7/7pq5LGxiWSUkBTgA7uOnswq4ysjWmrmDLcNtY&#10;yY56BiB69CQP51+Q/wDwWO+P1v8AD79m4/DHS2I1jx7cf2ZAm4h0swd15IMEjlNsfUf6wkciv1n1&#10;e5t7PT/tMoxuxjaN3p/dOR19K/kD/bj+M93+0x+1Rrmu28n/ABIPBMj6RpgkO5Wkjcm6mGFH3pPl&#10;GSeEB74olCVT3Ibv+n/Xc/oT6NnhxLiHiejSqRvSpvnl202XzZ8fa1cTtFaaJYjKxoscQXkvITsQ&#10;H36ACv6yP+CfHwC0/wCCfwP02F0D3eqfZryVzgkJMkRKZ3HcA8jsPQHpX8z37M/w5n+Lnx50Twyw&#10;EkZuVmfgE4hPnZ2t1BWNvxx61/ajoWjwaXop0+BFDRZjQoOMKZAMAKOyrXdiJt6s/pT6bvHPtMRh&#10;8gpPSHvSXm9l8gdVigkCgEmMDkjqAgJ699h/Gvz78fxH4fftr+FvEsgBh1yw8qRxx81tuz0DFi2F&#10;BHHb8f0ZnjLNNGmSsjYHX7rnHp6Sf5zX52/t5aHcab4Z8HfFeyd0fw/q6CYj7vl3QG4sTjAUpjrg&#10;7sGtsrt7Tk/mTR/COQU+fE+x25k187afiforFGyyFJvlCnHPHRgvfPZfSpWkMFuJ1JJZQQORgoVP&#10;YesZrD8MavZ+JPDFprVs67L61STcDkATR88jj5Wk7HtXMazr0kuUVQpBaXHXGWBZfXjL/pXn8utm&#10;eVyu/vbnoqMszp5TPuOYwRu5XD/yO386idi8nzFjvbdkZ6MRnv8A7dcXpl1dqsU7EHYcMAB95Ae3&#10;uI/1roT5kcu8HGxWT/vk5HYdkFVy6mU5aiySlbfe5OdofPOMqFPp/smuE8W6n/ZWg3V7GwVIIJGY&#10;kZwsRZc/d9EzXoMtt50bwDgHKAD0bzV6Z9xXhXxn1RoPhfrN9bsymPTbyXHIwVhaTjmnSjeSRthq&#10;TlNLuzzb9hyNB+zhoV4oAkuVe4LAY3+a7OSRnnhvbI+XHy19hJiQKY+CBjoSc4Ix75HX1X3FfMH7&#10;GUcUf7Pvh+KFCpWNlIHA+V2AIHG3B4x2kB7NX1MSbZyEGT3B4BH19c9f7p46Gu3HNOvP1Z3ZzLmx&#10;lVr+Z/mCMsLmI8DrxyMdAfcY6eo9xT5WVeDgoTgg9B0yPdRnJI+8MEUqvvx68YI46k4/M9PQ+xqM&#10;uwQqQMhenQY59emD0PZuDwa5JnnWXLczL+3eVPJQMM9OcnJH5EkH6MPeqltbfZwxByOCCOgxwCCe&#10;3ofwNaqFVUwHJU85YY9CVPpg/e/u9uKds28f3urY55746ZI6dmHI5rnfqZQmMAxiJl5A2leecYLD&#10;GfX7w7dqnOI0DHgHHzdwe3PTJxgHv3pDBFCm4dDjvleMcZ64B79QeDxTWdQuzqcY6dSevHr7dCOR&#10;VRXYcHqxpVnAxjYOMH7pUdQRnICk8jqDyMipIkxIQM5z0J53N75wS2c56MPQ0R7kIdB8pOc9sL90&#10;59B2PrwauIuDtGR2C4OcnkjHqeCV9OVp3M5vqQB/mO4gDr6gAfjnC/mD61IvzktyG7Akck++cAkd&#10;+h6HmoyxBaRsDvuBOMfwnPt0Vvzpokf/AFZwGHGMc+pBGe+OR0PatbXKSe5FI7KQpBYZ9D0zj7o5&#10;wM/d6jqM1JE3msTja+CcnpnsScc9fvdzw1ThFlUSEjt17gDjk84J6N1XvVKS3KzEEkHdzgD8eB/L&#10;o/WqURqEU72HyhDlQvTIKkEZAPzAgcj/AGhngcivmP4t6pF4s8Qaf4K01lknMolnYn7qLgBnxzjr&#10;yOSOcHNfQWva3ZaLo1xqd020QxM/HOdg3AAn6ZB/4Ca+b/hHoEviTxFffEyfdC15JviQn5UQDCnj&#10;nggbcfd6EEYoS5by7HbSileoun5n0p4Z0qPTNJis4VU7FRXAUAjgHOOmCPuqPlPsa66KJFdGjycH&#10;jGckj9cj8wPUVnWoH+qUnHRQT0LHB5zjkdf4T7GtSBosEqvLYGDkfKOcc9Mfn6EivOlG55s1rdk6&#10;EKu49F4Hpj2+v69sdKa8irwxyB0/A/yOPx9jSE5j3L/wLPY4/I57Dv7Gs+6VsK2cZxwOTn+v+e9Z&#10;NHI43WpYaV3kO/AHXP8An+VQzOHYKvY/Xn19z7dKpPN52I920IT0P+efU/j60kaNwG+YjIGOOfQe&#10;596wkmRNM//W/og+JVozxebZggAMSDjA45JJ9R09D0r5zkkZwEi4XIOTxyOhOf1z+Ar611yeDVtE&#10;h1GFdouEVvkOMAgHj0weM+nAr491xzb6k0athYycjpjPJ69Mj6mv6kjHufaYeLaLrfPCFX8up+p7&#10;8die3QVUbBOzPzkdB7dc/XqM8VWguMDco2uCMk8Z9GbPqO55NMd0OdibQDnGcY55JPOMHue3aoaO&#10;rkT3GScskZPJH4n/AOseh6CsK/tZGTCr8pH3uMDtx79j1rR88FmcHLMD8uDzjqcHt3BbH0qsblZn&#10;CD5iem0/eHsRyc9wABWL3L12OXubMzOVXIYAZUdR/n3xVASeXlVORnB5/mf/AK/Wuk1a2jCGRAGK&#10;4DKcBRnoWPQccY5Oa5u8hMsquqnefujByw9hgnH4CtYM1pRvqbtnqE3llC20qMjHU+4/+sPxqG21&#10;6eS5yjEhcDPAUDrn0z35yetc0juFkWZt3ynj1z684B+p6jpWTbPJHJ50bEtjqPrzt4z7/Kv41vTl&#10;1OuFPR21PrLwzrO2RFnJd2Ac4OMD156eoLfgK94sb9rmMIhwoALMO+cHIB656+p+lfDGg6yILooW&#10;C9GYIB8pPQtngYz1bLY6CvrDwTqMV3aY3BVwCF9McHPORzxk8kdBit72Vzgr0be8enLKSFAbAXp3&#10;/wDrH+vAprlt53HIH4gHP689fU8VniRIyVcncp+mMdvqOn+z161NvUqpzySMY9fbP6H6mqscl2c5&#10;4mt1a0ZwMHrn+eSPT+I+nAr4G+KOnS/2iySqY8qwjwADgDgH25yg7Dk1+iGr2pNobiA8jpkZHscH&#10;r6Ae+TXwd8WLNI73ziNioTjrzz82SOu04DMfvDgcVjy+9Y68JH37I/In/glD8LrO3/4KTfHLxDb2&#10;iyPYQ25hMiqGV7uTzMKDyA5C555A5zX6v/Gx1fXjGknRFO3ptRchTznljvY4455rxf8A4Jp+DhpX&#10;xO+PfxHuGEI1LVtP05ZD8uGsrRzKSWGPlD/3vTHGK9D+J98l7rlxNDHsLjovbdjapX/ZQKM9Dk0s&#10;wX7y3Y+gz2XNjW+0Y/kn+p8neLonmvvNLcYIAUY/OvI9QtB5u6UE+nHc17BqwkmlkkbPGePU9DXm&#10;2ppGyFlPIPBqKZvTbtqZOnxBLRo2Q7c53HrwpGB06HFUPGuk29w6xBfmBJUY4wvyjtx9zNdzp6Qq&#10;be2K7gGHP+yzrnnntnHBp2s2lu8G6ZVEjqAFIzkuc+nbd3ptboyqVLT90+U/EWkXcJ8txtaFipx0&#10;ACqB+RFYej+BB4mgm0bUIv3N+jQvkfMVcEZX37g9sZr2TXrUPdEjlj8xHpkk449iPSvePgH8Ov7d&#10;1uK+u0yqMBt28KSeufXGacEkuZntYPNJYdqvT0lHVPs1qn9+p+DXizwbqGma1daRr4MN3pssltdc&#10;ZJkiO04+uMj1BBr9wf8Agh7+0K13oXib9mfxJcqsumy/2powk2ZMEzf6TCm4ZISUiTHON7V8+f8A&#10;BR34LWHgHx/pPjqylCp4mtTaypgYe7tY1IcnGdzpIFYnrtUCvzI+DPxW8Wfs2fFTRfjN4TaVr3w9&#10;eJcSRxv5bTwbgJ7csQQBLGShODjIPUVtiIX5aq87/wBfif6bZ/ldHxI8P4V0rVXHmXlUho16Npr0&#10;aP7m9SY4YysOVOPu4xz6LWfbRIf3gKMUPPCkjBHfZ7dqo+CPHeg/F34f6R8TPB9013pOuWEV3bTK&#10;0jBo5hnGeOhyrD1BBwa7KB3VvlZ2yxK4LnoT71jO60P8gMTFwm4S3Wn3GfBGHSNuCML1VT/dx/yz&#10;rCvQTIztJkKhBPA6hv8AY56/57dUbyTeqnz1wwAA8zgjb0+b2rKuGnnUspkJ2ZH38/d6H5vfFYOR&#10;zKxzjBBAzzsp2sBgYHoP7lYltOBMFjIZW6Z2nsB12itu+F0Wfa8qgSNwDJxtJ4xn29Kx7RbmSZAr&#10;Tf3c4kHPy4AppXJ06notmgnKTZXJkJIG3nk+3tXW2bqFUq6EEBSRt64XAPyZOO/9a43SppwNuZTs&#10;Jz98ddxPb8zXWWUs4hQ/vcHYdvzcnK9uK1jsJroaEsi7ym7gDkjA7H0QVSvbghNse5sEnd83GCe2&#10;2lc5YqN+4AnncOg9yKW58sKwdCc7iM55OTnGW/OmETMAdXU/O5Vhj72Cfl/2a5LxIkq2wdfMAC4/&#10;iB5B6fLXXykeZEETJLjCntkrjPzd64/XAJrZmVQxRPTHG0/7VZzJqLWxxN3kzrw+A/Ri2OT7r1qG&#10;ML5IEivnYOeTjOP9j1q26IrBsFvm7jqMjrhqYxDqxVcYj46nGAO++syLXuVpGRLp1+YLktnOOu7P&#10;8HvRBdxnyhMDJhlBA2g/w9yvYVO0qFnlAbJLY+Vjj73+1T7flo3UMoYA5VXz/B1+b096BS2uONzY&#10;+SCcYPA6eh/2ay9UvrNrVYl7sP4UOMnnBx6cVoTMqFS7yDjIx5nJIPPUnNN+V4XXzG3M3B+fg7uP&#10;4TSMua5wWInhMbsB34C8DjjrXJX1ms8BjyBjBBHBX6YfvivQ0CElZ3+UYyDnOeP9jvmsHUYTNGYw&#10;yHHAPGRx1wy1zVYX0NITkjyq8ga3wDvboQSCc4/PvXnGuWTpcHUY/nDHL49T9cV7TLY2yxvDMsZ5&#10;HOVHQ+uefpXH3Wnyl2tHQFWyCAQRjOOgJr4XibIYYui4Na9D38ox7hLXZnFabcFwIkGc89a7PTrp&#10;49yTZPtXBXvmaVfeTb52MDsPPtkc10FhfOVy5G7ggV/OWJw0qVRwmrNH2s43jc6HUoxcQTR7QWYE&#10;jA56dK+JvjhD478P+F2g8GWQudQfzntJY4jNcQS7A37mNeWeQgLt6GvuQX8L7WcYbHbpXnHi3SGv&#10;leaE+XIPnjcfeVxyGB9QQDXgZlhueDsdeWYx0aik1ddil+z98Uo/iR8ONJ8WTRfYri6t1+02xOWh&#10;lAxJGe+VYHg4OMEivqm0uZI9pU9cH2r8qPBPxI8d6J8coLbxRaeRperm6tm+zqEtRdwSedHIi8AN&#10;MsrbwPQdBX6TaJqhuYQ8h64I9B7VGVYvnhaW60OnN8GqVS8dpaq2trvY9us7oFN7nBAGfqa7nTL/&#10;AHuGzuHHQ84rx2yuMOXJ68V2OmXJWQ47Yx/hX0VCprY8dvoeqpc7pFYcf/WrUt8OhYnnr0rjLGcT&#10;7XPUdQO1dZasyYUDOK7IopzXQ0gDwAMirCqf4ecdahXAXDDjipo7pBuODxnpWih1IQ1guAecis/I&#10;clH5WrZwwz0z+lVJFMeSvApiQhcRyEFfoPavKfEOqHzBCzYJIGM8c/411XiLVY7eDMT/AIDqT6Vx&#10;Oka9c6DcT699ikNzc2V6mnXBQiOK4WFmM4YqVJiQHGOQxHriuavVS9001SulqfJnxo1DxGPH/gvx&#10;L4Oj8q0sv7QhmkOCRJCqpOzITxLvkCQsc7VVjgMQRX8LQQXMv2eQlAOVUDgAdAK5HT5NQn0i3ivl&#10;k3Abx5rmWQbsswZzksckkknJJzXpHhqzt5bZXyEYYyfx5rxMLBzqc3c+hrtRpKHbS56vaTRwRBOo&#10;TA69gKt6Np83ibWoNIt8755AAQMkZPX8B1rD8gQ4A6NjJP8AjX1P8GPBkml2Ta/qMbLNPwm5eVXP&#10;bjv1/Kv0fhnI54/ERpJe6t35HzeKxfsIOTPT/Cnh608K6NHo9oCREoDOV+8epY8Hqc+1ak9xErMi&#10;9QMjpnjPHY1daRY0ydpyO4/pgVy+sXqmFFAJzhSG6Y4J65HPoDX9N4ajGlBU4LRaH55iK7nNyb3K&#10;Oq3YicsSMZBw3B4/3ue3PNcPe6i8ygv0HAPQEYAxyMfrVfU9QV7MjBXOchc4PXt8wx+ArEjZPL86&#10;P92Tz8vXjOPu49PSulX6nK1Z3Kk8s1yN+5iCuBnJxnOAPvDvVyx3r+7gJDDJ+UkdiTwp5/KkW2kN&#10;wUBUhQMEEbuCP909qtQWbCYtIoJIXBY4wTj+8B6+tBRbmcRy7sKxDc5AB4x3+U84q3Z20NwoMyna&#10;qqTknGDjOMhvX1qcQ4iALHn5j1K859NwrQ8sKGWJVYLjJXrjjj5Sp7elD7GOvUdFFbNEyRN0RshR&#10;jA5/uEjoeeKZdiEy5XawQt2APU467T2qtMIlmVJVUFwNof73GOOQD+tTlgYsKT90knDcEk/7w71H&#10;Lqac3RGJfwb1aE52NtQk5wPuj+IN/OuUtdOkkOMZAUjI6cnPRT7+ldy9vGGd1wOeNp56n+6Qe3pW&#10;RLHGk7S5ByAPm9sd2A/nVouF2co9sZ3wcEYIzxkZHTnbiuotIXEJAU7Ac85x39c1DFCZAAFYqAAB&#10;yR2/3q2NLCRxyBVC4xgjA7N6FT1qtTWzJvMCbWXI24Hycf3fQ9Pwq3aSTdBjkbvmxn5h3LBT+Aok&#10;Akl+cMecfOD+hYf1qxZIGVVjJK4AOPoOeC38qcUapI2RNJFtlZCUO7IOcDO72b+dOE9sXUQgNznC&#10;4zj8ChrPV1ifLHBCkqehyQ3+72NSXF5CkCSSO6F87d245xn1Dj9avl1ElY+If+ChX7QUX7Ov7Pet&#10;+NtNIGsyxLZ6QkqFt1/NsSLahByUyZCM8hSOlfyBDT77RfCgtbyRzcSkNICSXZm5Z2buSc59TX6r&#10;/wDBV/4st8U/2i9E+C+mv/ovg6F9RvBCcobq7jj8vcMjlIlyRt43Zzzx+Xsmm3vjPxbH4c0jdO5H&#10;IU87UG6Uj6AdRn1rvw0FGDqv0X6n+uP0TOCocPcJ1M9xq5ZVU5tvpBbfefsx/wAEhPhFA+pah4+1&#10;GDbctsi3sT9yQhF4KjbmOVhwTnn2r+ia1laRtk+SQiSHOfRCx6jPG7P41+c37DHwpn+HngGS7lJD&#10;agUjt0lBDJHbecoyGOfmAVunp6V+jkMNpcugTavnb4x0x8+9V9evmD8qwqyT1jsf5xeJ/GdTPM6r&#10;5jVd+Z6enQp3EcqSFMAlARyBn5A2RnJ6mMfnXz7+0d4Hbx/8HfEfhaBFnnktJTbxttwZo/3sWM9C&#10;WVRntmvo+K4V2juHxh281uBj5ijMOnT5m9uK53ULPfbslwpICfeKlvuLznjoQhpQquElNbo+FwuJ&#10;lTqRqR3TufMX7IvjS08WfAfSzKkm+yU20wY5yhOVILEYwrkYwCNnpivRb+58rU5BLwCRu9MsdjD0&#10;xncfpXyt+zfe2Pw8+LPir4WzxrbL9oZ4127AUZnlTHGceU7Dpj5cDpivpbxAJIL+aKXcS/y5wRyA&#10;VPbOD17da1xelVtddT0M1pRjiZSS0lqvnqd34cvYZ1EMo2lQCfl4LfKSf0eu5MQBB4IxjHTnbt9u&#10;9eOeGdXjmuxASA6E7iR94SArzx/01+tevWsxnt1n6FiCw9+M/wA6mOx48oWZrSQSXDKoZl3TRZOc&#10;dZAe49zXzJ8a544fhJr0jKGzpN3lcA5zbFcE+54r6lsiXRWjG7ZJE5A9mXrg9/p+tfJP7RMrxfBP&#10;xDPGXymkzc/NnJi2+nv9PXinSX7xW7o3y2d68Eu6/MT9kQPa/ArQoC+HEb7ty5B5xn3AXCj+8oz1&#10;FfV8Mizt+8GwEnH8WMfqeOTx8w9xXzH+y/GR8FNAZ/veUxdugyJHBx6YbIXPRs9Qa+izOqr5eODk&#10;egGOufTaevofY0YmV6sm+7/MrMJ3xNRS7v8AMnI8td54JHHcZP8AQjge3uKcrKRlCMjjnBOfb1wO&#10;B/eHPUU7ckwL9Dk7ugzzzn0J6nHTqODVOSZo2MEnQHH0x7DsD0x06ipbujkZY81chWAbccYz19Of&#10;/ZvwNMQJEhWQ8AnDEZ+oKjnHQAdV6jiotx8xo8EPnnI5GecehyOT2btzSrKCM5yeDnPPoDn9FPbo&#10;awt3Od3LeNi7Tjp1464J+h4HXo/TrVGQbCMnK/h0Pb19cd0+lPEnkqIJQWXlR7DgnjuB1I9eRT2S&#10;aNgXGS2PbO7pg9Mnse44NO1jTZokRt+GyQf4iccHHPHTPXHZ/rVlCQuCuFHBHoB698DH1T6VBvR8&#10;RZ4OfXkDrx1wP7vbqKuZ2Ltbrwc5HJPA+Yeo/i6diKaNUkPYCMiVTux37gnoSOnI+72b61TeMYCn&#10;IA+p46kY64Hfup6VL58sfzqAzHPG3j3+X0/2fxWnGRHXbGBngjPQE9Mt6ejfga2iUpJ6MhkeYZ3Z&#10;3ZGe7ZPf0y3r0YdcGhikiq27hTwe20/rjP3e6mo2G4AEcc9scdwR1xx8w7delUNW1GHS7Sa8nbyx&#10;GrM7uM8gcsBjk46j+Ic0zRqysfPXx01eXVbqx+HdgxSW+kzLjnbEhG/K9znBZc5JGQK9r8NaJFo2&#10;lwaZbfdgjA3ep9WI6k/3u3Q14P8ACm3uPHfiLUPH95ETBvxaLJg4jQkBweCcH7p+8ueRivpqIPAh&#10;ibkdeSOre/YkdW6HvSrq1oHXjLRiqfbcsoNhMLZGOPQdPy5/EN7VfVmbKDov8sY5HU49M5HUcVnK&#10;VA45XjHGCCeSAD9fu9D1FWP9TGJU6EDHoRnruPp0yeQeK45xseZNWWhZebylMu3LnIHfJOSQcd8d&#10;SOvUcism4uTIAPqD7j2x29W79ap3F+Xwq8q2TjpkZ+vHP68d6yvtO0nc2QeQT0wOQfTGO3fkVzzj&#10;1MHC5rRg4Cg5HbgDj09vr3/GtOE7uTg56YGMjpx7enr07VQgAf5ioCnHBz0xzn2x2HUYParEhGS8&#10;g5XJJOfT+L6j0+orKSMGlfU//9f+iDwBqMGs+E/soARrJtuOcAEZHPXB556+1fP3xH0o2V61xaAR&#10;xJnHrgnnHpg/Umus+CPiB28Q3vhud1CXEXmRr03GM/MRx3B7mtT4nWVwkiucM3QleNue/wDshh/w&#10;Imv6rqKzPu4RtoeAafctbs8c+doAJ5/E5z09jyT0AqHWLhrdVKPuJIK9hnHX5umR3PftXM3tybW/&#10;MTkqofKk4G0Z646Lg8EtknsKv3F3bhFnXqM/L9epwfQ/xN+Arnmup3eztqVbi/ZJVRvlBAILfxHs&#10;cHrg8ZPFSyata2rKk7lcAdc5IJ/NsegwK4+VpXDSI4aRyWwQXHuwyfmz1yeK5VtX2XWZZPOOfmfd&#10;uDn0yOvHYce9Zs0dNSR9AW9x/aUPn5EahuAcdD1Ge2DzgAmorrT0nMiIuflJx0yB1yOvTnLH8K5L&#10;wnq6tH5TkkqFALYH0GRwMjjAyfevYrSzUZlJ5Kgqh5xxkEj36ZY59qxe9kcc9HY8PvbOSSQg5dhn&#10;BXov4kY5HPyg/WsqcLCu2ZzG3ClQMHA9epx35K16vrFmZl3Qq0Qk4DAnc+eQFP3mx93CgD3ryK+s&#10;Bp9w9tcDHzbgGwADnIDDopzx8xJ56VrHY7aM1y7l3T7uCCNmjU/JwMYGPUZ6AnpwCfevoj4dayVY&#10;B2JyVx14JHU56bh1J5J6V8sPutsMCQSByDg8+h6/98jHHWvUfBWufZX8xZNu5trYwNvTn69+7da6&#10;oaqwq0Pdsfb8VxE6g2/zKcBffPbHXnpjqTya04whTeMO3ucZ9ST6f3vyrzOy1lBbRxygoWO1l6Y9&#10;Qc8rk84+8a7nRpZJ42YcqDj6+gAHt0Hbkk11pX3POlHudDM223fed7NnCHgc8HJHQev4AV8O/Gu3&#10;exmmvGDGZ/l6A8/dUkchTgY29upr7anDMMoNx6gD/P5e/NfInx8jNtoU16m3MQeQK5O1jjJyR/C3&#10;OW6luAKVKCc0bYRr2iscp+x1pA8Kfsx6x41dWJ8S69qWoKucB4o3W0jjTdwcm3xnqQSa+dfHt7cQ&#10;alcjcvyu29V4+diTJxjI+bgD0HFfc0um3nw5/Zl8IeGlBW7tdLt2milTYxu7hPMYvHkj92zyMwB6&#10;r71+eevyo+6SAu6Y4JOeO3vz1x2Jrkrz55uS6s9Vy9pXqVltd/8AA/A83v3xvkVc5IGOSQB3zXCX&#10;9tvZ5gvDt07nPWu3uAMhQCBnt6msO8niGIYxyOMHpnpz6c1EUzalUlJtJFaxtZZGE0ig+WrN+AVj&#10;x+QxVDxZHHGytu+UHIOdxwuByPqvrXV6eqDlx8uAuW+o49xjNcB4ouFDlnHIQMTk8lvm9fRhQ29i&#10;qLcqqsea3our/UkgtATJI4AAGDtHcfhX6W/BTwjN4S8Ii7ndVCxM6ynjgo+eQQSAD096+HfhB4Sf&#10;xZ4mjnnB8m3mQAg/LyeQTxx681+i/iO903wx4QeyhliSQQICrEgL8sIPVSOjk1dV2tEWbYhKSox7&#10;n5Lf8Fa/irYaf8O4Y5XVHsb1zEXY7id4B29eQUUHP9K/GTxDr1h4t8M2up6VbqI7iPMzg5PmDB2s&#10;B0x29a9V/wCCknxDX4teLLnQrdxLbaa7bnjIO6WRtzEkY6Mx7fhXyR+z/Ney6dc+C9QdnMiiaEPn&#10;II5ZeT1GR0q6VbmToLqrH9w/RL8QpYTEw4crv3Kl3G+lpW2+aP6Rv+CGfx/mvfCXiD9lrxLMZJdG&#10;f+1NHWU7v9EuWAnhTc42rDKfMAUHPmsT2r977+Ca3xEqqODjhB/eJ/iNfwz/AAj+LHi/9mX4s6F8&#10;aPCW77Xod2JniOMXFs3yzW7A5GJIyQM9Gw3YV/b34Q+IHhr4p+B9J+IHgy6iudO1a0ju4ZI5VcbJ&#10;03KpIThhnBXgggjAxXPTckvZz3X9I/H/AKWfhN/q/nv1/CRtQxGvpL7S/UnS0YuvmIpBIG4bOOf9&#10;6pZIFaLyxGuSv+wTyBnndWuoaRACQRzjay89f9jpV+KNFhijlbP3QTuAzjb6JTlI/kyex5lr1vBG&#10;WSJQuctkbMAAntnPNUrWAG6i8tVYBwx5QZwwPXcPwrrdfuVIKhucdS5PBB4+4K52KZYrrYzDG7A+&#10;bk4J/wBg/WhLS5mux1ulwIFRnVQpQsD8pA4b/az3rqYQN+QEUAgD7nQEf7XfFcppN+88QhbYFEZy&#10;d3t/ud811tvtadVBGScdSAcf8B9q0TKluPBZsnCjg9dvpUskUTsp2oOWz9wevsafbqpmdZhgFPUn&#10;sMdF9605nBkBQNn5v7x6lvb2qgfkYEoVSrrsAZlxwvA+X/ZrjdYttwV5NhBU8DbxgH/Zr0JNkhSH&#10;LhiRwQ/bb3rndRKLbnyi+50O0/Nj7p6ispy6EX1PLbkCKM7WXJbtt9R/s1lbHa3OzaSF5A2jt1PH&#10;NdjrMpgUQ7HADEAHf/eHXNc3IjC1MsZfiMMc7+uAMdOBUInlWtjnllLzPGWVlJzj5eOvfFWrQ5cf&#10;dGSo/h77c8ZFMHMh+ZhgnHLHKnOP4eabbzp5+1cjGAeTxnb22+lIiRZVDM22IDcQQeVPGG/2uM1J&#10;dLKkbMo5VsYHXqOeG9amC+S5Z/TJ5HJw2P4R0qtezgQGPCklvVex91oFCK1MhpXK72DADHrzkL74&#10;qtcowjMjiTbgDjPfOOeaWTLw+V8gwB/c7Y+nJqmVOBGVT7ueMeh4OG9qymupDk+pj6pZyR5nhd24&#10;ON271PIOK4fWNOYTGZyRjcTlTx6/w+1eoiylkjMki5AB546fNgYDnNZ+txSxOdsbqCDzg89/71cV&#10;ejzK51Uqji7Hg+p2a3SlSVJAIBGMgGuXsLlbS++yTqQykA7hjk816hqUeJxsBAYfxAkfyNcF4n0a&#10;WeEalaHMi8jHBI9McH9K/JON+GlVg8RSXvLfzR9dk2YuVqNT5G6Q2/JzgnINWrmza8s2Q4AZTjPJ&#10;9jXIaRqqTRLFcPhunIrtbOTdwpzj/OK/D6tPoezK8T49+Mng3VLizePT42kaXKKifIwmYERyI38D&#10;bsDd2617P+zv8R9d8Z+DrW78VwG01eBFt9QgIClbmIAOwA4AkI34GQpbAPFdP4u00X9pKOuUbCjr&#10;j2PrXxtpPiPxp8Mfi1D4ku/9L8Pai5sbhpNqC383a8MjHrlW3DcfvA8nivmq0fq9fm6M+lwc/rWH&#10;dKy5lqv8j9StP1Hzurc8dvTrzXoOk37jJJHJrx3QtVga3C5BHU92z/WvQNPv44lDwnhjjHrX0lKr&#10;bU+dmtdD1ywvMoJAQD3+tdZb6g4jBfrjqDXlVlqMYI+YAkc12cOoWwiBJ3ZGa9SjUUjPY7mC681x&#10;zznHFaMU8WSFOGHbua4i1vJJZFm4wOvPFdAZFyGU8/yrpTuVYvXG+Y7gcLjmsrUJRHZskhPIwO+a&#10;tS3bQLuk544rzvxLrkioI0PLfyqakrK5pynKeKdQWy0m81a9k8iCzieaWcjKxIo5dsZ4H614z8Wf&#10;E03jTUrDxrbq1lptvp0dtY2ZZleKIOQwmGcHzCBIARkgqzc12uq+IdD1t/EXwyvTv8u3he6RkBje&#10;QsNkLZzuXy2dpBjaDtBOeK8E8Y6hZ2SLo2jQrbWsQxFChyqgdBzzk9STXg1qzl6fqeng8L7y5tH+&#10;jKWl3JuL1ZLtQeygDgZr1vTbZI0DqflHAAGK888DWkUiA3PXAJJPbuPrXq9taz6teQaRpSjdK+B6&#10;YHU8egr1cswspJWWrMsZWUJOL6HrHwp8KSeNNe/fA/ZLLDSHnluoXIH5819pfY7a2j8qEbQBwOB/&#10;MCuK8D6Bp3grwzDplmYx8o3vjmSQj5nJI79vbArt/tAKZHC9CV4Hr1BI/Sv6g4QyD6jhlF/E9z89&#10;zXMva1NNkZd6WSIhHIAHBAOO/oSK8/1O6mDNHDgkZ4GBnrgnb/hXd388bxiNFyT16E9v901wOoKZ&#10;XLZ5xnnr0Gev1Pevs0rHiStbQ4kwmSXY4+bIGQMnPH+6e1WobLcP36joOWIBzj/aA9fWtw2zbhKz&#10;55zhhx39cirSBHTZGuFBwNucdh2JH6UmyXpozCTTEaRs7gSSwzxxz65B/Oty0tijrsY5Qr05BC8k&#10;/KSOg9KhgHlqwDfMRhivuPQEHv6VctQDuZiMlWxuAyMA+oB/WoTuSndXKUSOXBfHAHAwTk/98miT&#10;cFkV888gtnPfjkVorAFkImQuBgdTjt7MOnvUAj8oeUvGRgbcHnA/un39Kt7FycbFLzAzkKXRVJwP&#10;UD12kjnHcVEkZWVWGxlyvTAJ+71wVPFSCFWnYvjODycA9D64/nWk9pHLgYYAHg5OMjp2b0ptg3bQ&#10;xbuPzUG5SB6HkdD6g+vY1nmzLhg5YLk42g9sgZIJ/lW3GMnexPQAgfh/dI/UVXkXLv8AN8wPce3u&#10;B/Okl1NKfYxorQLygDEEcDAPbv8AJzV1J5RDskLlj2YHHT33D8jUivu6g7VJxjOBye/PpVNZApDR&#10;nnvgjPbpggmqNpNtWZvQXQBZXUPg9V69/wC6R/KtXEKN93cVIGG6jG0fxL7etczZlZGZJCB6+Z3A&#10;z3I9feuiEHkv5sJ4yQwjYnofZj6elax2CMTJuLhYrh3iLcL0PQAj2Lfyrw79oP4zaL8F/hVrXxP1&#10;wItnoVnPeSKzqhkMaMViUnaQ0rgRrwfmYcdq9yvdsiywd8KB5mBj7vchTx7mv53f+Cz/AMYRdf8A&#10;CM/s26ZO/wDp0qatqYUnaIYtwgUj5gQzMzYBHQdaJNJXP0zwo4HrcR57h8por43r5RWrf3H5D3Xi&#10;XxD4gu9a+KPi+ZZNa8Q3T3twwHzq07EqiMSSURcKozwoAr3f9ivwFdeLviK919nSVFnhgSRlRsGY&#10;tHIAG6cSrz6jPavnrxvOYLC3s2QoFVX3dDsUHbkfT/A1+t37A/wln0DUNH8r5rmZjNcYJISZRJIN&#10;2F7GIL+I9a9DH0VTjGitkf6l/Sq4oocP8KwybB+65pQS/ux3P36+H9ha6VotlZJEixw20LPsCgod&#10;keQDgnuxP05r1KxaVbVWX70QLADIy0S544HeIVgaCiyzS2g3YU+WuAckZdVPbH31rfhuIyW34x8k&#10;vOPusFJxk/7bD8K89PSx/jy6mupPLZxoxjiJZNxiHBAwxdARk+jLWTqSBrcqgGJdrsGHZsZ/i7iQ&#10;1emaSP7m0uEHpy8YwPXkmE/Umku4YpYwIyoyWi9Tg79p6dvkrSKFGWp8EfFrRZ/DHxOs/G9lG6XF&#10;1AsUmxvvG3JwpIJOSry/XnrXZXGu/aNxbc2QPm/2sbTn8s13vxv8PJqulJckAy29wLiNupK8My9P&#10;Rz+VfPltfSQQhQCTGAc/Tjj64zVTbkk30PUnL2kEux2vhTXQ+ry2WcSEcHjIGGI6+6ivpTRLuVwf&#10;KYPGzEjBHHcfoRX5r6h40k0TxLJPKMiOQZYMQAqOp6D8fzr7Q+G3iu31fSba6tmdhgK6E5+dGKHI&#10;ycfdrq5Pd5mTjMK42bW59KadcNLEElwCWjXJGc5ZeMY5/OvkD9p+WOH4D66yqpV9LORkHP8Aqzjr&#10;6cV9faXcb0R4xghlbjknBz29x6V8I/t76m2gfsqeLtQilC/ZrO2AfoFEs9ohGccbg2M+9GHjerFL&#10;q0RlEL4qnCL3kvzPW/2a7xZPhDo6xnKCFSuDuOD399oO0f3154Ir31UPmHYAV4PQEDGcEHuPT16G&#10;vlb9lO+t734CeH7q2+YC3VXKhlXcAC2AecBiRkZAOSODX1NHctE3lt8rEDcG6EjrwOCR3A+91HNY&#10;4lWqS9TDMIWrzT7v8y2s62yqoUlegPQ5/ofr0+6eDUiRrIvmtzwWBOQOOAce3Qeh4PHNVVnEyb1B&#10;CnGCDuOTyPrn36jg81MAUOO2chgM+wIz9MAd+h7VmrHImloVpIxbttcZQccggYHJBx6dSB07VIsj&#10;OQ6ja2QSeMknrgdMkfgw96lKFwM+nbAH546jPJ7Hg8VnvKsMgVR8nJI7cfrz3HbqKlg0lsaQKfws&#10;OPunnAx0z32qeh6g8HioYrm5tw1vISVIxjHzDPXHbLdSOQR05quXwQd3OO/rjg56cY64w3eqsZaR&#10;wBgKOBjnOOoI6jvuHVexpoUZWN7y+jkgggENn5SFyAfXAPA7qeuRTdrElUGCONo67iOfb5up7N9a&#10;oxXEg3BwCCQTznODgMD+GAe/8VXIgSqvICy5x0PXqyke38Q/FTSt3Kjy21JwActkZH8Q6bR0PPOM&#10;8Dup68UxwRN02Fc5BGR1+bI6H/aHfqKmXduCNnLcg9c5/iB9+g9eh5pzJmMIuMgZXHAznj9enoeK&#10;2SNotJ2KsWQ+3JJOMd26Zxnucd+44r56+PHiWaaKy8EaSd0+qyBcdV8lTl3AHJUevDLhhg5r3zUt&#10;Qt9M06e/uWCJGpLZ4wOpz3UHHJ/hPsa+TvhtqUvxJ+I1/wCO5IydPsyYbYngO2fnk44xnHzKTz1H&#10;PG1LRuVtjtwtN61ZLRf0j6W8HaEnhfw9Z6XFwIkUkgjOQOH+Xj6MP+BV0p2AbB1PGAADk9RjkZ9e&#10;zdqzoWUrmLJHU+oJ/QE9v4T7VJNclUWIgBiMc9B/eGM5x6+nUVhLuzJNyvKRNvR2KoMoMY7jHcH2&#10;/VTUVxKqKYpPkBGct2Pqfbpn161JGNi7zkMBk7u3uR3I7+q81zV7Mz5jY7cEcdeR0z9M4+hrGqZz&#10;WlkQlxJKwJO4cNu659P6fkanhiadwoznOffPt/tenvkd6qWNobg+Yw24HQn7w4HX17E9uK6KCJIy&#10;QD2yc/UZJ9Mnr6HnvXLONzmk7blqyZQPJlPzBht28AnPGPU+h7dPSrQUAgLkZOFxxjPQKTzn0z0P&#10;FVlZ2Yqy+x6cg9eB0H978xVgEgYIJJyGB78c9P19eorPkZyVqTvZH//Q/WXwj4kk8J/FDS76Qosc&#10;0wjYnptfKkEngEZyWPXHFfWfxCt/Ns3lQAkqWABH3c8gZ6HPfqe1fn78VLe+soZLi0VnWLILg5Kt&#10;jrkf3ezdFr7y8L63/wALF+G+leI1AU3cCSSYfcElHysC3GeRg/pX9Y4iKcVNH6HioOKU+h8XeMYJ&#10;xMYgACSZAAMcY647Zx1bmuSt757lUhlI3EjZnkknucn5vqeK9h+IWlx2d1IkBwRuAJHIHcc8DB6F&#10;sn2r5zv4rpJX+zkSITxtydxB6n+9688VxXTVjpwr546mtrl7cQWytHgI4KZOSG9Dz98qeOMKK4WF&#10;DIVaRgBnGWbr7ep+i1tXl+J4xHOVmPQg8gHuOBhifReBXO3waX9+2FC4zuOPryPb+EVzy0VkbvRa&#10;ndeGtcW2vV+zMFCHBc9R7A8hcHsuT2r6Y8NXcF2mQQWX5sEYPPUkdsHoXOfaviqxufsjb0yJT95j&#10;gYU9cZyF65/vV7t4C16MBbb7zZDfMeSAMH5eTyOQzVEGmcVeCex9A6jbRtGJHXduzySc88HB6tzg&#10;4GBXjXirS5zcqZBllBOCBhTjDdflUjj1NewxX6XKbg3XgncSTjqAcfNkdMcVhatbQ5E3DPGNy8Ab&#10;cDH+6uQfc1cWY0J2ep86Xkd80m/KjAAJGckdz6n9BXQ6BJ9nZLkAAxPgHsBnpgdDzg4BPNGp2scE&#10;nlANlxwuDl8fdO37zZHdsCq1jdRW64dfl5ACnt2BYDGfZfxNdVOXY7+a6ufUGkaxBHYrJgKy/wDA&#10;Qozxnn5dp65+Yj0r0Hw3rMUzCCI5UZwR/CCeV28lcH1+Yg9q+SbPxGnkLAxIEOCqH+6QMk9dpI9c&#10;kkV6Z4N1mRNVjeQ/Iy7l5AOMc8Hpkdzz6V2xV0cLpu12fWUTeYrb8gLkcjB/Hvx/9avlP4+aPd+I&#10;7JPCVk5gm1a5isy+OcyuqZ64LKGLIPur3r6itXZYQEYnbj5sYz9AenqCfqa8nOkf278Y9Cwo22jP&#10;dbThg3lAkDaeQAxXnq2fari+V83YVGXI+ZdA/aSvLS30z7DKwWOGMrjnAHy7sg/dONqAjuxr8xte&#10;+0NHsxgtyT+Pr/L2r7q/aXvYxKunO4kVSHOTkg/8s/dd3zSHPUba+GNUDPI8RyoH9Bj+X515mqij&#10;swF1DQ4G4j+Ukr0PB7YrBntpC4PVicA5AOOw9P8APFdZdvtjETDgnJJ6e1UAfNZm25wB8p9fTpSU&#10;7HW5tO5UU+XbuUblVZ9p74yOenPIryXxTqttPey264xI5AHPQEqOfoK9d1dEs7FgrEMpwPQqp9ye&#10;uzrXlulaLcaz4gt1tiu4Nl+MjjjHQ9+elb0djvy+UUnNn0/8AfCkVlpLeIJQ2GPAB5+VXPbtn/OK&#10;5X9prx41poEllBJJAZwY1dQ+4OIogvHQDjnP+FfTNrFa+G/BrTW6bQ6E5x14mXOCRxnvjtmvzZ/a&#10;I1qbVtYliV2KWuThVwC+NmQdxz0B6DFSryldHj4ap7bE80trn4jeKdNuNb1q73BJTPM7MWUY3Pk5&#10;9e4qlL4Om8Ppbrpq/ZplYyo6ZIRucg4JznZ06Y4HFfY2r+EbV9UOpW0GED7ZFZT0Ddtw4zs61x/i&#10;fwY2p6NNZoQrYUDhSxwoHXIz94j/ABrO9mfpGFzOphq9PE0dJQaafZrVHzh43ujrPh2w1oKE+0qW&#10;fjBUggMpAzghug64r97f+CIn7Q97qPhjXf2XfFeoySz6aTquhxO7lvssrbbmFFUcLFIyye289K/C&#10;LUNDaMNo08TqJW86AnkE9GHXrt2ketdH8NviR4q/Z++Iuh/GjwafK1Lw7crMsRyomUnbLC+OdkqE&#10;o31z1Fb14OUniL6W1P8ATnj3hTDeInBfPSknVcVKL7TW6+eqZ/dQ8dzE7+Z5vCk5/edOfai8kkjl&#10;VnaQKG25AkI4Prx6d689+H/xE8MfFj4daP8AE3wPILnSdcsYry2kCsv7uVd205bhlOVYHkMCK3br&#10;t8i8v0x05bj79TOCP8ZcXhJ0qkqdVWabT9UZ+pQNcwmQmX7uQSHbHTrzgdaxAkz3G8PJ7D58Dluc&#10;bqvuEEW0Ii7gMYC5PT/brNCI8oCoB8xI4XP8X+1xUqJyW1Os0NmDbYy4KxkA4k6hVx36138STxzt&#10;wzLuJPDdi2O9eRaY8kimMogRQxyQp5G0D+Ku/tJpBCANvIbJwg4G7/a71bVhSTOkaDkIyud3BBDD&#10;n5P9oflVC+ZA6qyMDg844H3v9qq32id3CkouOuQmDkp6n+tZV1Js3FGRzsPTy/fv61KdyacXuzVn&#10;EMUyqYsBmPJGccgf3/0rnbwbbUhQoKqeSOAduB/F69qtXc7ecrllJZj93y/u56dMVxt/qkMQKykB&#10;guONhGMLzwOtZyXUiUn1G6vdyM7G4iRSpbACt03e7n+dc7I8MtsWljAO1Svyt/dB7vS6peCQMTsw&#10;pbpsH8R9B0rBe/gaHy1VcBRhhs+XKrn3zUGTkjRliRn/ANWVweDhs4yfRuaZZGOKcGdS2CuT8w9P&#10;9qqcV0v2j5lXbuY4AXGPmP4UkV7byyIxI4IHIXtt5HOTQLmWjNuK5WdWIjYDGc/PycNzVkTobYqw&#10;O12yeX6AjsQay/Ps8qsP9wZ+UAE/N/tdqkff9mL7VI3c4HbcP9qomhSepUuJ7drbzFJIxg5LYGcd&#10;ivWubkuomOARwMHke4/u1psWkj8tUwNuMYYZ6HP3qxHJVvuuRjn75xjPuazsKMuhqW3kSR+WJEUg&#10;nqVzjLdiBUms6eJYNyBQFJORszg4HYCrFg4WU5DDK4Unef72f4a62a2HkqMcA8sS5+9tyB8tRJXN&#10;Itp3PmPWoZIJRMuNq8Egqeo/2WBrMZ5OQ5JBGCBkficE123iaGFbmRWQhAflzkgkH3WvP5ZBCyxr&#10;g8Z4x+vArycVSOylUbR51q9r9ivGvIlPluxJHfJ/z6Vs6VqbBcGTHp7Ve1e0E0Bgc4Vzyq4zkd+t&#10;efQudPvfsFyQWU8npnPfNfgnGfDn1ap7akvdl+DPvcJWVammnqj0qYxzQYZ8e/8AWvmP4seH9R1m&#10;0udI099q3PyTJxtljPDIeDjdnr1r6BtLsJGAh+Xt71yHiy1uGg+0RfxsMgjNfmGZ0FOB3YDFeyqq&#10;SZynwD8TeMrLw5FoHjCMC+0eT7C5VvM3wJkWzM3dvKCqT/EVJ7mvrOLUjOqCJjkcg1+ed9onjXQf&#10;E8nxV8L3yrbafbmDU7KUE+baOysxGD1jaPcrEEJlv71faWjXzK8MztsGOM9CpGVP4jBB9DmvPy+s&#10;1Hkl0PRzCKlP2sLa/g+x7rot291ATOwDKMf/AF69A024SWMc5x1NeN6XcYlzH83HQd69G0y+IjY5&#10;C8DjHSvfw9Sy1PEk9dT0iK9VGAXg9D6V0MWo7WChcjPPNeWNeTTRhoPUZ7dutalvdzx227dyRyRX&#10;oQrdjWOp1Gr6m0CEucKcivGfGXjC28KeGrzxZeQSXQtiqJFEMvI7ngeyqAWdjwq8mujJ1TX9Sh06&#10;1UySTuI4xnqzEAfzri7/AMSaF/wnut+AtQ0ue4XRzbmz1BwyROch7h0OeMsBEowSyhidowDyYqs3&#10;8PyOuja92rpakeo+IfD9n4cu7XwraHz9TlWa5vZW3SSRgA+XGSoZI3l3SEHlvlyOK+ZXtpdW1Rt0&#10;m855Hbj1r0H4l67MJJpkkDyznkAgY9h+Fcd4Ys5Io/tZbA54PJNYRpJyUWdtNcsedPc9Q06yeztc&#10;MApKjj6Divs74MeBPsOlp4g1NQZbhcpu/gQZ5zjHNfPnwj8MXXjjxA0NxtFnZMks7ngtk8IBjvjJ&#10;54Hua/QC08tUEaDCgdVPOPXr3r958N+G1JfXKi22/wAz4rO8a4v2a36j441EIgjYrjGSvTrnGAah&#10;I2ZjYjPPXGen4VbZ0cj+En15PP8AvAfzqhcs8UYGCQ+OWyByfow71+1pHybauUr0LBtwSDjJ3ZPT&#10;PTcCP1rmrmJoyZIxuXIHTA+h6joK6CQpMmQSrYLDyzkf+On39KzbwzSI2ArYHcDPf12mmR8JzAVA&#10;WdeRgZI46+wI9fSnNcL5oJ29TncQCOvrg/rVt45Ngi56gbW47gdGBH61neVslEcuQwXIHbnPpkd/&#10;Sp0bsZOUb6l5hj5nzwf4x1xt7sD/ADqexcxodu4K0ZPyklScjg4LDHPpVKMPECUJAJ6L+Pp/hVm3&#10;ysWXIY8Lzjd1UcE7fTtRZESlrZFvazTNNt+YMSApAPf3U1Ffq/lqbhTjIILD/dHUg5/OleeRM9dp&#10;BJz+PrmnNNG8g3DgH7y8/ntPt6UNoakZUEcjxtIvTacY+bBwO3OPyq8Niyh+ARuwTxjIYdflpbKR&#10;N22RR83HUccr/eA9PWpAzLvMWRlTzzjBB+opvyK5uxDel0+aRid3UuC3IwOpBHT3rJyZJCFAHTGM&#10;+wxwT6+lbckcJT+EndxgjgD6FT+lZkkaM4jYsB/tA8Zx6g/oaDWNrFaVVZWXIHDHoM9D347+9YMu&#10;QyrLkdMHGR2zzz6VvyWvyEo+3CE8EHnafQ/0rLubYK20nBz1xg9ffH86EzSm0SaY8nmFYWJY4X5P&#10;8M+/pXWL8zOHUYO5huA5+93Kj+dcbAZYtjjgoQQWGRxj61rw6yI1YTZOEbJRzx1PY8c9sVSZ0U1d&#10;WRj+M9ah0DRrrUdQcJawIzyNztVVwSTgsMADk4r+LX4n/E+6/aD+MPiP9ofW5t9tqFy0WnxOqqLe&#10;whOy2RgoAyQdxPUsxya/dP8A4LA/tFS+CPgCfhp4euVg1vx1fppyDIEpsUBN4yn5WG4FIySMFXYd&#10;6/nq1GytNB8Hwadp2MMuzJABIB649iK78FRTk6kldR1+fQ/0y+gZ4eQX1jiOvHX4IeX8z/Q3/h54&#10;Zf4neP4LG83TWUDx+ar5wys6oFOOdpJyfUCv6I/2OPDWq2F8tzfox2YkLfNtX7jFe2OfM/Wvxx/Z&#10;b+H9yNCGtsnnTXkxKKm4BVKEKuQ3U4Vvbd61/RX+zp4XsrHwj/aVtGyiYqcNgELJk4wWzwsoGO34&#10;VwzxMqlRuR/P/wBK7xAlnHFFaEJXpUnyR+Xxfjf7j6v0HzI5g7LufYCXOOGQbu59YvxrrvKjbMSF&#10;Tu3RcckgllHQHsy1zXh+VDG1y2VC4LLwOOp7dtziuhMl1EqvkmQICBzjfGNvHHXMWa2uz+VJWbLn&#10;nmQiRyzDeJGIyeH2lu3oz/rUeZIUUFjvj5IAP3k6j/xw0+RYQ7QoGCF2QNg/cZmVep9JFqGTqZpl&#10;xkrIT7HBbv2DNTuWpHMeIdFbWInjZSzHMaqAf4tyDHT/AGOtfB2rRS6fqt3p0isDG2VfGdynBB/H&#10;/Ir9DpfNVXIQFo0wOnVRu7nn/Vfr718bfGuyg0bVo71BtWRnRugAAO5ckDH3COf5UX1sd2Ek27M/&#10;ND4w6puu7mISECOQBiM7gZBjae5+Y17p+yH8Wbqe6/4R/UbgtNK2cHOCTz3HqT0PX618l/FzWmmu&#10;LncPLkLE7VxjP3l/AH2rhvg74wu/C/j6y1CJlWNHKh+m1SevQdvwr2qUbx5WfbVMGqmEcWteh/SX&#10;4ZuGurJmkwpT19Ru7n8xz+FfCX/BTXT21L9kDx3o1oQrvpsTLnnmGe0lBHPbZn3we2a+vvhvqb3v&#10;h2O4GQJIfOVmHOHgdufp6Y6ivJf2u9Eg1/4ZXvh+6jV49QJtZMjOY5SFbsOgHT29ufPw8+WtGXZo&#10;+FyusqeKp1JfZkn9zPHv+Ce3iQ6x+zH4f1DeHBhB6jrgAEdMbQCBnuSp6CvtrcElyeGXjvgY/wAC&#10;ckdVPtX5Hf8ABKHV762+Ad34G1Fv3+hX81kQeW3QSNE4I6cFen8WfUCv1dt5zuUY5xnkgjgcc9eD&#10;36g8GtMwSjXmvM7c+o+zxtaK7v8AE6yBxcZGDnJ4weeM9uMkDLD8RzWjGQ+GY4DdeM4Pt656Dpn6&#10;jnm7VmLeWvyqT0I7dSMdiepHYciuh85QBuHbJxzu9SB79vzFclraHhO7epKThgjEc9OQSPofp1/v&#10;dDyKo3GI/myNoGVIPUHv9c9D1XoeKmkKsDG3Tpg89ee3UDGT69RzWdI5AWNjuA5DZwck9c+pHGem&#10;OvNS2XMjLc4bjPBA6DOM8dPX5eAx6VXQ7mJccMuPwBzgnrkd/wCIdORVeRyVEit8pGFIHX/ZIz+S&#10;n6rVVLgySFRkgjd6/jnGTjuRyD1GKqKJOgtpQBwCVbBJ75Pf0yc4HZu+DWnE5UMMAq/BGMA45xnq&#10;Nvc9R7isOJvNxCFAkyyhsckyH7uAMZbj2Psa1omEsnyjGQRxxj0GTzgdMkexrRRRejWpfZBInnr0&#10;bJJ4GM9cj/D/AHhUckgeQq3yGMkknkKRgEkeg4z68NV2J1jVoV5BHbr9R798emRXMeKNet/D2nSa&#10;xd4HlDIOR8wXkYyRnAHy5+90q1G+iOmOuh82/tM/EoeHdKj0G2LG/wBUc26R4Jcgqd5IHU44J6EH&#10;PUV33wp8LReEPCNvpNvtBULI7qOCcYznpgEfeA+Y/eFfEHgHV7j48/GqTxQQfsGjqEtgdxUlWP8A&#10;CQNrMRnH3lHrX6XaaY9O00NJGqovzcY4Pt2x6dm7jNehi6TpQVLr1Pcx1JUoRoPfd/5F2UizXzc4&#10;K8dMdeuR7jkjp3FTWiLKxuicAdCRkqV6/wDfIPP+yay7R21B/PkPlKvC5GQMHr7gcZHoa1p1FpCw&#10;i+Tb3bB2EcAN6hc4x3U15UmeTNpaDby8W2cZwmBnI7AcH3wuevdTXJ48yRVI6nH0HTB9ux9iKfeS&#10;zXBBkGWHXJ5GOPyGcH/ZINa2k2ZC726564y3A5+uBw3qMHtXPN33Ifcs2Np5GfObJ/2uQMcEN6+h&#10;Hpg9q041MW5c4APGfmII9ex4/Bl9xVlLUDaoVt/Rcd/TB45x0P8AEOKikcp8m0YwNpHoTkbSeRz9&#10;09jkVlyswm+41goXPQAAfQ9Rz/6D69DVeSbyyFxgen6g5/kPwqRnP1GeOwOf8T1/un2NVpk835FJ&#10;4zgnnr2+vY+h5pGU0mf/0f1G8eQb7CXSyOJVZckcHnrj+76L3ruv2NPGHneGdc+HVyAJNHuRMi99&#10;k4+bnOPvL06Lk9Sa57x9pN0/+nRsepzv+8W7AejY5z2FeJ/s6+KpPA/7Sq2uoBRaeJoGts9NsqAM&#10;gAP+0CB3Yniv63oQ56LXzP1DBx9thpx7K/3f8A+2PiRoSfZ5LqZQrsCSAATzyJRnI69Sfyr4o8UW&#10;0tq5soVIU/exk89R7t69hX6VeJ9Ij1BS7KM5JGQCCTxk59e5PTtXxx8TfCxs1eeF/LjCndkZdgOd&#10;pxySOoJwDXktnDhcQ42ifLTSYb5WztGM/wD1/wCgqpNM2wyy5RUGSOBgd/8AdGfxNWtQdo3KwqV2&#10;9SSOM89eg/DJrAYEnaPmXG7nHGOT16ZHc8+lYVU9z0q0JNOw6S5SdwbdPucq3Q9OwP3e/JyTXoHh&#10;7WZLGWNYwUKqPfd3BAOOPduPSvPFIM26MY28jp1HUjP/AKE34UkeoiIMLcj9593uCeoODy2OnPAr&#10;lvZnJNXWh9f6Hr1uIIw7LkjHLHk9V56t3GFAFdmNSt/LWSMnIG5T3Hdf9lecg5JNfH3h3xc0kiq+&#10;6NnOxnLbs9x6d+MKPxr1XSPE015D5CNtZMZJHQE9/wCFcH1JNdtN3OVw0aO71dIGt2hRMF8NhRuZ&#10;v7pOeWx05wK4BoSju7lY4wcbmPChj7eh7KO9dhJPFNhHb5H4JJOOeD7tg+pArnNVRPPDyZ+Une3H&#10;Q8EA9Bz2HPvW9NnRGVo2ZyEV0qEBeGB4JGD+XRee5JPPSvT/AADqiTaojTEpjBGB0yflPze+RuPb&#10;oK8YuUkE7ef8hUk5AxxjqPT1yea9O8Auj6krvnaygHrjn+Iknn5udzYAz0r0qdjvn8N4n33Y3SXF&#10;mBDyi8D3GOOuM5/X6VU8KxQf25qmuySMptoRGflyBu65P94BQOOBUHhq9F5oweUbSoOe2eueRz+P&#10;4AV0WkwfZdBnuW+SW6mwGk4UFRhCB0VRyxHfHPWoqysrHjtbnwx8a9Ru5tXmvp+Wlf5uRsY4Awpx&#10;zgbU57A18qamcRlk75+n0x/Svof4uXaXWoldNUlANu0jDBOdu4DIZsbnOO5Ar5wuGkDYIKkZPPbn&#10;8/8ACuKT0PWwtFWOVkTb+8LF2zgZ746e3+fWrcFqkB84g7EG898lQWI9Rkj361ZeIyKEj5YD09e/&#10;41oXFqsdlh1K7mVQCDggNhsDGOiH86yT0OnlWx594qCOoTglFwxxnLKBuPTud1dN8D/C11eatJeX&#10;kJwrqgc9OXUHjpgDnrXNHTL2/wBUhQKQWZN2AMYY7mHP1NfYvgPR10Dw8L1ztY7WMYzyBJF6D72C&#10;c5NbyqWjZCxlZRpcq6nKfFfXo9L8PfZoGRVEQcgbQMbpR0I981+YHizUTq1zcXsbhgZix4ABAOen&#10;HHyH3NfZvxw8SedpyywSuN4VNvzAYG5j1A7Gvi22j81hbTNuYrgE8gswUDhh2Lnn2row8fduY5VS&#10;tFza6mbZ+G3ubEO6Hc8WxguRkuBwcZ/v8149renwWwmtArDcGbnnAYuVPI54UGvsPTbSGCw/dqrk&#10;M0pXC8g72A4Oey9a8v8AG3h20itYyqlSmIQRuUEKVX3/ANquOpuezhsbHnsz4P8AG3hHfobSWpQX&#10;NrMjwk4+V8qoBI52kA8+/NeJeMrv+1dGtpceWzhiydSHDYK8dSCOtfoRceHVWyDW0pkfaZhu2lQ2&#10;xmAwVyRlxXyz8XPBlr4c197iNQE1OJ3hVduI54MRtjb03gAjjnBNdmFleMqXc/uH6J3iTDD4qfD1&#10;a9ql5Rd+vVfdr8j9Ov8Agit+0ZPZx65+zF4wnUImdU0QzNEhAb5bmBS5DNztkUDdjnoK/f8AuEgi&#10;nOSnJbOTGQACx6854r+E3wN4u8VfDnxrpPxG8EzG31bQblbu2k7eYhOUYd1dSUcdCrEV/a3+z98c&#10;fCX7S3wQ0T40eCbhfJ1W3b7TBG4ka1u03JcW0hVAN8bccgEqVbowJ4adlFRe6Pyb6YXhI8nzdZ1h&#10;Y2o13r5T6/fud9BtdjhlIwuMPGeu0eme9a9nptso3OVUqf4mX/a5+7V2x2rBje/DKMtvOORjjZ7V&#10;p2rfPtEjkFDjlvQ5H3eetan8aSW6MDTtPtFutoYYViOq9SVGPu9OK6O3eDA2sCQD3HPDdtuKuyzq&#10;jBpZpn2yLwGfP3x22f8A66zLe7WNi0zSlghC/M5P5Y96W6Mud2LzyBbkKjYIZScN/tL/ALHtWVdT&#10;lszRkgFcYyeeD6LTbnUj5+yIPjdzzIMjf/Pj865y/wBRhs2UFWO9QCPnOBx/te/ak12BydtDZunk&#10;G0SE8FiTk+v+7/SvPtRlkcbnJZtm3Iz0IHH3a6K41QSTNNhydzZUBxjJJ/vVw99ffKx8tuAFUDcO&#10;ML/tVEm9mc7a3ZRvb5mOSTyeR8x4yf8AZrI+17VAO5CcZJDHsv8As1n6pqGFLIhyxJIyfVuPvVnw&#10;yS/KXAOSMgnrjbx97jpUox5bnVQXTTN5ZZmUk46kfxHHTpViGNd4ZQTtIznp/D1+WsLTmB+WTAY5&#10;6+u1v9qunWUK+8FgwOOCeGyP9qk3YalpYjg2O3yfNhTnoOcH1WtiVYBCplVSOBglf73uKxbZ3bfK&#10;zyphQvVsYI57/wD6qvTXEihFBcrk9ST/ABE+n86dgvFOw021urLsUEbOcbO+OlY82kRxiQRgMuCQ&#10;MIMct/tAVrBi2AjtgDnOOTgf7NQ3MiYbO3BBznbkdeelRK61Q2mhunWkiTr+7zg+nT72OjV3f2WQ&#10;RgOhIOD0/wBw44auAglgMu4bdoODjZ2PPauigvITbBVKBlx/cGcAe9ZtMcZX0ZyXizTQgMkasrsC&#10;cbScYzz97/PpXkt1p/lZcIwO45GGyPX+I4r2DWo3mV1yvO7klOnPavOr22iSJmcRt9Cn59a5sRC6&#10;LjWtozgZ7O1Ef71WBJ5J3AfkQf61wPifw9LPGLqI4dPuZBGfboK9Hv4bYqwlKLjn+Hn9axL2H90I&#10;4ihK85BHU/jXy+bZdHE0ZUZrRnu4LFyhJOJ5Vo9/KgFvc43DIbB9K3rxjqGnvBE2wnkk/XrWb4p0&#10;OZv+JvZg+YOZEXkkccgZ/Guc0/V/NX5m7cV/O+dZNPC1nTmtD6nnulOJxviC0tJg9pfI8llKBHci&#10;I7ZGgJHmqhz95kyFzxnGa9o0+x8L+HPEGr+BfBupDVtK0nybnSJctJKNHuSwtRK5ALGLAhOQGTaF&#10;cA4z5Rq9ssD793y57c4r3T4D+GPhHr/hXxZ4i1a5t9G8Y+HrNbu0vXzvu9MjDPeWYjJCyMWWMqoB&#10;bOMda+OlhmpWj5/ceu8UlSvNu2m3dtK9js9C1VXRV3fMG6Zzg132larKzYY9q8Uvp9OtNXmHh3nT&#10;bkC5snB3K9rOPMiZD3Xa2BnkYwwDAitnT9Ru40HzYYDPHpXRQqW3OepTsz32PVHjCorgKe3esS+8&#10;Tyjdb2zh93ockV45f+K5EUm3n3gfKT1z7VueAEXxR4ns7G5uVsIpXBlnbny4s/OwXuwUfKO5rolX&#10;6I0pxsuZnrF3qGs+GfAMPjy2Mn2mXUEsbURhN6kLulnwzLkxArtTK7yTyAK8/wBd1mK5FzNah4Ip&#10;383ymcuUZ1UMWc/eLFdzHpuJxgVzOo+N7+U6p4e+zSW+mnVjPbmVlYkWgkgixgZDAO/m5xlsADiv&#10;L/EPiu1tomtFk3OzHPOMD3q6dS+vQ6IU23yv+vINYljutQBMm/aOD6Guw0KG+v41sV/dMdqoByWy&#10;QMkV5jY38BxODvIP5k19l/s5eAbjXdWfxbrUWLOH5LfeBhn7kAkHA6V9Fw3klTHYqNKHXf0HmGKV&#10;Clzy6H118JfCVn4M8MW9nOiNcSoHlcHkuRk9SOB0FeqTJGRhVwDkAsT/AFzn86iit0ht9oDBQOvU&#10;D+YotgC3HPTO3g8f7v09K/rfA4KGHoxo09krH5biK7qTdST1YG33DEchUA5749umR+lZF280Mvlg&#10;ZbJIKHk7evIx069K3Gk8v/WANjHpngf8BNUZ3EpVZM7geN/3geB/Hz+td0UcsZOxkGeSKTdcR8gY&#10;+cZPbsQpzVa7uk8gxglVPynOSMHH94EDqe9bk85XiQ8HnnheQev3h3rEvzFNCVjTDZyQnoCSBlDx&#10;09KBybMhPLiBkVcY54zjnJ/hyP0qu4aadWULIwODjBPYdtpzSlIZGUYGSAADjcMgDvtPemXMM8YY&#10;+ZtXP8fDH7x53gjsP4qi1jm62GSNG3yE9iQGOMk/7wHr61egMixjqAHB5BIGGJ6/MO1ZRnlii+dG&#10;UEqOM47ZB6g/1qE38nllQuflzwOny/7JXufSjlJ5lezNFnKu2wqTt5weRnHoR/KmXN8TGVYcnJ+b&#10;r3/vAVSW8Uzt5zZx1D4PI/3xntRd6lA0qxKCMYGeQMYGehYVSRpJ8upppdWwhUklMcEAHHJJ68jt&#10;6VStQpChWGNgA6E9hxyp71izX1sIgQF+ZS27jI4J5wVPU1VuNUW1yqk54wCDjg4P3gf50IIq60O1&#10;luZABFy68n589fmI+8DVKExgiRMfeBwB+f3W9vSuBt9XukPmRsewwpI5P0PvWVfX1zc4hPzM2eoz&#10;198e9WoG8U0zs77Wgm6CIjLrj5zjnjsy+/r2qNr3zAqxA7QxYlQeeTj7pI7elcLCLpjyMPkd/Tkc&#10;ZH92umhWSAqp7gKwYY5IxxnGTyeKhx11NYo0knnaaJEVc5AxkE8YzjG09K5zxNKsUW2QhSAN27HB&#10;4xhWwee3NdnPuWIFD8oO7DjIHXpuB9PWvzA/4Kb/ALSL/s8fs56xJoV61vr3iIjSNL2OFdZJlxLM&#10;qncD5KAnoMMV6UOSScpPY9fIMoxGPxtHAYVXnUkor5v9N2fhN+1X8ZLj9qb9qfXvF0sskmheE5Jd&#10;I0YZLRgwO3nTDJI/eyqcYHKBTXzWbZ/Eviu30Ow3CF2VHcHJRWI3sM4Hyg+o5qL4eabF4Z0OOJ5D&#10;zGX2lM/Nkcn6c9a9d/Z88HxeJvFU97dMR8pSIjHJkO2TOe4yn5mu+fPSwiv8Undn+3OeSw/AHAPJ&#10;h/dlTpqKfVzel/W7ufot8E/D8Xhx7W0S3yqKJgo4BeJUDMeed3lH8/ev3g+H2lDTPDsVnbtyFMIK&#10;kkEpnbjg5+4v1zmvyq+BunWGoeJ7FJCGjHzZ4AIYqrg4GMDzCSOoGcV+wXh6Cey0m3ikbP2dIzwS&#10;cMgUtnpwSrfrXlYazkf4qZ3j518Q6tR3lLV/M7DS+Gw4JDMABzjbLuB+v3lP4V0z3bHaxX5Uw53D&#10;sdr9z7vXM6daqFZQRlQyZP8AsFgvU/7K/nXTgQz+YuQdz4yNv3WOB69pRXc0eVtYbDuk/dIRkbkP&#10;3eGwQo/Fol/OrG5XZUDfJJwBkH5Wyo7dvMH5VSe5uEty6ht3+v8AT5kKu3QDnh81rNaeTmBWOY2a&#10;IH5uo3BT25+VaLlRStczY5cAyZ54kJ78gFuMcfeb9a+Uf2k7EjwpcSzsV8kBiwJPzAtER0wP4elf&#10;VtwQxCIjESjbuy3Qk47+kg/KvFPjFoy694curJwQZYWwQBwWRT3J/iU9uKfN7yubYWo1NN9z+ej4&#10;r3kNw4vhlXY+aeeM8cH6jOM18/2OoXWm3sc7t8xYJuc9CBtJ4xkDGSO9eofE+/8AsM7LcD5xI0TM&#10;e4B25PQ8dRXzlqWo2zQBkJZgCysvUk9eMnvmvooXVux+r0IWjof1Lfs6+IDrvw00i+WQSNLZnc3X&#10;ny2GM9cjOD9OlRftX3v9meD3vJZBEovItzkEhQJ+Dgk8Ar82exNeK/8ABPrxgPF3wP0y6h+UKJYd&#10;gB7MTzwPXH15rX/4KJ340f8AZ91TW413mG5s5sLgk7tRCnt6Hp6V5UaV8Qqfdn5nh8I3mCoLdyt+&#10;J8mfsrWkvw2/ag+JXguWIwW+sXFvrVrs+ZCt2hDnr2lRxgdcg8cZ/U2zkuBIpnbLk5ycDJ9Sfbue&#10;/RvWvy60jUo4P+ED/aE0rKx2inR9SiBVz5NwQIy7YIJikGFORw64Ir9Nre5jmjiu4QXjYBxkcqPr&#10;+I3HHXggVrjF79/l92h1Z7F88Zy3tZ+sdD0S2QhMMeSMHP8Anj1x2HTirYm2AbiBkkjsR+XP0/Md&#10;6wba7dAsbDK9PlHPTJ46jueOg6ZFackyIyrnc3JPbHvx+n5j0rhad7o+elJ3sWzO77kOBvADDBIw&#10;PYdu5x35FZzsZMNyQx65Gfmzzxx83BPGCODg1XaYBsIc9Bjnp1/Idfr09KlmkmESlCduSegwS36D&#10;P5H2NHISpPcr3DCMAIOBxgfxAHpg+nYE5HUGprdIH2shyPXPTHTjrweAeo7gisCaeQuWhPT5SvY4&#10;7YP8uoHQ1dsZzNlwT8uCR/X1yO3cd6pou7OsgcmXYq89MdeD/jjJ9e2DWnAY4Y8y4Cjuew4/HH8+&#10;vas/ToXk57gYyf8AHpjufzFdDZwxT6xp9tOAUe6jDgjIOWGRxxnGePTNObUIOXZBKVo2Md7uBVP7&#10;0c8DnHJP3c9jxyexx61+ZP7eH7QY0qxtfhhoM8TX2rbkHltl0jPDl4xnapzwGwQfmU4r9UP2lvj9&#10;8EfhJql9onxP0KGDS4MI19C4jaNSuWJHTC8ZGctnjkV+Jbfs432rftHwfHL+2T4h8G6zCLnRJmVT&#10;sQZ2xsygbym7PzZ3AbT0ro4bzCnOaq4iLirXj2fzPq+EoUud4vFK0Yq6830X6n2P+zF4Bi+GPw/t&#10;l1eAR3c0YMu8APuBOQ/U7s+/y8Y4r6TtJLjXbsgny7dG2lv4c5GM9vQH65o8FeBdf8Va3Z6OgWJr&#10;lwqg/NtRTySPQD9CK+iPH2t6FotiPht4QhjSxsSDdXJAJklHB59jw3pkVw5jm/NiOSKvJ6vyR5GM&#10;zKVSs293dnnEstpo9gZyApjTAz6D5QT6D+Fj6Yqfxt4Vk8PeE9C8Q3M0guNW3M8TdEVfukdzgHB9&#10;Ritrwd4PTxfMdf12T7PoGnDzJ5pOBKU/hGep7N2xg12vx01ex8Sab4V1DS0MdtcJK8K45VFAAx+A&#10;z7ivAxOYt4qFGm/X/I891v3igj5+g2W0266ZVGPqf/r4HGO6/SuyR3gg877PMsWclmRtowOPmxgn&#10;HK88jiuz8BWvhvwzolz8QteSO8uEkEVha5By57gH0/hP1FacHxu8crcJdanHbT2LEb7URgLtPYHr&#10;z2PYjFaVcbVcpKlC6XfQmdeTbUVc88imSYCWJtw6fUdhnsP7voeKY58/luSQT6cZwcjsD39DzXc/&#10;EPw/puga9b6lovyWGrQ/aIgfuoW+8MehJ5/unmuGmY5yvBHUt7HBLDv6MPxrtwuIVaCqR6mikprm&#10;Q2JN2QwyfU/kT9OzfgajBUnB9cEnn2/ToT3HNOJ2HDA8HBJ+8CB0bPoD+I+lVXKp8o/Aent7gdvU&#10;fStWFkf/0v2V8W2A1BHVcgBSMHngcnP82P4V8G/EywvfDF5a/ETSywm0e6ivQQdrv5TggKeoLjKr&#10;xwCc1+kN7Cs6LCwO4rg859zz6Y5b8q+V/i94Y+3W8jhQ0Jz8gHL7v4sf327DsK/q7A1+WVj9ByrM&#10;OSpZ7H0b48+PUek+HrTxFp0AuIbuFJUb+EhlBDdOgzhR6jJrxXRfi94V+MFxNpAlNveOP9VLj95n&#10;PzDBG8jHHQYr55+FHjU6uH+C3jCbdJGGbTHJIMkKH5oef+eYwkfqCfSvn/43fBzxHpN/LqekSNA9&#10;o7sNhIKjIPykYJKnagPHeuqjgKcm6cnZ9D0KGX0va+ym7dmfVXi3w42lu0sq5ZSS6Zzg/wC990Z7&#10;AZrzG8naNkjlRVXOVAzz/terH3PFXP2ePjPcfGzw3dfD3xcI7fxLo6ENKy5NxEpOJMMFCMnCN1J5&#10;aovFeiXOmXZiZCu5cjrk5PvycelcWJwrhNwmtUdUqDp1HRq/EvyOKuZpZpjGFyhPA6hiD3JxuI/I&#10;U9GLKRuyc4OCTnPp3bB+grGlEiORIAVU4wRgceuP5VZiuw8nlx9SRk9+Pfv/ALo6V5tSFjhrU+qN&#10;eO/MIJAKkr8xBwPQjPXIOOF/Ouo0PXGsZAkhYg9V7KT14HA9cnJrhpRJGgbfySR7cdRnt9BU9tcy&#10;WtwY4sBR/FjH1ODwMjucmsoSaPP5l8SPpvRtSt7ohjJ8zA5UkksejEjq3Y84FdZKjXMHnNl9p+YH&#10;oMDBHoMjsMmvCNFuVSRQkm4yjKnk5x7dTkfQV7xoN75mnouRvA6k89PXovHYZPFd1KXY1bT1ucNq&#10;NnMkyxyKFZc4GP1x/Dle7V1fhuMWsiNkhWYN8vO44x35bjucD0FX7nRopMCIYHpjuOQcE9SO7flV&#10;3RLB42aWdQFIBUHJz6Z7t6dh7V6VJ6HVKreJ9Z+Frh49GyTuccOwx99RyQc8/XgDtXb+JDBp/hVL&#10;aXKSGJgxDdmGXAPcsDtx33V4x4Z1i1dbTTPuLcTqinOdx7cc59Djgd69d+IlwsFqzqu9iAqqBn5s&#10;4U474OTx/drOqrbnBOPvH56fEMSnUHSHAZZHLgfd37suMdV2nCDHZTXh1+AJQSRvJ5yfT1r3Dx8b&#10;e1nEhyY0O2PdyCDkA56rkAvz6ivFtRCm4DxAFs/N6dfX+tcz2uevhX7pgmBorv7UxwoHKkfj07cd&#10;u9Q3l2QrDA3BOcHuVGO3bea1J0kkg2hRvPQ+/Pfp/Fj8KqWNnNqV4YETO1zuOfugMSCefRMVivM6&#10;lax0Xw80Q6hfm8vIj5eZH3gHoiSHOfy9q9x8a6gND0xLRVIRHI4U84de/ttOT/kReD9EXSdBh81g&#10;x8iReccExxrj82rzr4n+JLZ5pGhKmMeZuxggESN6HNO55GJrJz0Pkb4mao+qan9mgVVgt1Kg53Es&#10;21BwTx1PSvKbCKQ6p50IKneZuC3cs4A6jH3f8mtXxBfNI0snUNJuRSQcY3Fe2eeKteFVYv8APHtU&#10;ny92OoJVCeD/ALJNd7lZHrp8tOx3tlpqx24Rl2MQEzlWPGxCe2futWBrmiw3lqU8sGQJkNjPJ3Hb&#10;gHH8Y7V38YaZF+YbQpOSSOTlu49XH86sG3t5pMIVKmRsk4+6pHoQeAhrifc82FVwdz5mn8Ow2t59&#10;i2skcbsu1mZeA4GeQeMR+vSvH/iP4Kk8YaP/AGJDFmW3UXVvhl3GeJcqM8HDGTaee/tX1b4s0eZb&#10;gFVZWaJRv+bmQrnJHIwDJXPXNp/pBuj90SDGCCQqsTjkdCIxzXo4SOzP0PhfOa+AxNLHYaXv02pL&#10;5f5n48x6VHHpF5qqybNm4GM/eSQkhlbpjB4r9Gf+CNf7T0nwi+Ll9+zn4vnK6J4zlM2nsXbbDqUa&#10;MNiqCBi4T5fd1X1r51/aM+H8XhrUhr9qqxWviBSPLjUKou4UV5CxXI/eiTPb5lPWvipftuh3sepW&#10;Mr2t5atHcW80RIeGWNg8bow6MjAMD2IFZZjSs4zj03P9VM2y7LvEjhDmtpUi7d4TX+TXzXqf3yXC&#10;Mj7G3hY2GAQ3GD9faoVlgYEI7AlDjAbrgdweOtfI37En7R9p+1z+zpp3j24e3/t+wlay1q2QIDFd&#10;R5O4IW3BZUxIpwASWAztr6lt7SbeIWjAwv8AdXGTtHXd71zeh/jFxDkWJy3G1cBi1adOTjL1Tt+P&#10;TyOhtvnBb5jyPvBj0Y8DLfrWZfkRLkRj58EnB4xj/arTt4RH87Jkeu1QP4vVqo35+zwbEVGdsEnC&#10;eqj1PrUtngylbochLqmy7KrEuRtIBXqdzd9341zl/frPkSKpwqjb8vHA9T61Frcv2O8ZvkDP8zAb&#10;ByC2MfhWNJdRy4bcq7WB6rk9OPunrUyZlUn0OhSeJAzmMYAYgnZz9735xXO3twDE+QqtnGAVHHy9&#10;OK1NPuzcQbTIduwnGScE7vRfpWfqBabI3MQzBTgtnkj2rM529Tl5ZFcsxC5Oc9OwPHCmrMW5ZiFP&#10;O85HAHDAf3alliYR+Wd54z/HnkHjFWDHsPzBuZOg39Q31ouZS8xunymOXeGJCpgAnPJHP8P6V0Mk&#10;6kguQcMT823rk/7NZFmqHC7WBCHBAbr8uM81p7RCWeYMSQT0fHU+pzR1LUSxC0bShAFO4DH3RyAo&#10;9BWi6RGRGcBe46Du3o3pWcBmZRuZcHBxuxglfarrzeYyKnQIDk+uG45XNMcbW1Q+YIEEESMD8uNo&#10;OM5X/arOkNuwEgDbgp7sM5B69fWp3TI42ttPcjv9RVB0jWLO4BQvQYOMge4oHPsiWFgjD5uA3Ulv&#10;X3HFW1lMYB+bAH94noFHJ2/j0qm0O5SU+UgkA8c9f9qtOOwkMC4JGR16jtn+KgINPRmJfzmZGBO0&#10;t15OP4vVa5W9jVGEbMMPg/eI4GMfw12l5aeSm58kkEkYPT5s9zXK39vK0J8vftJGFwxycj3rCcVu&#10;J6HI3iI6GNSM9+SRkj/drkZ7bzFM5YBeVzlyfc4xiutvUbyVwWDPgd+4HPWuOljYKYpML6Y/X+Li&#10;vNq010FCq1qjAubeVHYozPjvg9SPevGPEmgS2dy2p6ZnYSWkiAyRnqQPT1r3HEYTy3UE+p25z+JN&#10;ZMlqJpNqgZUjkc/yWvlM/wCHaeNpOE9H0Z9HgMzdPR7Hzdeyo6bt3yg8++fWsF76OMOIESTcpB3H&#10;APbGRyPqK6b4heELzwwzajpu6SykB8zqTGfoeg968MfXo4rnyUYEMdpJOBn/AOvX8351k9TDVXRr&#10;I+8wdaMkpQ1R+h+rN8LNT8SXHhf4DSDUP+Eks01nRNHt/wDWaXLHKUvrBYhli53NKqAEuoMijArx&#10;/Wta1Lw6H03XYjBcQuVlik+V1bkFWz90gggjqDXyX4d8Uabo3ja01XVNRn0GexmS8sdZtFaSSxvL&#10;clo2MaAs8cqM8b7QSMjIKlhX0Jr/AImvv22Pixr3xU+HrwR6fbWFgNW8oMBFqJV45TKhACNOI98a&#10;7uVGeuQPl69eNO7emuiO6ngZRs5axS1b3v0v6/f1IV8WXt1qCQxAFC2No6f5PrX1JqUlh4I8AeDP&#10;E+hBNQv9Wmm1S8ffmGCG0fbDZ/L/ABiRQ84YZYER8Dk/Lum+Etd8JSXkKWL6lL9nJgumQC1tMMFZ&#10;5nchRJ86iFOdxJP8Jr56174g6jo2m23gLStRS6g05ppHmhO4ST3DAzO7n7znaqnHygIoXuS8NV5v&#10;e3Ro6Cm047L/AIY+odV8eHUZptRv3JdmdyzEZy7FmP8AwJiTxXnN1rdtfyeYGAJPc8j/AAr56k8Y&#10;zSshuJWLBsZ9/U+temeD7HV/Get2fh7wvbveXt+SsSJnGe7txwqjlmPYevX3sLCdWSpwV2zR0lS1&#10;Prf4LfD66+Jmu2mk2WVtIWD3sgz8qEkBQezHt+dfsp4a0S00fTYdLslKxxKFj9MADg444+leFfAP&#10;4U6V8JfDMGkqgac4a4mMfMsuPmYnaTt5wo7KBx1r6bhMSIWVVB5yBjg9P9k1/VPBHCscvw6c1773&#10;/wAj80z/ADb6xUtH4Vt/mIq7M+X8/HYZP6YP6VUKCQ+YvXHQ47n0OD3q7M8Ywn3hjODx/wChf41C&#10;khRh3XtnIHH1yO3rX3qR8+tSKR5VJ84kZ7Nx16ctx39arSTNlmxwMn2zz9Qc8VqzRhVZcYUE59OP&#10;cZHaucljQQl1GWU4JBBOCQO2D+lVvqIpGVQ+75htPJTnj/gJ6celY1zLnDREMdvIOCQfb7pPWrLu&#10;pVmLDgE84Pqcc4Peud1O9aO6ZmIK/Ko5IwBgdwR29al9hOetia5u/MnEcrZVWIwem3n+8CO3rTP7&#10;SKqGZSNq7fkyAeAMkgkDr6Vx0mrLIPLtWI2plmQ5xuHsTnkjtWM+qXEOS7nGckkYOBk+3pRYppNn&#10;oQ1a0CmQ7SCxPyY3Hr6FT+lZ15qUUy5QDj5Dv67QVX+IDqAe9cG900sSKNxHv0zxnpmiATSxlh0x&#10;ng4z1PqPWnykOC3R0IvGmkZ0UnJzhT04+p9fSqMz3CkXCEDYc7T1498A9qis7K4kk8xg+EPplfzw&#10;fStFLWdmwuCfu/L7Yz3HvUmsYW1OfuXnlBVGJ3ZXA+bbjHA6+naobbTL0RrJlVbHQ5XGRx6DvXYi&#10;zAgCSLzgtuzz0JHUEdx3q1b2qgIgU/eBO054z/st7elUpW2KilayMT7PdGM+YmCfT5hxn3NT6fYr&#10;JcIQPmJxkEDpz3K+ldOIYHZQQNx2gnqe3rj+ddJZwxwx8uWHXDZwchj0O5e9HMK9jl38PGQq0xYg&#10;J/EvB+XOMkEcE+tbEcP2dn8pgPm/hyB1Jwcbhjj0rpI0h2qYlHU8KOMZH9w+3pWYYLczcYzjLbeD&#10;nB5H3TUnTTirbFL/AEY27Svw2AmVAP3tqjAQg+vav48P+ChXx0l/ao/avvdJtHjPh/wPPPpuntEG&#10;IuLjfi4n5VCMsoRQR/ATkgiv3u/4KhftSSfs5fs93tn4bulTxR4pc6ZpEe7EqtJkSXKhlOfIU7hh&#10;hhyua/lwtRpXgDwtDpdm+btoipkGDuk554yR/XGfr00MNGb/AHnwrV/oj/QL6EnhJSxeOqcSYyN4&#10;U9IX/m6v5EHiFTaWkGixTPNMW2su7I3Z+Xgc5JOK+4vgf4M1DwvZvprqsk8RB3xk7GkBO9lbaCV3&#10;IpXOOK+Rvg9oV3rutT+JNVXzVtsCPfkkynG7gdcJnrX6c/D6wuNO02GRomaR9o+YMC23G4cnn7h6&#10;cDJrlzLGKcrLY9z6YvirHGYpZBhPhp/H2ct/wR9t/s/2Dtqe1vmCu8KEA4KyMwQ8YxwyH+dfp7pp&#10;heFDj5HWNjnGcSBSRyx6eYfy9q+Ffgr4R8q48+xj2kBQPuneyZ55bnOwfnivviKI7FjiKhRmPjGc&#10;HdjPHqy1ng4aXP8AOqsk53Rq6ZK8U/mbwdioxPH8IAbpnvG2frXXMjLvgjcghWQMpP3lBC9Bzkqv&#10;6VzunyQl4+p3HJPPQ4Y9Bz/rG/KugJlhcTNuO1Vc9TyuCe4/uNXY2NNXsEbpL5Ykz87hs84VZMDu&#10;RwPM/SpY/Oig3sM/JuyccsmCe/8AsN+dVpI5Ip2ijAwu+Lt/DvUHOT32VeFxD5nmphVLFyCRjaxB&#10;YdPR2xT3Lduhj3SF1cqBnJjBOBjGQD19hXH+I3tpbOZmKqM716Z2/LgAgEjAkPHtXZOGiB25DAAj&#10;6rkEdPWM1g6nCTGYUDMgynAY/K4KZwMdnQ/lVT1dwjFXsfzEftm6NP4B+LeqaDGuIbyf7Zbn7oEU&#10;ycqoJJ4bIr47vG32bBh+8bOPlGQTyec55z+NfqZ/wVZ8JeQ3hf4igeR5RltJgBhjuaOVBwPZwcnp&#10;2r8iDemW0hMLbiFPbncvPPH+zXuU6vNTR+uZNW58NCT/AKsfvp/wST8TyX/w0vtAkB32OpkZYk4W&#10;dUI9COh4GOK+h/8AgplBcXn7J/igICwjisXXORjGpxHI+mTk9gD9a+CP+CQPiNW1bxNoMu47Lmym&#10;7EEMXQnofTv+lfpb+2/py678Adc0jcEF3aRRA9lZp15ODnBJAPtmuWUrYuMn3R8hjpKnncZ9OaL/&#10;ACPg/wDYfuLT4ofBnWPhXrKGP/R/IDryV3D5GXgfNG/zqO/KnoK+6Pgn41ute8Nf2dq6quq6JKbK&#10;7Rem6EAeYuedrDB5GfXIr8z/ANha7tvBHxObTb/dG93E0OzoCRywYk8YKjB7H2Jr718eadJ8KfjH&#10;B8QdMb/QPEIWC8i24UzRDCyemSDjbwQV684rfMIJ1pRXXVHZxHg6UsXVpQ+170fXqvmfWdhfLJvQ&#10;gbiMbTxx14P6/wAj2rXF7G8Y3jGP4jjOc9M+/bp+FcRHcwXsKXMGNsi7hg5G36/z9+oFbtpcK5EO&#10;CHPHOefXn+foPWvNPg6sbPU6kCQKwPOBnPt7eoB/X0qreXU6EOMBOT9M+p6fN37HocGtKGICHDEA&#10;dcjHFZWuRk28iq4A+UkD1xk5P/oX5H1px31MG1scdd6t5atn5gD1J7f3TkH8ieOxrpPD0NxqDGTd&#10;gDkMCeo9O+R6dV68ivK76dA5tsYYjPt+vbj6V7l4BgcWTTSfIxwFGew/XOfyH1rdxN5eR39lGRbr&#10;GuGcjk9sjjgdOvp9ax77WF0jxDpMjYb/AE2JSQcdW5/l+JBFXbm6W3ZpnbapHHOBx79h2r55vv8A&#10;hJviR8RtGsvD+YtOTUIhPMxK5UOCBt9exGeDznmsK8L05X2szooYbmTcnofmh/wUgi+Jf7Vv7ZGq&#10;fs3/AAyDDToBBLq12oYxwW4XdtJ24+fnaCc54Hev1w+EHwL0r4N/sn+B/Al1IbmTT55BBLJ1KDgN&#10;7AjGa9mj+Cen3Xxd1y10KBbS2WWOW/vXHJAUE7mP3mwBgdMZrJ+Lvj3SdX1GPTdExHpujR+RbqOj&#10;EDDHHfp07ivFlm31ilhsHRWkEm/uPSzHiGVfD0cFQVoQ19X3Z2vw6uYvDfh7xB49kAzaRi1ti3GG&#10;fhvpjgH2wa8PjujLFE0i+azv5jhjyxBywIHXI4Ydxz2rp9f1WXSPgDo1luIk1i+eXJPJVT8vPf05&#10;6iuV0i3V7UXCMrlTgqp+6BwDnt/ToeDWOXR551Kr6u33HgUW+Zy7na+M/Gms+ONPj0kwppul2ijZ&#10;aQ8gkY6njcfQdx716F8QYhF4a8GQBD5YsmG0cAdCOe2Oq/lXl9+pksH55UfLjAxz0A7DP5H2Nes/&#10;Ep8+H/Bz5+9ZtnHfJHb3/Q1hVw0KValGCsrv8i3FKUYo8zubOATb/vZJI7DnoR6A9vQ8VVu2VLV5&#10;MZDDHPHsfoOx9Dg1qPIrKPO46kE9MHj5vr0PocGrGkaBP4k8TWXh6PrcShpM9Qin5i306MPoa9it&#10;VVODm9kdbSirs7n4kxvH4b8I2Uv+tS0Zzn7wVsY49McN+deYM2TuGFPYDkqR1z6kDr6rXY/EzX4d&#10;a8dzG2I+z6cq20XsEwDn2HQjuK49mOTtyox2+9gf4fqK8/Kqbjh1zddfvOegkoK+5HK7QgiLgY5x&#10;zjHpjqR2PcVnvtVCDyO4HJ9QR6nuPbIrRfpnPA7D0HPH06g9xkVnupi+SItgHK4598J7fxL+IrtZ&#10;V7H/0/2uXU447PymOXY/OGPGB/AfQg8t+A7VyniSyh1KPD7v3q4z35wSc9AW6A9hXM2mq2roHYhX&#10;Y4Jzw2ACVPGeDyx6E8V1okN1bDcN0hXBHcAjv7v+gr+oL2PqIp7o/OL40+ANT1S4h1PRJJLS80+4&#10;+1QXSZjkSSEghoyMHhgAvY8mvpb4P+O9O+NvhUeHtdUL4k01Vjvo5MEl1GFlAIGVaQk8EgEYzXoX&#10;ivQF1SKQuRjkqVGduOMj1A6KPxr5P1jQ/EngfxnD448CMINQt1zICAY5Y1HzRnOeACc8Z3EY6V6d&#10;Ov7SnyPdbH0lHGRq0lSqbrVM4P4qfs/eIPBXjG2+I3w5neC+05t8SqpUygnAD847MSCMEGvf7bXt&#10;D+LvgiPx9pUJt70KqXkG754pGAyrfxEdxwNwz6V77bav4e+Mng5dX8NthWJjmRlBkhfAUo2OQwGT&#10;+OemK+R9S8R2HwK1278RXsUlzpU6lb6KBd7CM7sOEOMmMY789K3qYmVWPLP4l/VjeeLniIKnNe/H&#10;b/JnJ6rp00crRzLtdcg9tuOpPoPrzXPQf6M7RNxuIPpx/MKfzNe6+Jzo3iGztPFHhaaO6s7qMSq6&#10;YK4JA6DoR15OfavJb+2jtZhPgFyx+YY6jrg/zbt2rwa2rOCeI5o66EW3DAsdrRDqT0GOO3GfQZNU&#10;vMRiCpKHqD2UZ44PA9OcmqqzNc5KlVxjHQAA9DnsM9+pp88YCkgAYzjkDHr9Oe5yTWHJ0OeMY9Ts&#10;dB1SO2UK/GSCDyT7dwTjoc4Fe9+E71/MQxNtVuhJyBn36DnPABr5NinuGlCNksxzgcce/rnqM17f&#10;4Y1aO3SJWkBYjaOeOBzz/hXXRdlY1lTWyPqSG2jZUhQE9MDGME8g++OmTUd26Wdq96Msje/f2xy2&#10;D2HFYelXDXESqx2x4ztUdB3z39wWNVfFcvk6eYg5AkUg+hwORwMkH0GBxXp0I3aQUYpux6L8E7g+&#10;J/iXGS5H2ON7khRx8vy7eeB8xBwO1fQfjZoLi1eCRsLgsXXPA789Qdo+nzCvnn9kWyV18Sa7dHcz&#10;NDaITn5YwGdmHYZGOBzxXufiuQQxMbliBc5Ln/YXDFB2P8K1pi6dp2KxrXtWkfGPj+NpJ5AyEEc8&#10;/wC1htoI64XavPvXg98xiY7VODnjvwT/AF9DX1j4s0+5uvMiIXe6lm2ghtyuAMA8MWkYcDstfNF5&#10;YWwufsyZBRjncMcKcZweOik8VwN9DbD1YpIwopJHnQEHBk4+gfGD0/uGvRPB+mW4sWvLslTJEMsM&#10;ncWjZuT9ZOK5rS9PEUwmlYqY0yQ2cbsMemCOslekoLC2sS1vsLOSBtx0Uqq5+oiOK527F1cVF+7E&#10;6DXdbsNK0ye0BdW3tyCRgNIoB+7jgRc/Wvinx7rzG2WFcSHG88fNjk9hnGa9d8R6/IlpPPcrIpI4&#10;HIA6nt7sa+XdYll1CaS/m/iIB6HAPpnntWlOKRhh4pu72OIuF8yQ7snLKSSSQFBAIwR6K3fvXV+H&#10;dMkY/udu7y/vcE7nQ4GPq4rnrbTXecg5DqiouVZTk4Bx77nYe9epabZtlWhcHdIJRnGCFLMOSM9E&#10;XNXKp0PTrVla1zqbSONZRCM+WJGbknGwHrnnjEYqxDbFVCzYZzGFAP8AfYAHnA5Bk/SkSymgtxwG&#10;Pl+XjHfCrng9yzVoW91uk8wlwVPnd+xZx1/3VxWcUeQmnqmcnrVot8jygbwjtImOm1WJXgHptUV5&#10;pfWsyWJQA5YBBjP3vkTPP++a9i1SxggssooyqrEDw391TyfctXlmsstxOLeFTGxy/HPJLPxg9jt/&#10;KvWwTufT5TV00PTfh78A7P8AaH+DnjfwVGqtdLYQ3OmzTAMsOomZ5YiGbaFDKnlsS33WJ6V/Pvd+&#10;FryfUmUxkJuyyscFCGIaMjplDkV/W7+y54XtfB/wh1vWoSwe+neNSxB+Wyt9i4BORl2PHXpX8+f7&#10;a+h6d4K/aA1S4toI47LXpZ5fKVFRI5IdsB+7kZnZDIT1LFjzmt4qFSo09j+1/ofeJaw+Z4jh+vP3&#10;KlpQv0lbVfP9DJ/4J4ftUXf7KP7Sy6Fq0qDwp40lgsdVMm3FtKdy21zk/KAjvtkz/A24n5cH+ui4&#10;8lp96SK3qR5QGMrj2r+B7xhp1raztayt5gn5Gc9COM1/V3/wTE/a2uf2g/gEnhTxvN5nifwckNnd&#10;MQoa5tuVt7jG3BJCbHOfvDJxmvCdNxnKHZi+mf4QyU1xRg4aOyqW77KT/L7j9I7m9jhgRzjA5xmP&#10;sG9PrXI6vrx+z4iO3cRkhl5UFf8AZNTanqUsRcOzLlRghh0ZTkcLXH3erPOjxsWc5JBLMRknJwMC&#10;nJn+dU3Y53UrsX8iSbmYoPXjox7LmqBP70RkOxyOpbjp7CtS0icnY6yFtoHO/P3Tnj6U2/sXW5Dq&#10;rAK3OVPPPuazOOrpqizpUM3zssb7WTOCr9cfUdq05tKmkkDGFs7+ODz83cFqTTbUi2DKiksgPIHB&#10;IHH3q6iSwkEYkRUDbunyDPzHH8RpMEk3c8/urCOODfJEAQo5Yc8jIPLVFcItumx1PEhx8o/vHP8A&#10;EcYxW3qtqjQBm2ELjoU4yAP84/KsiSPzYNqsmd3PKdi3txRYptdSjZRW0jAsAxCDIG3HO3n71ajM&#10;CrAr2PPy8j5vVqyLRdjcvGDtAJyOpKj07VY/dsDHvjGByQVxjn2obMvQ2rSFUYq2OXH8PPJH+2OR&#10;WwLRIBlSxwnXaf7p/wBr/wDXWFGkPmFjsJL8f6vI57Zwa6r7JC4UAx8KvQof4RnuM0JmtNpkM0E8&#10;TtvZ9u7jIfsT65qn5YIC5OAMHr6L6rWi1q7I5QAYZvTplv7rVC1tLHEBIpBckDhx02e/amOS1siG&#10;CFbhSyOORxkf73+zmuhtbUArHuRnd+PudMqO4AqlaQT+UArN904++OMNmuqsDdK6xrO4QSHO5mx1&#10;A6Fe1NiVNI4fWbMvaecypkFgcGPuDycHPH0rg9UjNvGWwgA7YUHg4Pf+Vewa5eRwW/lxMCeh5HZf&#10;92vF9b1Sed3DyKG3Mc/Lgde22sp7GVXmtocBeXG6TyV24U/MflwBj61y13Ki4CMgYA7sbTjj1ArW&#10;u9RkjHkscgnghuTx7LWNcXkpYBWd8Y5O7gE81ySjqYKzK0dvLc3BZZCQ4JAGeg+i/wAzU1zaSJF5&#10;aFnIwSSDj8CSBWvolq1zuefjnCjnkZHqaNQtooHDOV24BAO3v9Sf5VnOK2G6suZWOQuLWC6V7WVY&#10;jnIKMQQQeuQA2RjtX59ftBfCy/8AAgfxl4Xjkn0guWnTk/ZXzxnPOxs9cfLX6PSg3m5kzwcjqePo&#10;AKz10WzubaaHUkSSObcjo6qQwIwwKsWJyD6V8fxNwrSzCjyvSS2Z9Rkecywk1Jarqj8FPEnja/1C&#10;aKFWIjCDChuMd8V99fsD/tH+H/2cZPGFvrmhRatD4gt4Gs9xREjukc75Jtqh5Tsf93uYhcEDAavB&#10;v2ov2UtS+Gsj/Eb4axy3Ggnc15aIjyPbZIAdSqf6s9/7p+teO/C/Qdb1zw1rnjG2uFttG8J28Op6&#10;zJ8zEwG4WCFQqj77PJlfUI3pX8w5xlNfBVpU60dVf7j9PzPH4fE4B+xfuu2mz3/zP0y/4KiftDeG&#10;/GvjXwX4b8G2jafBp2ib5bfIVzJPIOX8v5TjYQpOSeelfnHoetQRw8uN2AGPTnnAz/SmfGaz8S/F&#10;K10z4yeAYrrXdH1GO7sE+z28jy2x0RFlujIqszLEsdxHL5hCrhwvXr88ab4xitodhukkjcLhgQQe&#10;M8YzxXHhV7Wbklb/AIYjh9whgoUFuvwbbZ9L6lrcXyC0zKZPkVR94tnCqo7sSeK/oA/Yn/Zhu/hR&#10;4THjTx3uk8R6rChaMqNtnEpYiJeD85yC7cc8dufzy/4Jb/s0N8SNYP7RfxChWbSdOYpokEqBvPlb&#10;710QTwEwFj4Ock8Dr/QjbwK7bCoJBwOf/wBk1/RnhxwQqcVjsTHV7Lt5nz/GGdWf1Om9vif6Elj+&#10;8VZG2789ABkD6cVqzcMFfIOfTGMfUEdR61ajtYoFUA5C4+9kAj16EfnipD5keHQfKf4l6df9n6V+&#10;0x0Wh+e8yKbpKoA6gdug/wDZge9PClVyM4PB28gAdc7c/wAqlLDaH69uB+fTB9eoqhNcLs3uoZQp&#10;LHgnn/vluppsmz6EN3dhoWJXluDjkjd642nv6VxGq61A0rRscrjPPXIye+D+tSalfSXIIWQFfvbT&#10;2xn+8B6etcLfCZZmiUEL93jPPQE/xDPWhPoHKPv9XZw0JLgZ7k47DuCOMetcYbubZu8zPGMpx83X&#10;HysPX0q99hufKGxAVlPGw9D6YGD3rbHhyYyDzm2qcYD5GMHphlPXb60+ZImpFWOTuIY2haVh9w/e&#10;b07cke2OtXLWwuriJBErYPyjb8wIOAT8p9z2rstP8PxxL5u3lyMBfoMcKSO/pW06CF/NwMf7WD0J&#10;9QDUc19gnqrI42LR0ddoCZGcbiMkj649a100Nov3SAoqsccELycf7XpXTx7xiEkqvGeuMnH+8KZt&#10;GF24LN6Yz3bsQanmJtpYwLezkV227S2DnbtPJGAeNp4z71ZWIcrICC2cbsjpnpkEfrWxKJI5GKsS&#10;OAdw9/8AaHt61CFQgYOO2VB4yB6N/SrR0NWsVoYECjyADj+Jcdsf3W9vSpo1WNMttLBScNjJOP8A&#10;aA9fWpxFG6NGcHg/eweDk9wKa7pDGyEMDwMrkqeQO24dvSgvktsQzALIdikLycA8cZ9Cw4xW5ZCI&#10;MFGAzMqgr6fKOdpBP5VhoDIoaPliB8w6/wDju31rqgUkVVkPT5ju5Y4yc/MM9v71BTj2K4R5FDHa&#10;XXJ+bGTncepwf1qjq0N5aQi4HEaKS28kLjIB5bIHfvXWW0EcCrkEcAFhkDgAHoWHf2r8tP8AgrJ+&#10;1fqH7OXwCfwj4FmaPxb44Labp32ZgssKsD51x+7cNmJT8vyn5mXOKtPS57vDHD2JzTMKOX4WN51J&#10;JL59fkfzn/tpftCP+1T+1zrXia1nM/hrwsZNL0ZUO6FijnzZxglSZnBIYdUVK+Utahvo7yLULxMR&#10;liVVecBTyD6Gu38KeErPwhoIW7Chot20EYDkrkgnjB/u810Pw08NXXjLxGb69dVsdMKzyDjlslo4&#10;8HqGK/N1/WtK+GdOh+8+J6n+5OV5Tl/A/CtpvlhRjd+cv1bZ9dfBTwONP0zSraXG518yUqMHfPyS&#10;eecLKAP90V9l+ErYR6lbtEFCJIuFwBgZGW74zlq8Z8D6N5Okyz28Y3TNtVh1HJPpzjK19E+B9LbU&#10;LuXKFzcABdu7AH5dt/8AnNfP8mtz/GjiriCtmGNrYyu7ynJt/N3P0p+B0UMFhHO3ytGBjbgYdcAj&#10;p2EbfTOa+mbCK4jQwsxZo0GCCeqEnPH/AFzr5w+DVm1xp0DHqyox6gfOoVs/Qu2a+i7AllCTADZh&#10;mBIxxtzjn3avcoq0bI/PUlFu51trbhx5cYPUoOPXco7j1Wt6ULKkcoAGDuJOOA+Mjr28w/T8K5XQ&#10;5pI/Ohk2bo1DpkrklBnHfn92a6VoFKtDEwAXKLj03MqnpnkbavqJzs3YrGVoUW4BxtVZMAj70e1i&#10;fxMRIq+IiQI13blbycc/7SDsO7J+lVBLE6LIWJAZSQMn5cqx/R2/yaVlcKwf74XK5/vhSc9e5jof&#10;ci6YXkpkXzMbt7CQgliDu2v+XzNWHPA7Wcisw3iMqCefmCkDv3MYH41tN5Uj+ThSC21TxwrEgHv2&#10;cflWXHKrYl6HHmY4HzDa+OnX5XFU3pc1jPoj86f+CgHgG08ffs4eLLOOASS2VpJqVtn7qy2qmQNx&#10;jBCOw68elfy06fqv2q1EHdidzKeme445+9nI71/aV490e1v9Mm0e6TzLVw9tMGXIaNgY+QeDlSPX&#10;r0r+NP4jeE5Phd8WvEvgEjamkajNaw4JH7tGO0c8/dC9c9a9TLJXUon6HwXiOanUovo7/efov/wS&#10;L8UnSPjrrPh5yT9rskmGTyzRzbv03djX7+ftA6JbeJPAsmmzELHcQR5znHDK2Dx0OMfjX8yP/BOv&#10;xQ3hz9qzTY0+ZNStbm0btg7Q6sB3OVxj3r+pbxXa2+veDY5SBu+6FU9PvhR9cDP+FZ5mrVFI8Liq&#10;PJjVPyR+ROm+B5/AfxPtNYtXKQpKjHAwGTjLnHTIGGGfX1r9P/HPh6y+Inw4m05mEbXNv+7cEFkk&#10;AwrhhwecZxyVOexr5x8U+D4L6ZDIFXymyoK4yD94dec8HP8AeHvX1Z8PkivfCqRGXlAAuOvTPy+n&#10;OSB9V7CufE4lu0+qOfHYx1OSrF+8j44/Z6+KL31ufAviCUpe2GY1Vzl1MZ2mPPcoRtXnnHBNfZ3h&#10;+RZ5zGnLYByOwB5/+v6mvzJ/ag0U/CH4u2PjvRHEdvquQ0aHaDNDjdtPpJGQfp19R+gvwq8Vad4z&#10;8J2viLTcYmAMiDqhHBUjrx2/wINduJpJxVWOzIz3DRcI4mC92X4M91SVI42DkE468E8+g+n5Vx2t&#10;yOFLwAZH8IPzAjn69+f6it95LWSEuGx6HqR9f88fnXnPiG+eKNlc7TyMjvjp/wDW569DXNThqfNw&#10;p2d2c7Z+RqWpxISHKnewbgADvx2zjpkeor6WjsotNsI7aAeWEA46df69/wCVeKfD7T1utVN24y2R&#10;tfqMjufcHGO/fkV77cBXjB/hQEHPGPqR/Otn2N730PMvHfiODTPsGjTfP9rn2bPoM8/hnj0zXYeA&#10;Lu11O80m+sF2ob9I1B4PyuBgflwfavzz+KPifxh4x/aU8NfD7whbm4WLz57iUNhIIhGU8yYA8Nub&#10;5ARznjvj7W0ZLfwvrHhvw7ZSMFiu4kyxzvJkDEnHq3P8qWbUXTw/m02d+Pw3saUbvdXPsn4jfEXw&#10;f4s1+/8Ag1PdTaLftIqrPHgJM5GQCRzg9OfcV8Ga3oOt6Zq2oeGtZAS4s3KHGQpB6FfUEcgflXSf&#10;Fkzap8fNTjjP75LuEoTkEEbcY9/pXvPxu0qA+PpJtgaU2MO//exzn0+p+tfFZLB4eUIR2mr/ADPH&#10;w8vZtJPc9AvdT0bwN8IfDElzpcOrXzQgQJMOFBGXbnPb865TxvouhT6bpnxB8NQLaw6iWjngX7qS&#10;qOSPXjr6itH4moH0LweoB2ixPHfPH+fr9arRMknwMYucbdRJj49euP8AD6iuTA0PZqFeLd3Jp/Ns&#10;ypRek79Tz+9tlFtIcZypDZOQMccnv+HbBr0b4jROfC3gy4HzbbaRTnjjIBB9B2J+hrgJ9stiyjC/&#10;Lx6gAenpz/3yfavQvGjiX4d+DpiQSI5lyeeMgH6jsfbmvdxq5a9J+b/I75K0os8++WOPM3TBHzdB&#10;2OR+h/A16L4InXwt4N1X4i3Q/fzj7JZbuu7oze+OAT6c15dqCNMgt4RtlkYJhs567efXHQ+owa9J&#10;+LEsVhLo/gOzIWPSbcPIPV2HJP0756g080j7WcMN31fogxL5rQPKoImEIabO4nLE8nPv6lf1FWGc&#10;I5jbgHGT1245yMdcDkeq8VaChRhPlz09Rj/DP4qaQxASYBAPOFXkjHzfL646g9xkV6rp9jbkViqF&#10;ITGcYxnBxj057/3l/EVXcKG2EA5zjHfPbPQDuvvkVZcl/ujkHHHI9cA9/VfxFQiPB2MR83p056YI&#10;656j0PFZuApLQ//U/R57/wCxfvGUeYVAXPKgD19VH/jxrs9D1VzbmN+ZG64PIzyfxbv6CvHbiWea&#10;6adjkLzuPOBnggeg6KO9aFtqQi/1fBGMKCRk9SoOOp6v6dK/pm59hy+7Z7ntTzw3TMsmAx+6QcKc&#10;D7y9+Oijuea888UaJAlmFtcAJliGHXHODnn5erepqhp3iI+Y0sxDO7Zz2IJ647EdE/OusFz9qAIU&#10;bEyFzyMZ6N6gHknuaqMrMTvFpo+Y9D8Sa78HvEjeI9LjD2dw/wDp1uw27gwO1gOiyAndn0GDXvvx&#10;J8LeHfFuk/2rYsl1bXMTNuyCrqQqqAPzJx3rkfGuiRXBaXy94YECI9WDduOu7qfRa8y+Evim4+HO&#10;p3Pg/wASOz6RqUoaB3JZbd2fOADnCOewAAxnvXoOXOudbnqTqe0j7SPxL8f+GPirR9Z8T/s++KZf&#10;h1rTE6JeyPNp8jklUySrRDOQCODX0RaXEGrWyTfeDjOWzyR2wevr6V6L+0B8HdI8d6DLod/IDmJW&#10;huogMxycuJFIODnv2I/CvhXwN4v8SeEdfl+HvjRCtzAyhGYkC4QAgOD6Eds9cipr2qrmW/U7OaGK&#10;i6n21v5+f+Z9F3KTQuWAHU9MHB/Lr+gq0JTJbKTyc8HODkd8nt6k/hVGG7W8jEinduyOOenB/wD1&#10;D0qtHaXom25YKTjHXr047n9BXOkrWOJuNrbGmtsZH8wYIBHbAx6n+WTXYaBcrayRyMCVRjgAnPsA&#10;ep/DFZMaRBdqjJ7Y5Bz97n9cmqklw8bFEH3jgDnnHc9zxz1AqqcbaCpxvoj658H6ktxAjqwQMMKu&#10;RjA9R0HPHOaZ481uKK1jS3JbGcHPU4+UE9W649BXkfgbWriOForpdyjhQOAD3PoOfc1zvxO8TLHt&#10;tFby1kH7zGWJycHA6kg8jp1r18FTvNJHpUME51Ej9Jv2Z9Jk0v4NW97cMTJfzTXLA4YqobYFB9ML&#10;+G4iuo8VyzOdshL7CQQR94g5PsRvP/jtdL4Q0qbwh8O9H0C4KySafYwQ5HAaUIucfWT5jmuI8Qbo&#10;YQpf52ICg/UqGx353sT7CsasrycvM8arLmnJ+Z5nr8Aa2a5TBYLhB1+blVyOD1LNx6V4DrVlbh/L&#10;jyC4VBnH3SNv6ICePWve9UC3ESljhT8yt/dUjgevCAsfc1474qji+1rIykphmOOcbuo55GFCqK8+&#10;VkYxl3OC8w2CsJVA3EEYJAzndjB46lBWRqWp2yJzkJHgNkBvlHHbHU7j+NS3txPhln+8OOMgBs8n&#10;nPGf5V55rV2CS6Hjknpgjt+lZLzKcnfU5rxRq4uY9sROwZzxyffBPHWvLdRgieMZAO75eQvGcD68&#10;Zrs78rPFv4UIDn1x2rlpnVi0IYZAJGSOMA4PT1xXTFaWO7D6rTQq6fCxk+0RJhtxkO3I6Fn4wfXb&#10;XoNtDFHCsRk+4iw9emAqnqDnvXKaVZQ+bHgqfn2kcfdBC9OOoQmupXeu2dQMHEnHAJ2sQO/dxj3F&#10;TUjqazavoa63QdGdfZgCAeAHf26ZUVo2WnrEVDA7m/dnb6LtTPBx0VjVQ7FK7Puq2D/uhgD1B6qh&#10;qWzmuFtPMYKSI9wOQMNtJPoerj8qSVtiVC6vEPEUiRRJbscZjL8nud745HXlf8muB0vw/DqviWNV&#10;/wCWUuxWAB4BVcnkdkauzv5IJppd64HmbO/QHH6iM11nwj8JXXijxhb20YwrOq9emQWcjjsHPPWu&#10;/CuyuepgX7OLkz9GfBegW/h34PaNo98oVngTzVAUfNcSK7jH/Amz+Vfzef8ABQvQYrvUTfszK0KC&#10;aMBV4lJeYEnI4/eID9T6V/TF431FrXSfKjJAhgMn3v8AnmkhHb/dr8Ef26fCkWsWflywxuGaVEJ2&#10;PhVjWPG1uoPld/581jTqWbb6nfwLndTC5nTxVKVpKSafmnc/E6dIvFGnWmt2eJGm+V1Uco6nGD7V&#10;9CfBP9oLxV+yn8XfD/xQ0LfM1gPL1GzRvLF3aScTRNtyNwHzRkg7XAPrn528Mznwf41l0DUf9TqL&#10;EKx4CvHnaRgn7+Me5rW8d+VLIDbqQZgC3PP19s11SS9jKrfXqf7Z8KZxgeLuGXOquaNSLhNedtf8&#10;0f2reHfF2lfFPwDo/wAQ/CE5utI1ayju7WaMuyyJLGpHAGMjO0jPBBU9KryRTxuBKpBGeMHGcn1N&#10;fhX/AMEjP2qpvBOrn9mf4h3ITRtXaR9CmdSRDdscyW+QRhZeWHB+YY4yK/fbVYFe+zGqgDJHyAZ+&#10;9zy2TXku9k2rH+K3i54YYzhTOamVYtXW8JdJRez/AEfmcpY6I7RZbOSvI2jP3R1y+eh9K6KfQpfm&#10;kcg/N0yg4yfUn0qtHbi2jLKwHQZwnI2rz1PrVptQVC5BGGYkkbOxPoKk/LZwsLpWnpG/lo6bmxxu&#10;TgDbmuwuooIoN+9dx6YKj+JvQelZugy+WkhZ953KFG4A4+Xg4XmtC8vHjkLMSxVSeXPX5zjhePSk&#10;twiro4zUPsojKkbSVGfmHoP9n1rnt0ZHyEn5jzuPOCfRa3dUukubvcpfcwXgMxGBtz/DWdHbsmS2&#10;4q24/ek4PzcUyXa2pzcYUOZHZj8oGSzAn7o/u1JDcRQgpcMFIX1PTn/ZpPPYKzXCsoO0D/WDuvNZ&#10;ZlOfusMjuX6+1Jq5jynQrIm8pnLbv731/wBnmuqhUM6sGXhV7pgkADuK5WDzGmaRFYc/Kcv79Diu&#10;hWYq0UbKwwyjBdsfwjjK0zVWRv3EaiQHKZwSeY/9rsDUBhLFBtBAbkAL6jIzuqLzY2t96ttZweMj&#10;39R1pLm6KsroD8zfe+THX3oLir6oukhYsICCE4AGOo9d1dLZo6uch1Ac9nGPm44z6iuG3HAmk5JU&#10;Y4T0Hoa3UuQ22TGW3MOFwOreje1BTuN12cpbSMjckcg7/wC7zjivBPENxKNw+bgtjl8N17AdK9L1&#10;X95C3ysocEZAOckL/te1eTeJUV4gXP3evBB5Jz1b86mWxz1LbM4W6dSxkcSMuep3Zzn6ishQhm3k&#10;5JPAbH9WrTu4ohJvIyD3wvUn3JqG3jXYAegySRtB6ewPWuKWrOZuyubOkssQaWUjIGP4ew5pb6Uz&#10;yERkhUBBI78dsD+tRxvP5AWJZCoBI+91AOP4aWdZDCwfOeoLE7Tknjlv6URWtjVJX1MdVlabfMCF&#10;P94c8eu4/wBK1UZjhUJbZkELx0I6kD+tWbKyWdy4KkjqFxn8cA1uLbxq5XaWAGPmyvp7gVThd6G0&#10;99Dlnsra/iazmiEqzAoyyAMpyOjB85B9MEV+eF/+y54q8GfGc6R8No4G8B/EhTo/iGwvJfJgto13&#10;3kVwsqqGjNtNEJbbb/y0xCQVk4/TWMw2zgRjaRtI2kHJ/wCA57+9cl4gtLOS0ktLlQ0TLhlOPmDD&#10;lfmJyD9K+T4p4VpZhQcHpLozuwGYTo3ts/6v6roYXwA074ffs5+H9J+CnwNuI3n8RXVybjxBM28N&#10;fIrBtoYmJ5sxYRVPkrs2sWfFfgz8Bf2Ffix8Vf2xdX+AniSSS10TwxfrdanqzRKUuLUzqY1hCtsJ&#10;u423DDfu0JON2AP0M+D9lp/wP1fU/wBlHxfqLp4O8Ume48LzMNxsNV3Ji2SR8FARmSPZz5nAwWOf&#10;0w/Zk8YWLf2reeJbODT9RtXEOr3wVoY3kjZYYSigsTFMAZIhgmMCRGLGMmvyvIOBaeHxlOjX2T++&#10;x6rzqvhcRKVPXm2l+T/Sx9x+EPB2h+EPDOm+EfDMQgsdNt0t4oxwqxxqFVVDFsDHQZr0CytW8wFD&#10;gD1yAe/XkVz2lnIVVOFPOQcg/wCfpXV2rfKxUAqP7p5H5YP5iv6UpxstDwakm3eTL4LAM4XkY+Zc&#10;HGP905/SoYmWVVkx8xA6ckE/ke9MacSO20Zwfr0z9DT2iEgCbiRngN7EdmGe1VYSdncpXM8rM21Q&#10;cZIVhz39cHNYd8ztklCCD90/yG4Z7etdM0AiTa4KgDoc4wSPXI/WqkojigPlnb1PGQO57ZHegSs9&#10;TzxraYph1IBYDuBzjnqR3rP+wo4MrKoJLMGQg4OT/dIPt0rtbpY0ccZPPT19cqR0+lYckYAzKwLH&#10;A5PsP7wHf3qX3Fe+w2C3tlgWJvmIxnzOecj+8Pb1q8VxhudrIc7B6g/3W9/T8Kz4FO5SMqMZ4JHq&#10;exIqe4eSR3jJQkcY4PoPY1Cu9UEXbRFny4HALJyGHQjjBxzkD0rJuIY/JIDshK4AYNjOMcH5h3q1&#10;55jhVCrIQD69ck98g+vWs/z0jJJHJbooBOOOpUj+VTdplKRYs7TKMWKts5+Ug+voQeMelTXCMpWF&#10;uDwDuzgHgfxA9c+tZcl/KrExFeF4DY64/wBoA1flv1WcBkZSWz8pYAHPsW9K0troNbjI1L7mXIJP&#10;OBn1PY0SNCJVRj95scjpyB3A/nUMtzGiArjc4PUg/l0NXEuI1ZZ3BCLkkZZcZz2+YVRu46alry4T&#10;Apj+8ACQPdc54J9axLu3QSMwIJ9OhHJ+lP1G8RrxUjXdyF5KnH3QP7pP6VJDNDMpKFlxnHBx3/3h&#10;QmEU9iiszRsrP0G3Bbn09jWvpV/GHEMpIP3vlJxyO4GR39KrXFplyY2VsZ6EE8fTB/MVjeS1tdLL&#10;KRyoxkgHkD1we/rQbxj0PQNUvzZW817wfKY7sAE8Hkgjae1fxW/tVftC6h+1n+1Frnxh1K8dvD3h&#10;9m0zQUXJC28RAMqn/pq4Mh+oGfX94f8AgrV+1nc/An9mm68GeGZ/L8SeNnbTrPcWLxwEn7XOuQVO&#10;2M7BlsgyBlyRX8v/AIU01F8MpYWwPkiMpNtOCGABPP6iuzAx5qqjbbX/ACP9E/oPeGcKlWrxHjIf&#10;DpTv36tfkU/EOv3/AIjvBYQZuArqkag8u7HCjHc5OBmv0z8BfChPAHhyHw3YDfKjCa4mIzvnYK0g&#10;BAztBRwoPRce+fk/9jr4Rw/EL40WpugZdM0UNf3JJKksuVgGR38w7h2+Xmv1/fw1ZQSSSlCA5Dnd&#10;25AOCSOcFua8nGVpzqOVTc9L6Z/iLVeMo5BSl7sVzyXm9r+iueQaBo6aVELdAxCkoTyBuPAOCf8A&#10;ZFfQPwp06S61KNYmDKB/EBk53YwSf93tXlN9p5sdQKq24hVbHfKen/fB617z8LrI6TqnmQK/7lQe&#10;uM8564PZBisoQu0f59Zh8PN1Pvn4YWaxW0kcAAAUgAYH3sn+Zr2O3aOSRucCVhjGOA+R2HTLgV53&#10;8PmeG1YIrfIemSTkEspzjvtFegwo9uxOCQoYLyf4dxGP++RivYjDSyPGj71jqtDcG/jJJ+Y5b3BI&#10;z0HXDtXSuJYkEzbyTHu5z95MfTuhFcvBCqyEKvBJQZz/ALQXHPutdMZEVkLkEB0bkAALJtJ4J/2z&#10;+VJrXQzqKxXNrF5kiR8fO0OOOjhkU8njG5TUiT+XsnToFEuARjhlcjoeMF6ZG08DgnkiMA9PvRjC&#10;9jzmIfnU4VSVXllDleCcFWLDHGP74qL3RL2IArRsTyCAYu/31DJ6eqL+dV3kMlwJudu7d7hCfQn+&#10;7KT+FNkuJhF5oX7q+ZyM8hVYjk+qMP8A9dVLiEJK0ClQoZohgjoNyA5/FTVNJjcuyOB8TRQSwyxS&#10;uqPtB994UZ9epi9O/vX8s3/BU7wAPAn7Usfi6CPy4PFWnRTqwP35bUiKZsZzkqU6gZHSv6udchiu&#10;9ss6cMBKcdSAVZug92r8Jf8Agr38NdR8Q/CjR/H9hAwm8M6lLBPg9IrlCpOPUPEPzxXRltTlrJdH&#10;ofT8H4iSx0ILaWn9fM/G/wDZv8WHwj+0F4X8VPIYltLyOUAcliWGU/4ECRk1/Z94T1KDV/Dxhl2h&#10;WAlIB6beCAcf3STX8Jfhu/fTvEmmylgdlxE245HVgOCPr1z79q/s+/Z18cxeMfhpofiqZsSXlurS&#10;L2DkfMPyz+Vd+bU7xjI97jzBuMoTa7o6DxPoMVtcSWknzmNmXJGDweD+PBroPAD2kcE0cjsrBsDA&#10;GQevHYc/Mvvkd66HxPaNPGt8pDswGcdQygqen+6OfcV55pUslpd+bA3yyDII4I7g8+h5BNeM3dM+&#10;IpOy5TwH9t3wH/wlXwl1DUrVUe80hW1C3+Xr5GDKFONw3RbyPUnGOK8V/YO+Lcev6LdeCbqTE8GJ&#10;YiQMsOhB78DGB2z+X3b4qkaawk8/bIrKwIYfKwYdMHsc/k1fiV8IvtvwD/aG1Hw9cRsLVL1hE5PL&#10;W0rF42z3+QhS3qD64r2cvkp0JU301PqsBT+s5fVw1vej7y/U/eSG+DIyyEj1HPr0/wATXK6vcNNh&#10;XGR6evrj0/zxXG/8JvaXVgmpW7gBgCChDZBGRkds9s1T0e/1LxHerJL/AKlG5x6DqD61nTVz4OUa&#10;i+JH0z8PrBNN09rh8Zz0xypPr/T09q6LxHqsumaNJdbwAqsc8fr7DqataNCsWkRWsfzgLnJ6tnue&#10;+TXzx+0V4sfTPDX9mQMFmvnW1t0z8zSScBeBnk96dOPNJJG1GPtJKKJfgpp0NloWqfEa7TZPrFyc&#10;OcbjBF8q47kFs8ZxwMV0eiLLrPxC0m5tiSP7QhJ9Qu8fj+FblvpcXhTw1YeEIWzHYQRwqCANwQAZ&#10;+p5JNbPhk2tjPbalZxDzLaZJtvTOxgcfp+HbiuXHXqRm112Fi6rqSb3/AMuh9BR/DZdV/aA1fxDf&#10;xlNP02SO4nmfhSVUMqrn3GTXI+Itfm8XeItS8QEeXFcnEWR0VeF4+nX8a6jxt8Udc8dRfYjEun2J&#10;OZI0OWkP+0wxkD0rgI5RsMSAqBjPr7H/AD/WvCybLqsbVK+6SSXkc+HpSesj0nx3dLc/DPwv4kZd&#10;y2yyWsv+yemCfqOPfBqXxJDJonwo0DRWyJb2d7tlA529QcHoe4rH8K+Nm8NaXP4f1fTo9V06VhJ5&#10;LnGxl5yOOn+e1ZXiXxFqXjLWP7X1GMReWmyCEH5Y0HRR05/r9ajD5fWVVU2vcjJu5tTovmUXsYM0&#10;qBHZThNucgf5Jx1+mRXofi4tH8K/CDr1Bl46/X6j+lcpovhLxR4uM8fhy3VxCBvdmCgbuRgH8T+Y&#10;r2zXfhl4n1HwBoPh+2e2W601naVWkG0buhU98fyJqs2xlGNamnLZ6+WhtWqRUkrnjXhiz+3eMNHs&#10;5MEPdISCM4APT3x691NWPiJMbv4k6veE8xyhBjnAQDoO5Gc+61bS3vPh/wCOLCXXlRhauszCFt4w&#10;O4PcjsPQn0rotX1H4J6lrNzq1xbagLi5cySbWAwR3xnjA5HtRWqtYlV4Rco20sJz97mtdHnCbBGQ&#10;nHGcdduOh99uePVSR2qCRXjOCSD6d+ORj2HUeo4rS8QT+CormCPwYtzCnzeYs+DgjkbfpyfcVjPc&#10;KGVWG76cn1wPp1X8q9qjJzjzWt5M6acurQplY/cHzeg79+P5r+VZ8nmMc8YPUDgc+noD69mpjTnL&#10;ZwV7enPv/L0NSxs5HmSDJ5B9+ecj+Y/GtZR0NFDm2P/V+8pVUEliAqjcSO5PQ/7x/hHpXLXyyOqt&#10;nKj5cfw8c4P48s3c1vXsqFvL39OScYJJ9eOGPb0FYM0siiSOFxlsZHGAB0H0X9TX9Ic9j7OnPRIr&#10;RXTKzjJzwd2OST049T29BXo2na3anbsbJyMhclflP5FB+pryvY8ZZJA3GSeRnkdAfUjr6CnWuopb&#10;MhhGOeBngY4BAP5KO/WqjVuYVpa2Pb9UzfII4fmbGCO43dl9C38XoK8O8eeD31PSnst37ub/AJaq&#10;OT/gW6L7c16XYa3E9ulvEccfOCcc9SM/Xlj+AqvrXmz2pZh8jAhjjk7hwCOgLdB6CumlWad0Z0sT&#10;OnJWZ5F8KfG02q2epeAvHSJNLp8QWxmZ1Xz1chBEF4LFApwQTkY4ryj4pfCiDx3pB8+JrK65e1k2&#10;HdGSx2g56jAwa0/i54Cl8R6JIukI9pqURDwTwkho2j+60bDGQDgY6nn1rzb4O/tOL441i7+DPxf2&#10;ad4u0wf6OMhVvIUURJKo+UZZjlgPUH6dk3e9SmejShO8sVR0tuv1PLPBvi/XfCmvHwX41jaO6VAR&#10;IQQrgDqp75HWvouGWLCSx/6vpweMdjx2IPQdam+Jvw40vx3arbXp8mSAuYZ1GWUq2OueRkcjvXhP&#10;h/XdW8B6z/wh3iqUSSQhWhm6iRMnnqcccVnGop6rc6FWp1488Pi6r/I+hFuY1YGTHUfKRnJHr/h0&#10;A61Vmfc+9V2fNxj+LPT6+npVOSW1i+6wYHkgYPB+n54HXvWi0X2mAOxyW9OD7fjnt0FaxaHGXK7o&#10;2dE1eK3QxQknbxmTPcc47Dr2rX8OaI/j74t6B4XEazeZeJJIJBuDRxESOGB5OVXjPHtXk1xqUljq&#10;cUyYAjBDHOPquT7+gr66/Yx0W11/4m6n4vcbjpVvsj44V7g/z2qQO9epg5cnNLyPWoSdOnKt5H6e&#10;ao261HlEIAcgEdGxhePQZJx7V4xrcMF+FXLKvKsOTtQqQcdxhAT9TXX+ModRu7H7RYzCJo8Ern7w&#10;AOfyAPvzXnN/NJHYfaLr/WY+dVyRn7zAZGeBtXp61yW0Pm6ckjjPEF2ZXkmuPlUJlh12qfnYDoeF&#10;CL+JrxjxHqTOywsN5xuc9SW3AgAcfxYH/Aa73VdRmDG3mTc4JD855Byw6D7zEL+FeW6xceUywBg0&#10;pzgtz93gH/vrd+VctSJi3d3ucNrFxs3rKrHHAIyMgeuODnn86811edzF+7GMnOc8e+OK6fVpFaWU&#10;7SCxGDyMdB0z6AfjXB38hmIRckA8g+h4796xS1HFK+uplSuWAjjbBcjJHXg+vWs2CGZnYtuByB/F&#10;g4wTzjpwf1rQmhGMM53EZOCc59sYqW0uTcWCpExIfcDy2QScD/0Kum6PQSsrorR2MsufPflQQQSM&#10;bioHPA6eYeK1XeB7hmCLt3biMDkAk9MjjCgVILjYwm5U7mkPJweWbHQ9gvNM2qn7nALMRFzg8Aqp&#10;PPsTUWvubx31NKGJ1QRqpRwoTjd98qAeM/3nNTz3QZmJzj5nJYjGxQzdxj7qAVTtJ/PjW5VdpOZD&#10;ng4Ys3r9Ko3vIaEH5NhiHJGQ22PPftuzVRR1UodxYImuJEgkj8wyFFwADgsAueMZxvY++K+5f2cf&#10;C0P9pNr2OYVLYIbjdnA9vl4PrXxx4Z0y61PVoXIILNu5AIJk3E8cEY3A/hX6Y/CvRH0fw15cC7TK&#10;wVjtP3cgAnnsDW9R2jYyx9a0OVdS18RrnFq1uo2IQITgtzukjTGMc4CNwa/JP9prT28RWEo3NEbl&#10;VPBViGdzKeWHGfM5/wDr1+mfjTVm8maRpdzSAuxyy4+SWXI4x95l/Ovz8+LlpJeQ3lvG+Vt1dQ28&#10;7iYF25GR3KDBrkn8NjzsBWcZKSP52Pi54ae7vVvEyGlbcpQLu3BQw+6eOcn1rkrzVoPE3huxu4oj&#10;Fc2u+K6XO5i44DHpwccV9hfGXwhNbC4hKbtinyyGVg6k7eCMHcBnivi+2hg8Pa9JDexmOC5QRvk8&#10;KW+64AyOpwfTNRGbk/Z30Z/fH0WPFBZfmP8AZuJn+7raK+yfT/I9LGiSR+HbZYGZC0X2iKVSVdHB&#10;GGUjkEEdc+hr+nj9hX9rOy/au+FEi+IHii8X+G1jttWixGDMCn7u8jUBcJMQxIAwjgqO1fzY6SrQ&#10;aUlrdJnyztjIPUHgj1H4Vt/AT9oHxB+yh8dLX4oaGZJbJJGtNQtEJAubKXh1werLxJHn+JcZGTXv&#10;ZthVGEJ7aWP6/wDpR+CdLijh5zoxX1mim4Pv3j8+nmf18+apHy4wCVGCg/u+g46VUiuTK5VpDhie&#10;Nx/2vRaqeEvHHg/4neBNJ+JPgq7W60zWoUvLeQEj5JcHBAXIdcbWXswNWoTI5WVs8jqC/Jx/LmvA&#10;aP8ADTE0KlOcqdVWknZp9Gt0z0fTJGYGMs33/mG5+xXngCqWsbkgEzozLt2j7/GQx9vWr+jiCKOS&#10;SblnYdQ+cbifX2rJ12WCKwdZOdq5Pynkgcfxe9JIjm1OWvtkcgC564Iwxxyo7msQgsNm1gMbskNj&#10;o3P3qzbvWIpLshU2gvjDKOMHvlv0rMvNTjjTY2D8vOAuOVHvSk7aEyqX0Yy6t2bzs5A3fIdpHQ+m&#10;/wBqxraN5QhXO7C9jgjI6fN71WvLne5DYA3ZPC+/vU9hZiV1YsrJ/dAXrwMdf8/yUXoRJnc21vcW&#10;pJfhdh6bueD/ALX5V1NhbStMm1nDGXC4EnUMMHg+ozXntjbxx7tnCkYbheMjjPNei6a9u0ySHPEh&#10;4Kjru9m9qoFLsb/2KaOHiRlAHJBYZ4+lF05bgy5w3r7n1Wq900rxjyGZBgZA3D096oXV1OAELMDk&#10;liS3PLH0NNmjuOllP2cfvQDgdSvt6rUsc6HashXBJzzHxjcfT/69Y0ksyogxwWA+83+zz92nxT3B&#10;nRd3HJIBJzw3cr70hOfUg1dGlSNYwrBSeQE4yR715ZryRhpPuoeck+Wememc16lqM8kcC5QMxJ5y&#10;ODxz92vL9TEjn5n/AIerEZPbstTN6HNV97RHFyMpAkWTJGP4gOc+ykVGrbwHBf5cEYLnt7AcVrTR&#10;yByshPJ4CliP0ArKuI2CqvcdODjOOeSwrikxLSxcUfMSUbLA4LAkDr/eagQ73Zbh1RQCf4B+nJrL&#10;UrGnz7ByQB8uemfVs1fhOBuWQ4zyVJ4HXsKcVqOKb1Z1Wm6eqQ74WLK+cEBzkD/vmr11bxRQnIXf&#10;/DnaD179T0qWxVZQWmY9yN/0P941p3kSyxNITtCkt8nJ5z6D+taRv1Nlq7s4F7kTSpuRmXKg7dx/&#10;i9PlFRzQWzw+YsgQ4/hH5jCgk/nWRrf+jzxlssW5UHHUfUn+VYfizxTD4f8ADNxql9KkFtaqXmkm&#10;bEUaLks7MdoAUDmiTSjd7FqF9jxnxh+zXY/tFa6nh+9urix02xu7e/murb5Zw8OHWOKQklGLclwe&#10;AOnPHq3xm8TeLvAngm5+ICXtjpN34QtodL12ykaCKPVrS6me5S+tPPlU+dFsd440ErjNxEgyyZ7L&#10;W/jt8L/gB8IP+E8+IF19kUmTyLaLa9zeTBQ2y3jyDISMHP3VXliBjP8APZ8b/wBo/wCJv7Yfxv0r&#10;4hfFGyl0j4d6RdeRZaLZt/pUNur5lu/OKjzroMgkAOEwPLXaSWr+d55vj8fmVSvSVqUdF/me2ss9&#10;tTV+n9WS8z+nTwr+034F8B+KtO+HvxIuV0/S9bhtf+Ee1WViLKZzAhmge5mIAPmMfLkOxJH3RKAy&#10;hT9zpEJHMSkNgnhh83J7hsH8jX88H7Ungj4R6trT6b4eknuNG8T6NMbCzhDn+zYfK/tB445V5eW3&#10;jV5lC5RXM6HJwB3H7Kn7bHxr/ZsNh8Ef2w7LUL7S3uZLbw94lJMzz2Ech8uabzCWkjaMhlcAMVwC&#10;uRX7lwpn0cYvq1SX71bLv6eZzYHBfWaCcH766d15ea6n74CZxhZDx2D+hJ7N/jV0MuCPujJOOQO/&#10;rkVzGh65pPiPRINc0O4S4tLlEdJE4RlYAgjqOa14DsjHGAVGSvTPHdc+vpX1LjZ2OCSa3NUyNGu5&#10;WZVB7ZxgZ7rkdqx712bKEBsAcrjPYclcH86A+WZlO7g/dOeMH0wfzFZ2qTldvmAMrE5z14+uD+tC&#10;Rk32MHULtZOASSMk5x/7Nis8zFHMZYqA+OdwHXjru9KbeToboxP8oYAY5xjgdGyOfrWWzYkDPlf4&#10;sr68n+E8enSkXa70L0kjsyrFgHjJ4PoP4cHvSz3MyO7yttJbPzcdzz8w9vWsRp2lnK7wysR1IOOR&#10;zyAe31qJpJktSWZl4/hBA6H6jvUu5aRdea4KhYmIZQASuQO2R8pNUzfPLK2SpPXnB9T3ANRLIrMX&#10;I3gNnKhT0/I9qI0kkkXn6huPQdwfWheZDNQZJ/eIyqcZJB29vUEdjVXNsJQHG0sCQRg9cn269K2I&#10;LfzNpZMDnJXqMZxjaf6Uk0SxSLHOF2hQuWI68Dow/rQiua+hHceWIljEhzn7rArjBHqCO3rVAzyQ&#10;fcxkLzg45I9QR64qeUoWK2+QeTwMc4OPuk/TpUk2nybseYCAeQ2R39WX0FOxsraXMFbu5mu2knik&#10;2kl++OMnkkH071esdpCjPYIPxAB6Yq/Bp84kPlqCdvVSCOfoc9/SuoWy8pSjAnc2Tuzxgk/xD29a&#10;ps2h5nPMXO4v1OSC47nJ75/may9at5bPTv7QZvKjDhTwdoUso3H7y4GPau+gs4VjIdBg4yQMkdP7&#10;pB/SvyF/4K//ALV0/wAG/gR/wq/wJd/Z/EnjRzZxyQuFngs/mNzMMYdSVIjBIwdxwcinDfU+j4V4&#10;Zxeb5jRy/Bq9SpJJfq/Rbn4J/tUfGvV/2xPj/eePpyI/DuiqdN0dQvyGKNyZbgEqhbzn5yRkKF4H&#10;Ir551PUDbIbDTflRUBk25BLdMfX6etasDPY+DoLLTxs8jCqg/hA6uOnDfjXv/wCxd8K4viR8YIte&#10;1uB5tI0HFxMzLvja6cjyInUghgVDsRkH5RXoYmUcNT03f9WP9y8THLvD/hDmhH3KENuspW29XI/U&#10;T9j/AOBTfB/4UoNZtymua463eoB1CvEQMR2/GSfLGc9BuJr6N1nTY0m8yQbd77CGAIO8kd89zXoO&#10;lQJHEdv/AC0Ibp3xye5qPVYngPlphQ+7B4z6gdz1AxXzMpc25/ifxRxXi84zGtmmOd6lRtv9EvJL&#10;RHzbqllOk0M21mLHc3BxgkHA4GAcsK9K+GulXKtLM+9zhTknujbW79Mg1l+JtHle4Z4o3Z+cbuyt&#10;npk8/e9q9N+GtojzwyGIbWGCpAGCRgjr1Jau2ktVY+eqxvBNn174DST7NA8KHJWLduIHKnY2Dnpl&#10;D1r0lYLlSARgowyfoQG4J9q4Xwt5P2VHwEZzgk4ABfr+rGu5SdZkIkX/AFgB6jncOR+bGvVR5d7O&#10;6N3ToJlt1LYHlDGfl4ZMjnnqTFxXUpGZCQjDgGPGRg43AdB7rXM6ddxbTMf+WxEh6d8Fu3bc1dFZ&#10;3jwIDgsVQPnn7yKM5+pjrKStuYyle5PLJulZyWI3eaRycjKsemOzNVaeJUUh1O7aUHHG4Bhk5Pqg&#10;59/zJI/LdrXcR95AWz0yy9z6MtVftQaQmQhcr5ozgcrtf39G/Ws3ZCi7gLi1WUyS4KblbHGdjHJ9&#10;87ZGqrKs7wo+Sz7Fye29UKnjHrFmmSYEfyZLbfKA5x8u5B26fdpJ7h0h+0INx+WU8gZztcjr7tRf&#10;qO91ZlLU41mhIGRzgEk4Ee4DIycdJR+VfEX7WPw1X4s/A/xb4ARykuo6fI0XTi4jUSxk9hmaMZ/2&#10;Se9faeoIm37ISNzfugfXgrj81X9K8p8VwIqeamSCu4H2OGHX/e5qJNpqSOrCV5Uqkasd07r5H8H+&#10;hXFxBJHNcL+9t+TjnDDGR17Yr+rT/gnZ4+bxh8FoNHlY+dp7MoHBIALMOg6EZC561/Nt+054Ui+F&#10;H7UXjDwbbLstYdUnmjR1ChI7oieMKOPlAcY4AxX65/8ABLvxiNA8Q3GhLKphu0jdADuXPIIHvuAB&#10;4r6nGSjOi2j9i4ypwrYD2sV0TR++ruj2DiZ8jpk++FB/PYfxrzydY9x8vPTePUZ7emVOR7YrrTcA&#10;oYmbcGBU/QjAPT6H8K5O+mWCRJZNuS5HpuPUj8w3518y2rWPxijVW5yOu6jmAwnnbkH8z+eOce2K&#10;/MP9q7R5tA8WaT48so3KzA2lyeoDL88Rz75YfhX6P65PtuJVB8wqfbkdvpkY/OvlT4++F5PG/grU&#10;NLCb3iVpLYg4IlT7pP1P6ZFaYaryTuz6vJa/sqqb2ej+Zzvww+Mej6jptpY3MuJZ1ACHkqRxyfp+&#10;NfoV8P7BIYob63KkOAdoOcqfX3/lX83vgvx7babqtrLdySQSRvteMnkEHBQ+4YduvNfv38AfFFt4&#10;j8HWt/A5ZSNpOcnd3/AnkYr0pLWyObijL1Rmpx6n2cLw29lgHCqOD6Zr4p+IniSz8R/tAeFPCTS7&#10;FgknvJFzgt9nX5Qf+BsCf519F634oi0vQpMnOwEEDqeM/n/Kvz0+C6XfxH/ar1XxEyZtdEs3gifG&#10;EEk7AkdeThACf8a7cBT0lN9EzxMropynVvsn+Oh+iF1cTazebjw2evcetdroumvbHZkktyTzyR6f&#10;nUWl6LBbSi64ZiOSDkV2MWMHHB/z09a8+xyuAqQNGN2cgdPYf0qWNmbbGoz6fTmrEKMFCsMA9P8A&#10;9VWERYs7hyf8/j/n1oNIJhErK4AOSG79foT6+319avtBGQoAx/np9O30IPakWInjBVhj/wCtj6f0&#10;pzXATkY+mep9Px/wp+Z0QiSfZG8tjBcSxFhhxGzAtjvwRyf0I96y5ICkZZrqU7erb249+vPrgds1&#10;bF0CVw3DD649D/I/gazZpC+7cNgHHPQHPb2B4+hrL2Ub3sVGF2SiWCNvO3HdwCT8xGOePZf1Bqt9&#10;qwPmwuDxxnbj+eOn0NUACJCpO3bj14xxyPpwfbmtA2DSEDOCD06kEds9yB09RVqyRv7PoU50+1J8&#10;pwfQdRjsPXHVfUVEkTg7GGcgZJ6EHkfTnp6Hirkps7dHE7qojHzDdj3HPQex7Hg1w3ij4m+CPCNq&#10;17r1/DaxITuklYKAcdMf3iOq9+opxjzaI68Pga1aap0YOTfRK7f3Hb/ZVBIc53d/58f+hD8akKGP&#10;5CeBjBzx7YP8j+dfn34u/wCCinwB8LTTw2epnUpVcqFtUZwGDbVy4GM8HBP0IHFfJPxC/wCCp2lb&#10;jD4Z0a4udzMqhysYBz1Yc8Huv5Yrrp5RiJa8tkftXDv0auN8ySlh8vmk+slyf+lWP//W+3r14pnW&#10;Tbhj8vPXnnn3PUnsKxbiLaNqnDMu7IHAA7/Tso71bu1ZpyRnnAKZyRkZx756sew4rPkkab51bC5z&#10;kd+cZH8lH41/Q8pn0kZy5U0ZjhQC8oyCBgHjJ7jP6sfwrLLp9/PzdQeevr7E9vQc1qaiquvljA7K&#10;OMcckZ/U+p4rClIiHnSbgqce5J559j39BWbldmkJxlozb0u8ljkByMDA9sD19QO3cmvRoL61aFYs&#10;5Lfw984/X3PavGorsRDzBk4GePyGPbsB+Natpqm9WVRtz3z0+n9fU1vGppZGeIh0sdRr9lbXULIr&#10;nEeSGU4x05T6dAPxr8uP25/2dbvxlp9r8WvA9y1nreiSCVTAh3ShdvBKkMCpVcY64NfqHps8UriG&#10;cEg9GA6kdsZxkjj0Fc34g0qxvxKsKgh12tHngr0579DwccnJrow+JcJXTIwuOqUJ+0pvY/Lz9l39&#10;uWLx0I/h38TZEg1WzhCJcOR+/ZSQMZ/iJbpzwMk19o+MfCWl+P8ARhC0/lyDLQToQcEHHbqpxzX5&#10;M/tk/syzeDfEFx8TPAqPCJ5QzGHIMMvX5dvGMj5TwODXqn7Kv7T1zrsH/CL+N8xXVvGsaspJV15B&#10;JwD8w647k8V6ChzJ1aZ9AqCqf7ThdPI+2vAOuyRXMvhfWmH2m22qSP4lOVJAHODx2r1yGaWNfJUg&#10;7VweMj05+hxwPxr57+ItxFBBH450DcLi0TEybid8THOB7qea7jwn40tvE2kpe27DbKBvHUgNwfyP&#10;p1rWEeZXR0VE5RU0tOvqcl418Qw2tzkSbm53bTghu/PsR0H51+q37BmgyaZ8H5/FU8Yik1e4Z1Lc&#10;M6x5QN1PfP5V+H3xL1m2fV207RnEktxIsKrnJYysIyOMgfMeMV/Sn8LPCUHgP4YaF4NtRhNOs44S&#10;R1JRfmY9eSc/ia9atHlo2XU9HMrU8JGPdnTa5dtNavFgBMbnUjJCqQSMfgo49TXm2pSSbyiqXWEE&#10;PkdXB6DuNznb+FdzrN4Uj+0x8+Uecf3gRgfjIwHHpXmOpy3dnaPLE24AhQ3+0pIU568uzN+Fee5H&#10;yM5NHk+pXTNKyQkTFPlJHJLAkA5HIBdix/3a8y1+W2e53mTKIgWMDg7AMZwfYM31avTNQjtLazeQ&#10;NgBdidySw254xyFDt9cV5B4haGWFpkYeXGnmA542HGBz7bR75rnnK7sZVXd6HmmuSvJcSrc4xnGB&#10;6nn1H0/CuPMEay72IOOBnv8ATqa6G/snRmaVd24D5sq3TgHr3OTXLPJHHnfw2exxn8qldztwq5ro&#10;niEcylJVD9TyvofqPSksdPjs3RY046gYHQD6+1LZgyANbHORjJXoCT61uR2U80jPIufLHYL0JAz1&#10;q1LexrLfl6ETwww2+51/2emMDIBPXgYU1jAKjh2bbkblUZyCQf6uD+FaNzcZkFrGmV2Mvbqyg+v+&#10;2az7doJCZ8FQPnYdPlGW/klaWZ1UI667FiV7NMiFwctgNgEbQcfhwhqCINcPFBF8jYBJ5+8Rv6j/&#10;AK6D8qzrgTyX4sY23b1WPHfc2FJ59DIfyrp9C0t7rUkkQEBG3lRkAcnb0+i5pxjqehTa5dz3D4Xa&#10;DHdX0RkXzt7bFBwcDO0c9egFfeshOk6f9ntwV8pCenQIjeh9SK8V+EXhdIIRcbxsXDHgNggDjnB5&#10;Fe062ry24KopDFYT8vPzMo65/wBk06juzxMbUXMeGeNxA7+S77VBKPgMejIOR/wA18Y+Jg960k0x&#10;BWdcbSTx5rEkE4/28V9OeItQaK3xMDukiZxweSUkfHt/rB+lfPviBkt7iSLoqsQBuOAI/l9OuU/C&#10;uepG1zl5rXsfmh+0F4YE+jte25AZHEmw4x8xBIzj3zmvzJ8daCskojUczhgRjtt4HB4x1FfuV8U9&#10;KtrnQbpGiAwSpyVIJVWHGRwcr+lflZ458PzWc09hcWzTSRg44XnqPauH2ytc+wyPO6lNJwdnF/ie&#10;DeCfFkjSt4WvnElza7/KcdJFQkZAPcfyqj47uH1C+jJQIyIVYYA59RXA61Bd6ffw6tpIEEsUolLM&#10;DwqDcV9BuGBXXeJLiO8mh1eE5huYhLG2QQQe34Dg17EsxlUwrpzd7fkf7FeAXjLV4ryRU8arVqVk&#10;33XR/wCZ+tv/AASe/ai/4Qnxl/wzP4+uGXSNccy6JK7HZbXgDO8AVR/y8ZypJwHXGPmr+h46WYrj&#10;zTkAAcbWPYA/xV/EhoVvfXulyTWjmOW0kSSN48h1Kcq6sOVKEcH15r+n/wD4J+ftewftP/CmTS/F&#10;ciL4v8MmK21H5V/0lCcRXKDdn51XEgxw4J6HjGdNqKkfx99MzwMjgaq4ry+NqdRpVEukukvn18/U&#10;+/l1G2it9hQqPmz8nXG7HJauI1zVIJIdoZVATLcDqNvq35VHrd2YYPJ27SA3IC8kpnOc+9cHc3CN&#10;+6GSA2COM4DdeB7Vi11P89q9k7oqXUyzKZIiuOWJAX3pyRk4GB8pxzyeoH92tHTo7e4s/njdkIx/&#10;FjPGRkAev4VZkRmczQqzBSW3fN6nqfwrKdtjnU3uYotoZjvfJJBHBPT3G0+tdTaacpZJYyY1DZ5P&#10;UAH/AGfaszToBlcDJ3DghuhK9ea7KARKreUDhgcHLDs3+NKLLg+Yz0s0acHzFJPy9VBP3c9R7+td&#10;HZxBJlUFG3ZPIj/2j7VXilRbgbSQd44JPqPUcdKsRSt5gc84TOS3qOB933rU0g9DYjhDsMqp6A8K&#10;e6jsw/8Ar1RvrdD++RSCEBPBzgg+jVZeQ/eQDOec7Cep9h6Vm3KSBotuB8qgjC9MAZ60jSLIJZWd&#10;lXa4CSEgHeOcjPGfalhJO1sMcrjgNxx1z71WupYhMq7FGTnG1fVjn73P+fxtBeAdnGBjAA64/wBq&#10;m0QpKTvYlvmcw7xk/Uvz8x6ce1eb38TtAZW3bhjgljnp7Cu3neUuSmdvoMnsx6ZrmJ45pJimC25t&#10;n4ggd29qUlpqZSja2hxU9tO7rmNjxksQcc/U1zmpWu2QNbMqnH8W0ZJ+pzXpsulyFXddpYKCM7Rk&#10;Nj1bvmuPutPlWZvPKgE8cqAPxAPWuOatqOM1dnD2zTI2HKkA/dUg5yOegq68E4iCruKn/eIPJ7ki&#10;tF4obeZrbLb8dPmPsDwB/OhoniiaOSPBAAOVA7dixqFJ20NE5NXsdlp/kzqu1ljwuSMqPXjoTXd2&#10;1s00JZwSGIJ3BmwAffAya880SX7SrwQMFEZGdp6HBPIUfyruL+9i0TTmu784GFyzYxzjPLNW8LtD&#10;qS6HlXimGCwkhZz80hwmCq5PHZQxr8+viN8ZvDPxastZT4faxDd6d4VuBb65fQKLqOBbhTGzpyQX&#10;i+ZlbBBKuv3gK+bP+CsX/BRCH4J+H4fgx8Gb1LnxhrELGW4tpgW0mE7QHKoP9e/OwbgUxuPYH8rf&#10;+Cf3inWf2NPibp/jz4rw3WreCdYmhOvaCHeJbuOMnbKyA8yW7sXXcpDEbTwTXz3FMpwwzjHqevRy&#10;ipVwsqkPi6LufpL+1j8GpvhL4j0zxL4pv5bvwZcR3Fr4XlupZZI4baEndBEJdzKACAvzMxUAE8YH&#10;mPhvVPFHi21eDwdoF1qscWSZLG3kddrElRuVducY6H8K/X343eBPDvj9br4I+K9NuPElj5tvrPgT&#10;TNP8u7t4ItSmMl1bzSEptity/mrI/wDAXBwABX074B8J614ItLXwJrFvZx3lvAjulhJ5sUQbO2Mn&#10;ap3AdRjoR2NfleCzeMX7FLU87B57KnTjzRu/uPjL4BfF74afBT4EyeMPjnY3lrr8OqSrYaVeW08Y&#10;TcEkt5ZNwaKR0k3mFsDyPnPLMMeZTeF/Hn7Tfxdh+JnjS6gvLMshs4E+aGG3OG2KCCed3zE8seeO&#10;lfsHB4GuNbVrHV7Jbi2dSHjkUMrAjoQRg5r5S+IHwHX4EXtx8Vfg/Zn7JGyPq2jR7mRoQ43zWqlg&#10;sTIpJZEAVgM4yK+s4PwmHhjnXn8Uno+3kaYbM0ql4+7KX3eh7j4D8Ra58F7WzbQwJbSKKOOa1OUj&#10;YKkX3SoABweCOPUV9veAviD4T+JlguqeG5lkkXaZ4QymWEkZCyKpDqSBlSRgjkE4NfCHhnxL4a+I&#10;PhGy8T+GZPtFpdxQOoIxtykQIcYIBB4I7HivjLxR4+8d/C34l6f4v8FXYgmVYC8TruhkQkIVZeMg&#10;jOCCCM8elfu0cE60mtpGtLCutJwbtJH7uXRMTBerHjHDemeu1v1rGvpZo0EWSMjoTkdPRs+vrXh3&#10;wc+Otl8VtHjuNQtm03UwMyW0jB1Y5bmIt1XAzgkEV7FcXjui7l2EFehIBGBzzkV5Vak6b5ZbnnTg&#10;4StIxrtwZ2CDo2SQCMZ57ZHb0rLBZz5YIYgex5wBz90961vvn7QwEhck/Lg9if4CP1FMkMY3JKPu&#10;tjk9eRjhh7VztmkdzIkUkszHbyx74PXPBz1qWJI5IBjjp8wGMdB/Cf6VftURFdipB253cgcj2JHf&#10;0qeZNzeX8uN3HTs2O+09qiVzTyOfUFd/IIwflOD6/wB5R+hrS02BNolRdrCTHAIHykc8Fh2qSaCN&#10;ImLA424GSQOcdsEVPZyQQYCKCoJbKqDnk9SpB4pOSJcle5djkQIDJghVPpnkdccHvTbyUBSq5GT6&#10;kDr6cioftULocHHGMMfXHTcK0o7S5ciaGMgZ3DaM8Dcf4T2xVJJA3poijptrBPMCSuSADnYc8D6H&#10;muhls0Eu+EGMg5AGff3NXoLcxMAzD+E85z2/2TTGWJ4mmbZ07+u36D8KEEZHNvIsUn74bg3y/MPo&#10;O/8AjWxb6mjsfIJGQc4yM5z/AHSfWmtDudnjOPm7EAA5+vtXNOEsrgvNkRqvzcZHbuAabv0Oygr6&#10;Gp4v8TWfhHwzeeI9VmjS0tQ00zSsqhI05ZizgcKFyeeAM9q/ir/aU+L2sftTfFq9+OHimTFgrGy0&#10;m1bcPLsLeQ+XkFjhpMl2x0Y4yQBX7D/8Fgv2zrfwn8OLL9mvwHqG3U/FZEuoiJ8mLTVdtyMATtMz&#10;DaMgHarepr8DfEly9vYx2WlMsSwFVTnjaByG9TnkYr0sBQjaUprbof6d/Qg8K6VPD1eKMVC837sL&#10;9F1fzenyMa91Y3pGi6YjHe2I0UFi5JwqKPUnjHrX7jfslfB//hWHw6i0C4SFtRu2F3qEkanLuy/K&#10;Mk8iMHYO2Bkda/Nf9jH4eT+I/iEfGOsWwZNOdRaNICwM4dRK4UH5iiuo/wBkn1r9w/DFmunSxIU3&#10;MQFJwBwpUZ6+gNeJjsbKrPXofMfTJ8Xp4zGf6tYX4KbvPzl0Xyv956rpKgKkCHfgfKP58D61Yurd&#10;nYREDKt+f1x9KNKZZNvO9gApwf4gAPb0/Kt5olO9Sd23t1/P8q51Hqf5/Vp8r1PPdX0nZh92AEJ+&#10;u0Egc5/u10PgiyaFZhbru2SZwM9QWxjj0xU15Yys6AHaUAIBwOMqO31NdP4cRln8mXO3ysHg9VGc&#10;/wDjhruw+rRs61oWZ774cUy2hkQZGMpgnPOWHBHbIrvLiJV2yxZVMso69Dkr+QxiuP8ADMUUNtsU&#10;naEU7uednXv6LXXQjzIvJI4XHH+7gev+zXpR3Z50JPobNnCrD92Dh8pwD/GGAP6rXRxSxbkdum4H&#10;OOzYJ6n0Y1y9oRGjBsKUUheM42jPXP8AsV09gqsCmPvfKOnIO4D9CKylK5nOSK1wkz7ihAJT06EL&#10;kevdKryMjToYCcFtoHUhWbbzx6SVcur0KrXAYkIPN644BVz0HoTWdPZGOWSHJJAMfOT8ykr/ADUU&#10;SXcmEtLjH3iNWkH30Dc+uMkcnruiPbv71VgcSRbmIwDswMfdJYdvZxVqQx+VtUjCsXwP7uVbsD2d&#10;qxwrQI0W07+UyexG4A9u6Cs2r7ClKzLFxMDGshzwN5POCV2v7d1Nec+JrQMHtyNuzhR1OASATjP+&#10;zXoU08buUVQqmTIH+w7dO/aX9K43XlmX/Sg24MpJAJ+8ijPbnPlk1nPRHVy21R/Ll/wWI+HFl4Z+&#10;Nfh/4mQEH+39PeymUJjElkwZW3YycpJzn0HauP8A2I/EFzo3iyymKK7yoio3ULyWXIxk/MFB9q/Q&#10;3/gr74BHiL4DQ+MoYUlm8PX8UwbJ3JDMDFJjHHUJ1/8A1/j3+zZ4mn0sq9jlPLmTa7diSMDB9ew7&#10;17GGk5Ye1z9byrEe3ydRlq1dH9a3h/VYtX0O2voRkFADk9QRkdR6MPyqPWzNPCqPyW+cZ/vdT/48&#10;P1rxn9n7xna674TjS7bbuUZXrgYHf/dkA/CvWdYu3t3eRyGCAuD36Z/mprxqmjsfkNWEoVGmed+I&#10;XVEjl6Fxt5H/AHz+hH5V4L4ru3ciFDuVlIIzg8+9eyeMb1ktHSAh5EPyjtgjI5+hHSvmjxJellMs&#10;khAb7ucEAf8A6qiLe57GAUpNeR+MPx2li8DfHGfRbfYkWpEXMQIOMtxIpGMA5Gc+4r9zv2KfFMeo&#10;fClLhV8rysR7QeRtGCfTOa/Hv9s/wqNSXT/GihT9jn8qRhjIjlIGc455A69K+vP2RfjT4d8IeBJr&#10;fU7pY4YE3SNnCqp5ViexI7163tLpWPZ4loyrYSLjuj9C/j/8WLLwd4TvtSkw5SE4wf4iMcDrzXY/&#10;sR+BP+EZ+Gw1i+zLf62322Z3B3DzM7UO4/wjivy98B+PtF/av+PsXhzQZ/tfhfRX866uAQUllQgo&#10;sefvKTn5uQQDjgjP7e+BPIsjDDGDGkecZ5yOmK9eq1TpKn1er/Q+YrReHpLDW956v9D3SJGij2cY&#10;46DP61rwMgK+vr7fWseGYBtpOQeOfar0cyyKDH91Dya85Loc8YvqaYbY+0gc8ge9K8kW7KHBznNZ&#10;c1zCFG5uSOnqfoKifVbC3Xy53VTjgEgdP/rdqajrY6lSfY6Bpyr4TAU4/DHT/DmoC2RviBDEYP8A&#10;T8R2+leceI/ip4K8KxiTXtQggj6gSsqnk4GQTkZb5RnqTgdhXwd8Y/8AgrF+yv8ADGZ9P0XWE128&#10;VWO2xYTR7sHCtKOM7gM7A+D1xXTDCzeqj8+n3n0fD3CWY5tW9hl9Fzl5LT5vZH6alIzGsqkAZIPP&#10;APp/X6GsTWPFXhjw/ZPPrV5HAkSEs0hCgBVLck4HCg/7w6c1/Np8Uv8AgtT8QdfkntPhV4ej01WJ&#10;WO6vZDIyns4iUKFwegJNfm58U/2nfjV8cdTa48ea5cSQSAZtYGaKAkjBOxTgk9DkkH0rNxgtG/uP&#10;6b4G+h1xFmE1LMpRoQfnzS+5afif1L/Ff/god+zZ8KnudN1HW0uL63UN5FohuHY7toAK/KSOTyRx&#10;XwD4q/4LD39+JrDwL4YkCniOe4uAm7B7oFYqPTDZHrX4LaZbavfM502BnVQC7DkAduT3z0rv9M8P&#10;3aWytqRJ3ciPHzDn1FehhacZPSGnmf2bwX9Dfg/BqMsdGVeS7ysvuX+Z9qeN/wBuT9pf4mXk6X2v&#10;HTrCUNttrVVG3I/vkZYnuT1P51876n4i1nX7xtQ8T6lcam+ApkuJHkJVenX0/lXZfDz9nX40+P4A&#10;fBvh+do9wBluSIhg9TjlsD2H0r7W+Hv/AAS1+LPiizEvjnXINNjZuY7SMzOy9grMUAJ75HH1rizL&#10;xByrLvcqVFzLolf8v1P2apxv4e8GUnTh7Kk46WhFSn87Ju/qz85V1bSdNjkVirCUfLngcelcrqni&#10;y3vWe30uGS4c4zsXcV9+K/oK8Hf8Eovgr4dkjufEv2rWZEx/x8yDbyOcouBz75xX2n4M/ZO+Cvgp&#10;AvhjQrK0cjBaOJQx+rdT/QdMDivzbNvHhfDhKL9XofinFn06MoptxyzDyqPvL3V92rP/2Q=="/>
  <p:tag name="ISPRING_PRESENTER_PHOTO_3" val="png|iVBORw0KGgoAAAANSUhEUgAAAZAAAAE3CAYAAACEpheaAAAAAXNSR0IArs4c6QAAAARnQU1BAACx&#10;jwv8YQUAAAAJcEhZcwAADsMAAA7DAcdvqGQAAP+lSURBVHhe7F0FeFTX1u3rq+CuSYi7uweCu8UD&#10;wTUETQgQIQGCOxQKpbSUUioUSinF3d3dJbi7k/Xvfe7czJ3JTaB9fe9v3pvzfeubZObOvXdmztnr&#10;rL332ecDGJqhGZqhGZqh/YlmIBBDMzRDMzRD+1PNQCCGZmiGZmiG9qeagUAMzdAMzdAM7U81A4EY&#10;mqEZmqEZ2p9qBgIxNEMzNEMztD/VDARiaIZmaIZmaH+qGQjE0AzN0AzN0P5UMxCIoRmaoRmaof2p&#10;ZiAQQzM0QzM0Q/tTzUAghmZohmZohvanmoFADM3QqL15/QbPn73E44fPcP/OY9y+8QDXs+/iysXb&#10;uHT2Ji6cvo5zJ6/hzPGrhCu5OHviKs6duoYLZ27g8rmbuHrpDm5cvYc7Nx/iwb0nePL4OV6+eIW3&#10;b95qrmRohvbf0/6HCSTHgP8q5N9evniNu7ceEhHcwLEDF7Fn6ylsXH4AS77fhnkz1mDG6CUYm/Ij&#10;Mnt+g/4dv0BC1FR0bDIOrWqPRETQUDT1TkdD9xTUdRqAWvb9Ucs2CbXsJNR2SEY9l4Fo5JGK5n6D&#10;EVl9GOLqjUKX5hPQK/YzDOryJYb1/RYTBv+MWeN+xw+z1uP3BTuwdc0R7N9xBicPXxYk9ZDIpmCS&#10;UfvMBhRuFP5mIBADCiHU22tSETeu3MORveexYflBLPxmEz4bvhiDe8xBj8gpiK01Ao290sjw90eQ&#10;WW/4GiXAs1J3eFToBneCR4Xu8KzcHd5VesDXuCf8q/VCIB0XbNEHIVZ9Ud26H2rYJOrCOhHVrfoh&#10;xLIvgsz7IMC0N/xNeolze1eOl85fUbqGR8Vu8KoUDz+jngim4+s4JhPpZKBN/dHo02oasvrNw6zx&#10;y/DbD9sFwZw6ko17tx9pPl1+Te37MaBwoPA3A4EY8DeHesvJycH1K3exe9MJLJy7GVOH/YJkUg9t&#10;yRg3IZIIJZXgb9JTMuIV4+FFjz5VewhSCCJCYDKoyUqCFAWriPxBioNVx/uAjuXj1c8jgcmL741J&#10;hwnHj++R7ouJhsHkFUgkxOdp6Z+Bzs3GCwL8gtTL7z/txOE954SLreCm9j0a8PdD4W8GAjHgbwjd&#10;xmTB8Ynzp65h1S97SFX8isR2MxBdI4tm8QOESvChGT8TBM/82SizcRYkwa6mPIZcxfjnA4kQ3h9M&#10;ImrnyQNxvO598fMyufBn8iMVJH8uWbU0cEsRJJne/Wt8NWk5tqw+LGI17KZTb2rfrwF/DxT+ZiAQ&#10;A/4m0G2PHjzFxbM3sGrxXkzM+BndwyYJ9xMTA5OEcDGZkpqg/9l9FGqTKAywZMgLJgmtwecYBkN6&#10;vqZQB8moYZNM5DMAIVYDyGgPJMVCMB+IQIbZoLyg5/n1YDouhI7n9/H7+Tw1bfWvq72mfF01SK9L&#10;n4NJkN1lTCBMLKyiBFHSd8AutLCgIejX5nN8MfZ3bF17RCizZ09eaL5JZVP73g34/0PhbwYCMeD/&#10;EdrGKoMzmHasP4YvJyxD71bT0dQrXRhLdj+xsQy27CMMJs/S2dirGV4llAab/2djzoY9yHwQ/Kql&#10;wNsoDV5V0uFZOV08eldNpxl/OpFTGpFTqjguxGIQXXMAvXcAatsNQB06T13HJIE6dP469uyWGkAE&#10;RoRBxwXT8YFmKXT+VPjQebyraq8hXSeNrkHnp+szMdWwJpKhz6IlFolc9D+LPphUmDRZZTGJ+hj1&#10;EN8Tk0xEyFCkdvsKP87egIO7zoqMsLxN7fcw4D+Lwt8MBGLAfxi67fyp61ixaDdGD/wBbeqNIoPa&#10;T8QC2BgGmfcWZKFmQAtCTbtkoQL8TYkkyHh7VBoswAY9iAx8Hcf+aO7TB61qxaNb807oHxeHYT0i&#10;MTGlGb4Y3gDzJtbGwi+qY+m3AVj5ky/W/uqJjb97YvMKD2xb7YLta51ysW21KzYv98CG3zywZpE3&#10;lv/gjyVzArHg8xr4ZnwdzBjaCOOSmyOjazT6xbZFp8ZdEFM9AU08+9K9JiOA75GIi+/PsxITWJpQ&#10;NUx070OS+mClwqTrWVGKp3DmWDdSb9NHLsGmlYdEinHepvY7GfDvR+FvBgIx4D8A3Xb5/C38On8b&#10;hvT5FpEhw0RGlGTwpBl0bTKE73JDsXGtaZtMs3AiC0siC1YUmtm+f7U0OiYZYQG90JUIYjAZ72kZ&#10;jfHT9JpY97MP9m1wwomDlrh81gR3rlXCk3vl8OZJaeBlSeBNcbrlYnSXRQlFCJ/qPcp/y9B/Tv6f&#10;kEPn4PM9L4lXj8vg8Z0KuJldBRdOVsPRPTbYTWS0cn4AvptcBxMGNcPA9q3QoUFXNPXuS0QwkJQQ&#10;KRZSLT70uQKYVIgU2cXGBKn2nciQYyr8HbHLSyLk7vTeRLRrOBYTM3/G+t/3494dtQwvtd/PgH8P&#10;Cn8zEIgB/ybotru3HmH14j0Y2nceIoKHCnXBGVLsy+cYhtbw6RtDCWwMa9hIMQmeofuZpGpm6ylo&#10;6JaItvW6IbVLLGaObIDl8/1xaKMTsk+Y4+6Ninj+iMjhVQngLREDG/UcjXF/S3hNz71kI0+vPy0F&#10;PCbw8Q8JD8pIuK+PsgqovP6CzsUEwud/SqT0hMDn5+vw9fh5QTJ8L/Q/kcxbIq8nD8ri1pUquHjI&#10;EntWueKXr0IwOb0ZEuPaIKZGD+Ey82fXmFGqIMxAdrHR98GxFuV3pfv9yWSSJMiEA/LeVRKE+6tt&#10;g9GYlLkIuzefMMRM/l9Q+JuBQAz4i6FtvKr70K6zmDL0F7SqM0Kkz3pXTRAuFlYabNTyJ40kMdvm&#10;4LQgC+M08ViTSCQiqCcZ1ThMG9YQK3/0x+m9Nnh4tTJesop4TUaaDfQbMsyv6O+XZLgFOZARZ3KQ&#10;iUHN8MuE8a+ArnvztCk2LfbGhQNWwDMNKamRDR/P98Ov8/3lkgzhDZNLUbwl4nv+sCzuXjDCoS2O&#10;+OXrEIwZ1BzxYR3QzIsTCAbB10QbVwkmNaaNqeh/rxKZsFtQTiFmQuF0Zk5SmDd9jVht/+L5K80v&#10;KDe139mAfx2FvxkIxIC/CNrGJT0Wz9+Kvq2nC3cUK40A014i4CuvvdBPd9WSBs+yB0lBbTKKNawH&#10;IjK4JwZ2aIXZ4+th8wo3XCMD/fYRGWR5Js9kwcb3icZYCwWhMdB/BPoGXjby+R2n//yLkjhz0Aqt&#10;avaAR4UhpBgGitiJUDv6x74LTCz8OZTkIj4vgQjmxZ0KOHfYEisX+uCzIU3QK6odmnn3IWLg726w&#10;iP3w39J3qxKY1/zPZBJi2U9ktXHMpLFnGob0notNKw6Jci66Te13N+DPo/A3A4EY8C9A27gMx4Ed&#10;Z/BZ1mJEV8+imW2CWHXNxknHcOmBDRv79ANMB+UGutkllRDeEZ8Pa4S1S7xw6ZQpkQMZUzkuwcqC&#10;yeLPkIQ+ZAXAbqZnZKRfsAJgtxKB/9Z3ZT2j4/CJdB9s4O8RkfF9aGIg30+ti3i693W/etNn6ICk&#10;Vu1JQZSnr0uPRAoiqHeB74lJhe9RXLcYXtwvhxOkeJbO98e45JYillLLfoAgE87+4hRj+fvW/w1k&#10;SG6uPmLFPCuULi0mYv4X60S9L92m1hcM+OMo/M1AIAb8CWjb86cvRUB2cI+v0cCNSKBid/DiN57Z&#10;srtEzVAxZPcUGzdOm23q05dURmss+DwUB3fa4v6tiloDKccS2HjKriB9o/pnwOdhYnpO535cBi/u&#10;lsfDq5Vw87wRrp4xwePrlSR3knztp6Vw5Zg5Fn4djNULffHkBr1OJPPibjlsWuqO374NwvK5wdj2&#10;uzcunzTDkU1OWPODP66eNMfLB3Tf8jUFCWk+F5OQ8p4Y70uMMgkxobBCEXEVOu/Lkrh+qQp2rnXB&#10;V6MbCCKr60RKkFQJu7o4Qy2/QLykBDmLrR/9NtLq/fCgIaKW1/6dZ+j8+k2tfxjwfij8zUAgBvwB&#10;aNujB8+wZP42UXiQ12Z4ktrgGlDsf+caT/pGiR852MtBcFYZvmTImnr1RUrnVlgyJxjnD1viCRtF&#10;kQHFKoMeReyAjaTG+BYEPpYNMxtSBgfE1Y6TwUb6ZXGs/dkXg4i4OJW3S5POaFUzHi39etO99UFc&#10;7Xj89HktvHpUTjonGfw1P/jCoUQWmhPhXTldje71I9y6Uhnt63M9rUz67EkiTZjXhoQF9ESbel0R&#10;5t8bnw9tgrccD3lZDFdOmGLVAh8c3maPnIf02R5rSIQ/Jx/DaoXVj/49FwTl9yTUiUatvSmOe7cq&#10;4NgOe3w7pTYSIjuI++PMLn+TFBGEZzIXLi2FOhFEQr8jpwULNVklHg1cB4myKtvWHcPr1/qFH9X6&#10;iwEFo/A3A4EY8B7QNi7ut3DOJnRoPFbUbGLjwsFxKXCrThy8YM7XOBV+RBz1nfujb6u2+OmL6rh0&#10;xAIvWAGITCQ2mmSkc0lDYxgLAh/DrizOriKl8JSM8QNSDQ9vVsTrZ3ReVg88w1c7FxMIGepZo+vB&#10;vsQwEaCv75qElgG90ZpIJIweeV2Gd5XBRHAhyBFqqAjW/OhDBDIUzX174wqpFOBjXCXFEhOSAKfS&#10;Q9C1WSckd4xFD5r1t6vXTcRvQm0GYvzAlsjhgD4+wZJvAuFVOQOhVoOwfYUHPUefne+RDH/2UQts&#10;WeKFy4ct6D6JENQUyvtAJhP+fjgwz2qHwCnLR7fb44vR9cWaFL43JnM/JhNSJpIC0f6G0u/IgfdE&#10;USjSp0oPoS6T2s0U60qePHpO9y83tb5jQP4o/M1AIAa8A1LjBWhMHFw5ViolkiCC4kqi0BocaaU4&#10;r/aW/O+D0I5m6J+PbIjDZLxecwCcU2k51sCzZdlI5kcaas9rDC7PsE/vs8GXRAQJke0RXT0Bbet2&#10;xejEMJzaayORC7t49M+hIZBFXwWT4R8qFvcd3mlH5FMBL8nI3r9RASP7RKLaP0ZhYLtWRHRkiMn4&#10;r1vgDbcKGSIT7OpZiUAuHDdDCyIUj0oZOLjBiZ77h7gvDvQ/ITK7ec4Y9y8bSeRI9/Pl8IakVjLg&#10;Wj4D6d2i8fYFfQ5x/iKYO6k2EdRwpJMyy3lM3xN/xvy+l/eF/H6h0lhJ0XdCZPL0ZiVsXu6OkUlh&#10;CA/oJUiU151w8F09i0uKk3AGHa/Z4ThJ37jPBZFwxp22qfUjA/Ki8DcDgRiQD6R259ZD/PLtFrRv&#10;OFb4w+X4htKw6BgY2/5inYJn5cFo6JaE9K6xWLHQF3evVKWzadwqHLB+Hz8/Gz42euzXZ7eOHNDm&#10;5+kcb1+WwoIvaqIOzZCtPhlB1x0s3GeeZMgtPxkunt+01EtSIvJ7lWBF8bMPnMsOQXRIT0Ea0pD4&#10;CG9o1j45pQXM/jkSEwc1x2teZEj3IQiEDL+WQD7C6T02pKx4BXgqdvzuiWcPSuLVEzq/UByauAS7&#10;wJ6VxJunpcWqdw5uM8E2dE3E0R129PmYUItjdFIL2BXLwvgBzSVD/2cVyLugjJu8LoELJ8xJFdZA&#10;z8gOQpV4VBwsVvLLv6v+b83goo9SxYA+6N9+JjavPiw2z9I2tX5lgBaFvxkIxAA9SI2r3y77eRe6&#10;tpgoUjy9Kkuui/wC4+xH5wCtT9V0oQJmZDXGoV22eMuuJM5a4sypB/R3QbNpJhUlsRB5PLtVETvX&#10;uWLDYh88v1teIhR+LacYVnwfSNcbLAz6mKRw7NniiJOHTbFygR8iAnujhs0g/Dyjlggq575PCZqF&#10;b1/hJgx/fZckTM9qhHnTQ/H50EYY1LE1gixS0KFBd1w5bUrXYxIrpksgpCyYQI5schTExUUV+fku&#10;TTujd1Q7pHaKxdAeEZg7ri6eXqtE1yuCe9croXuLTvA2SqfvbQA8q6RjyuCmdJ4iePu4DHqTiuLz&#10;s4sPTDz/qvp4F/j8j+i7YRcX3cMj+o63rnLHiD4RaOTBsS0iEiI6VpRqvzt/bg64c/IEE0pK19nY&#10;tekEnUvZ1PqZAf8NzUAgBmggNS5quH3dMeGa4Jklp+KyYeCAqtJwSO4MnoUOICOeigDTVHRq0gUL&#10;Z4Ui+0w14cIRs1ue5bKRepchFLN1MmLs1uKgMh9PM/CjOxxQ12GAUBOXj5pLRES4d60yOtTvBlua&#10;rY8d0AKvctNrGZ/i6jELZJ+qhtfP6Zx8D2rXfFMMhzfT+R37g8uheJNqcik7lAz4ELiWGwKXchmI&#10;DOqFJXOD8JqD8qQSlARyTUMgO5e70/cwUJRVaeRB3xXdazCRDy/wsy4yHOEBvXHvShU69mOcPWaO&#10;Fj59UNcpCeOTI+iYVEQS2V27UBVPblUQ1/On97FrSXx/75NA8C5wbIm/n4LUjLgOvf6Svn+67qtn&#10;pXByv42YCETQPfkS4XHQnWt0yb+/si/wZ5ZL0nD9rZH954stf3WbWr/7X0bhbwYC+Z+HtnG+/7C+&#10;84SfW7gmLPpojIOuseBHLkrImTzVrQahV3Q7rPrJDw9uVqRTksHmgLPsu38XcTwsjbcPyuLcfmv8&#10;NCMUm5d4E4nQe58zURTDjUtGaBWaQIZ4BJbPC5DcOkQQ+8jw86p0LmVyfIc9PUfEQdd6S+Tzkoz9&#10;y/vliHDM8NvcQBze5ET3QwSg78ai85/bZ416ZMyDzQdhdP8wLJ/vh/ULvbF1mQe+GNmQlNUAEfBe&#10;/ZM/XeMjrP/ZS0sg5yUCWb/AB+4VM9DSvzeO7rLDbbrn8/uscGSLA7Ys8cQemtG/usvusU+xd4Mz&#10;KZUURAYn4OwBW3Ro2A2OpYbh9+/8cYOIlzOk+H7OHbKUVMG/SiCPyuDueRM8YfXGvw0TNJMJv6b2&#10;28jX02SdsVvtxtlqmPdZLcTV6U4kkioSInjioOwXUt9IRk16DDDrJRaPNvNJx5fjlwk3qLap9cH/&#10;VRT+ZiCQ/2lIjct9z5myUuzkJ0qCE3HUstcLogoiIUNLxMGB8RpEHImt22LdEi+85FRUni3LWVT6&#10;RonBhkk2WMq/yZg9uV0RCREdRTZUqO1AEdd4zYFlERcogemZTWBTNAuDu0Ujh9dsEFlsXOpJM172&#10;0SfjwkEytq/J2L0sjp1krHtFtxcFCatbD4RDyWEY3S8Mb/nemNSU90THXztujkbu/cSsf8tKFzo3&#10;D4mPxWMOzcYHtGmLah+MwrBeEdJ1F3nmEsj180b03Ef47esg2NN1ePHeUyap3HMwPiJ8St8Lf56i&#10;WDU/QGRrxYe1x9MHJfHjtJqw/HgkBnVohbU/BYgZfmyNeDy+Wln6PvWNPKsz/o75+XeRC73/QbYR&#10;erTshO5hHbBkThCpMlO84e9WqQ7V3is/z8F9Vn3sfiMV9cMX1UVCBLv9vKvQBMI6mUhPNyYmiMQ2&#10;SVQf8K7cQ2yAteKX3Xr1ttT64/8aCn8zEMj/LMgmvH2LdUv3o1PT8cJVxTWqlIZABs+K2bBxWiu7&#10;ZgRx/OaFV5wlxMaRM3vyC4qzIWIjxLNfPlaGbBzJGL5+WQKTUpuJleiBZgOFMZ+a2RSPSUVwF930&#10;uzsCyGA18eyHW2LtxT+xe6OTWGvB+3dwHEOQDZ33t3mBNEPOIALpJ2b5nOnUo2VH3LtZSXKTKQ0m&#10;3cP9i0aIDEmABymIlT+wyvgYr5+WwZP7pXFwm61IxbX6ZLgo9c6vMYG4Vxgs0nOvX2AC+Rg/TK0p&#10;yI/TYg/vssT1i5Vw91plmvVXwCtSAGJtB8/63xTH16PrwfKTERjRJ5zu+VNcOVVNJBvUJCLsEdaZ&#10;jG4K+reJo++M3sffm/K7ZDCBcFIAEwArBE5I0D+GweRC3wcveOTvzo7uz7bocNRz7o+RfcOxc40r&#10;XvI11EhKDUyMnA5M52T34c9f1hBrX0TciyClceftOxw3k+ufpXb/Gkf3XaBzyE2tX/4vofA3A4H8&#10;z0Fq7K4a0X++SMnkFcc8Y8zrkpDiHKJQHxl1ztDhEh3PHrJh1xBHfsaHn2ejw0buRSmcPmiFVQu9&#10;sfS7AOxc74xndyrQ7dBrmgDu7lVuRFKD6HrJIp3UucwQpHeLxa2r5fHkXlnE1eoBl7JDsOpHNvL/&#10;wK2LxmhVM0EY7klpbNzJoJKBe3C5Cg5sccD1SxWxmUiO1VIjt0Sc2WctudaU90hG/fH1iujQqIs4&#10;rkfLDhhFaiW5bZzYJ4SNrW3xYajnlIwj2xzoGv/Eyvl+MCVFwq9d0xAIk4v5P0eKTaQa0LU4JbZN&#10;7Xh0p3PwHiAZ3WJw+Yg5qaDiGJYQRYpjBOaOryvu+Q2RyqRBzQXR8aI+/q4ncVA9h4y1kpSFAS+B&#10;bfSZxg9ogdWLvHGJyPQ1k6zyMzH4uye19eZ5aaR1joVLuUx0btoZk+m8TMI2RYYLUhk3oKUoMS/I&#10;Tf4dmaD0XX0y5GPYDYaiuJFdBT/OCEVsaILIumPyU/YfbT9KFnE0jwrd0MgjFd9MXSXWE2mbWj/9&#10;X0DhbwYC+Z+B1N68foNf5m4R5Sk8KnQXgXL1ALlms6Mq6cJlsWx+IO7flvz4YibKxkQ2KGpgYsgp&#10;hhP7bJHRIxr1SMW4l8+EK5EAu8Hiwzpiz3oXOobdI0Vxiwx/27rdRXZSSsc44YLiAHT3lp1w47wp&#10;Zo1sAMdSQzGsV6Q0A39TFNOHNoZj6SHCmO9Zy0FnVjeS++kVzd4/p9c9SDVxyuz2pZ4SmSmNI7vP&#10;7pUTe4YwObGa4RTgAFOaUdsORDPfPqQG2mDXKjr3ayLLl8VwkMivd1R7jO4XgftXqwjX2bJvA5HY&#10;qi36xLRBmzrdRSykPhEJx0/ELodVB+PYdjs8vFNGrDcx/XAU1vzoR/fJqqwIEZ4japMCkcq0p2LB&#10;rBDxfO598vf8vARePi2NgW3boNIH40W2WyP3REzLaCatZlcqET6e3n98ty0auCSJFfK/0z2yC+7y&#10;WSPMHt1AkDQTy+Kv+Vp0H/weDrJz1pwyhiWfUwnhOqPj2G1I17ly3gRfjW0gfjMvIhK1ulv8N4N3&#10;lvSuGo9uYZOxc+P/erZW4W8GAvmfgNROH7uC9O5fIdC0FxmrBIRqyqkrBzk/8kIyJo4Wvn3xzaS6&#10;uCMyiKQZvjDABRGHgGSEtq5wR2OPRNgXz6LHfhjUJQZJ7VsJY8kxjYauSdi91pXO/Qne0rmnpDYT&#10;6zemZzbF3g2uiAzpCQua2Xdt1gXTMpujOs3QOUvp9gVp/cWNc9XQoUE3ca4Gron4fEQDrF3sje+m&#10;h6Jzk65wJQPJVX2H940kY19VUkzK+ySD+ZqM4bbfPbF0biC2LvXAgXXOOL3bBteOm4lg+DM2zmxQ&#10;mRAflMUbwlNSBs8flUWOpr7V60dl6LgywuX28FYFESu4dc4YV4+a49QuGxza4IyXRL6PblbAZ5mN&#10;0ZdUydk9NlJs4QURw5MySGnfWrjKmBi2LSPCYnWmvFcixNd0vbULfZEeH4XwwJ5wKpWFkf3CiRjp&#10;PMoMK46RoJggCo638Mr651xbDB8S/kGGv5QgZjtSVyN6R0jkSGTKn2Pm8MaYM74efcekrtRcaEow&#10;kfC1uIoAfUfnDltgdFI49SEmTqnmluhTOkSSjBBrSfWya5R3SvzfVSOFvxkI5L8eNHl99hJLvt+O&#10;5n68bWp3GtjSBk5K1HZMkuIcldNFbGFUUhjOH7OQZu3vTRwa0PE3zpoKY29fYihSO8fi2lkTQRJv&#10;yGju3+yIVqE9yPAPQ/v63XEnWwpGb1rCLqfB9L6eeHSnPM6RAe5CRMDn4GA5rzXhrK91v3rR8aQ2&#10;yGhxqmmPsE5ivYJjyWEi/da59FB4VsxADF1jEc2wXz4hQ1eQr58VDRtszvBismAXjTDuBHbvKD+7&#10;mKXTcwz5/WxE+X8O8HNgmq/F8RY+B59LEBC9j0iGg/lvHpdBTu690PN0/UObnZDSqRUpmXbIPkLf&#10;u34tLPn4V8WQQ+e9d9kIO1a54TyXPOHrKo8jg347uyo6coYXEQjvzPjbN0G4csoUj+6VwuFtDqI+&#10;F5PLzOENpc9N3+c+Ijo/kzS4lBlKijOInlOoIFY4IngvkaYO+Jr8Gp0n52VJ7Frngj6x7RBQTdoT&#10;PpTUrL4a4cdATbYWrzXat+0UXU9uav34vxGFvxkI5L8WUuPtYzk1lzcPYnB2lTyQtQM6CX7GqcLd&#10;khDeCVvJMIl1HCJGQQZO32C8CyiKn2dVpxkylwjpKSrbimwkPhen0+JjbKFZP2dyOZfNxIIZofTc&#10;P3H9gjFiqyeQARsi0l95tnzzkjEGdYyDG6kJLvnOlXtHJ3FdKTZoBDLOj25WxvKf/DAlvQlGJ7YU&#10;ZeBX/uxDykmz+v1pAeTBYIIQ4L/1Xvurwd8Bz+z1r8OZUUQ6b+6VUzfSMvg+OU7BJMUGXhCj4ng+&#10;Lz2/bpGPSBcOsRqIYHq0L5GFes5JSIjgDLU+cCg5lFRbf5zYbUfHf4LXT0uLopK2TOr1uuHmZWOJ&#10;APl743NyzTLuE0yI/Jz+98n/82dj4sspgmePymHRV9URFdxLJEewqtXP1mJlwkF2zvzjBYlzJq/E&#10;owdP6X7kptav/5tQ+JuBQP4rIbXNqw6jVe0RcK8grRJWi3Ww6uA4QTPvRJHr/5CDqjy75xlnQUY3&#10;P7CBe1scYwe2gH3JLAxq35pmyGQwc9eFsBooLooopnZsBdtiw9A7ur0wYDk0E+fYAsc+eHGgMFhv&#10;P8Xj++UxKb2ZKMbIGUyta/bAnctEDmzMeD8OXjPCxpRn0rx1rZzxxQZQ7R7/CASp0GdisIHMDzIB&#10;qZ3jfcFuMiY7Ppfa6+8Cf7+kgF48KYPMbjGw+jRLxGbWExlPSGmGFr59qC8MEWqNV+qv4rUt/H0R&#10;gTChB5pJBS9XfB8gfZ8aF9VbUjg/f14LUzKairpfqoF2+v/FzYp4xUF9URhT+k0unjSl37Ilaljz&#10;RlecraW+A6WU8hsvijSePHKZ3is3tf7934LC3wwE8l8FqT16+Awzxy4Vpbh5didtHasYtJq/OZDK&#10;Qdu0rrE4ddCa3kkDn8uoC0OvMA65RoIgLzDjWXR+BEMEMnlwE7EGg7OZntyuKLnBlDNlMvALZtYQ&#10;6bNcPv32WU7P/RArfvQTz4X598K9i0YQcQu6p1dkxBbMDMWEgS2xletN3SKik3308v2yIWdXChs3&#10;vpb+/emTAR/LRMlGW7ie6B5l8P98bXZN8XUUJMGxDyn+QZDPyUaVj2OilN1Y+ufi6/D1dEiHoLzH&#10;/L7T9wUpsuO77MT+HxwkX8GLLzn28boErpwzwZ41riKT6+IJzap+MvaP75VH35h2ItW3Z2RHvHlJ&#10;5yFSEfdIpHzxmAXqk3qx+Ggk5o6vJ84lvjvldel7uk3nn5bZTCQFgCYE4rORGuFtebes8EDHRl2J&#10;RDJIjUhBdiVE6XjrRCK4bmgZkIHlC3cpurR+P/9vQeFvBgL5r4HULpy+gcQ2M0S1VP9qvVVne1y2&#10;g2MdnC205NtgPOO1CjxjZ6OgNPJ6eEsG8u5lI2xa4oMHHFhnw6hm8IiIeK9yjkNwNtN2ESj/WDpW&#10;Nuz0/9L5ASJrh7dildZ3fCQWunF2kWvZodi+3IM+GpEVqww2vq/I+DLkmIL+tcX5NX+z8eIZPRt1&#10;NtpswPl+CTlk5F8+LoOnd8vj5vXKOHHBGFtPWODX/bb4ersTJm1ww9CVXkj+zRcJvwSg04IgtPk+&#10;BLHzQxAxrwbC5oYi7NtQhBMi6X9+vu0PwejycyB6L/bHoN99MGK1J6ZucsG8nY5YftAGu06Z4ewl&#10;I9yjWfpzmqW/ZsIRcRMy4oJc6G++T/4NZHJRfrb3AX1WNtZfDGsMow/GihjUFS74yITP5+fvjb9P&#10;Bsd9+FqkEliJsPpwryClPM8c2RDZJ4lg3pAKodcnpzaHHSlFVjDHuMIxn0ejTsRnYBBhvqbHlE6t&#10;qV/1xc1chUiKhD8f9a87V6tiOt0b9wkRG7HRj41ICpkTPDi9fPKQRXj88L+5XHzhbwYC+a+A1Dat&#10;PIzI6sPAmztxqXW1DCsuQ8FrOtK6tMK5Y5b0djIS+RGBDH6NZtJ3yNDGt+CAdaZYSAYmHQ4C6x9P&#10;xuQuGcuYGgmwKz4UA9vF4dn98nQ8kQjPyOl9b1+XFBlANkUkF9arB2Ro6DUua/LLV9Xxy9chuE3X&#10;y90Yiu+BDRYbQqVxVRIGk4UgCp7103H03kd0vms3K+HoWVMy5Lb4nIw6E0PM/OqoOasO3KY2gOW4&#10;Jqg8qjnKDm+J0sPCUEogHOWyIlBheDgqjYqA0ehwGI8JR7UxETAdqwX/b0TPV6XXK42IQHk6vmxW&#10;OJ0nHCXpPHy+8nReo9HNYDOhMbyn1Uf9r2uh/U/ByFjuLQhr/RFrnL5ogpuk1J4xeQhikchOfB7+&#10;3Kx0+LMW9Dvxe+k72L2OPmOHOHxLaiGHFzHyd6Z8L39X/DcpkPs3Korf1LlMpnANMklw1lxdUgRf&#10;jauLzb/6CEJnNcPZWUKl8vesSQ5gV+RzJkN2N5LS2bzUAzWtU7BnM5eXof4hTxj4mpwAQMS1bZW7&#10;pEZo8iCXjpf7qQD1VU4vZ5dWn1bTcfbENTqX3NT6f2FF4W8GAin0IDvz7CW+nb5auKp4rw6dwUhg&#10;8uAMJg5mclotG/9XT2lQs6/6fWe6ZISe3isv1kVwumkrIofr50g18OxW36jxOXOKicKKHPxmtTM2&#10;OQznTpji4d2yuHTWGLNGNRQGhDds4kq7In4h3kvg2TH74NXiMPy//BwbVjayGjfRC1JSF29Uptm+&#10;Ob7f6YT0ZT5CMXiR0TYe3ZRIoSWKDmHDHoHKI4m8xoeTQQ9HnS8jSE2Eo/2PEaQ4IjHgt0gMWR6J&#10;0asjMWldFD7bGIWZm6Mwe0sUvt4ahTnbJHxN+Ir+/5Ken0GvT90QhQl0/MhVkUQOkei/JBLdF0Yg&#10;7vsINJ8TgRpfhMN9SjgsxhExEdkUp/soRvdTJqsFzMc2QeCMukLJjF7thSV77XHgQjVcv1MJORzA&#10;5s/IYEKRCUD/u5HBxv1lScnNxt+n2jFMNkQGv80JEfub8CLG3WvdcP64GSamNRUuMA96vqadlJLb&#10;OrQHrovaX0QK9FtdIkX1w7RayOwehZSOsfhqdH0cP2iFx0QYcyfVpXO50H2o9A0mH7rubVIjE9Oa&#10;I8QiVdRU4z6qVCOMUBtpp8uI4KHYuOIgvU9uauOgMKLwNwOBFGpIdayGJ30nZD+v71CqDoZUv2og&#10;PMhY94roiEM7NTNDNkb5GaD8QGRxeq+t2FXQseQQzMxqTEqCjBUbBf1zkaHjNRRcZp1XlXPWD2+6&#10;1COiPVr49RGrodlt8uP02sh5QcaMz5H7fvpfeS4lmFT43jlN9nEZnL9WGSuPWmPqeprV/hQC3+kN&#10;UGVkMyKKMBTJZEMdCadJEahLJNHuhwgy6hGCGJgQ5u+MwuJ90Vh+KAZrj8Rgw7FYbDoeiy0CMdhM&#10;j5v5OcJGDTYczQt+no/hY/k9yvfz+TYcjcHqwzH4/WA0Fu2Jxrc7ojGNSClrZST6/BKBmO+IXGZG&#10;wHp8JKmXSHxK9118aEuYEanUnFWXjgnA7K0u2ETEeIPXc7Aq45gSKy2xPkXle2KCYIJVe43Bqdbn&#10;jdCubndYfTocw3pE4yUnO3C2HJH/yQPmGNw9RgS+2cD/+Hkteu0Teq0oNv3mhaiQnuI3tfh4hKiI&#10;zPuxhNoMINVSD08fcAkXDcmpXZvBk5e3JbBygb8I6LtXHCwmOfokwmrEu0oPUSnhu5lr8OaNvJWu&#10;2ngobCj8zUAghRJS43IkCdFT4V6+G80g82ZZMXyNU0T9qmlDmwr/u5jZPyRDoTa42Yizu0P/eRls&#10;kGj2OXtkIykN1DkJR0UlXDqn0ujzrJcNPRmcpw/KYf7U2oilGSyn4Er7hicjvUssdvNKdA7Iyi4W&#10;5bVyz8WGkF4XbqkSeHyvHLbR7HfqJjd0+DEE3p81IJJoQUY3HKXJ+NpOiET92RGIp5n/iFURZHij&#10;sJCM9oqDMVhHhnzTMQ0xsGEng7/uSCsy7rFYeSgWKw61wvKDrbBMIFbz+GchvZ/Px+fl86+h66w/&#10;2koQjkxOG+l+mLyWHYjGj7tIyWyKRObyCKGGQohUTMdEosTQSEGI7AarPrMe+iwOxBxSWEcumOAN&#10;f9caBSa5ugogXxls3N8UJ/KuCfMPR4kV8wdFqRb6HTnexIkUOUUwpn+Y+J3b1euOR6TsmFx2rXYn&#10;dZIM6yJZaObTF7PH1Meqn3yofzUWG1HZFB1O72uJ50Tuwo2Y3+/Kri3+3emavN5oQLs4kUbOkx0d&#10;EhHKJBn+1XqKSdK4tJ/w6J6c6qs2NgoTCn8zEEihg9R2bz6JmJrDRdYKS339eAfP5nh7Ul5NvvJn&#10;fxFczXUpqA1qGsy81ewLzphiH7z+6zJIcdy4aIy42vGwpJlrJs1SOW1UuFb4dWEUiuLlvQq4yRsx&#10;iUyf4rh5qSqObnbEISKN7BNm0nvyc1NpfPlMGlx9997tClh1xAopy3xQ+8s6MBnTDMXJoJbOioDd&#10;xEg0+ZqUxa+RmE6z+oV7o7H6UDQZ6hhhnGXVsPZILFaREdcShBb8nITWCuj//0ehfL/2GvrXXUFY&#10;RcTC98f3yYqF73sdkcoK+hw/EKlMWBeJHgsjSY1EwnxsJKmTcJQYFgabCU3Q8ttQjFnngT1nzPCM&#10;XVY6cZMCyIRUzLkD1hjWk0iLJhdvOWtKXi9DCpUTGHjRJpepXzaPFxV+iBv0G3Zs0E2QB6/vObzd&#10;UahSPj6H+tZe+m3rufSHW/lMLJ/PpVPotYLugUmEX6d+8ORBecwa3RCh1rzWJzW3H+f2aZp08PYC&#10;npW6Ibn9TFy5cJveJze1cVIYUPibgUAKFaS28pfdaOTBdapI2osqqEry4D2rB4r4QkJ4R5zYb0Pv&#10;oIFc0CyfDA4HrDPjY5DRpRWe3SUSYdeU2vHsMqEBv3RukFhPwCuXN/3qTc9xDaoiePmsFPZuckaP&#10;8A6Ird4LVzldlI0Mu1w4e4fBMQ4mKTYefA1xHfqbyURjAG/frUAkYIXk333h93k9lCOVUXwoB63D&#10;aRYeTgojCpPXS+pi7WHJ/bSeDPA6MsQ802eyYOMsG22lEc9j4A9poPxbIE4F73MMQ3GM/jUElPeh&#10;RyqkWGRSWUefaT0rFXpcdVgiFI6xtPk+Aj7TOJYTLgjFaFQz1PuqNsau9cC+s2Z4KJIS6LuUlYn+&#10;78ig194+5xIpdKzscqL33CO1kRjbTri2EsI64ck9KQFiASkWJocQi0HYwlsFsyuUfzP+HVkh0v+8&#10;sp3dWqmdWomYlLi+MmNLv0/J/1P/4AD7msXeCA9gohiMGipZWjWs+4lNqzo0HotjBy7SNeWmNl7+&#10;7ij8zUAghQZke1+/wfdfrBPrO7goHZf3kAeXGGCOSWIfaz/jdIxJDsN9LmHOs3w2DspBKw9cBrtA&#10;yKhztdlg81RRV4rrIb1l15IY/Jrjle+jwc5bn7KR4UV/vNaDjc6pQ1YYQjNaJi9bOg+XKTnJaZ8y&#10;GfG1GDrXZ+ND13lZDI9pBr2bjN+o1V4I+aIuSmW1FHEMy/ERaDInAoOWRorg9UqambP7ZwPN1NcQ&#10;eQiy0KgLdSgMd65hVzP6amijgxUq0D1G7RxqUNxL7v2p3bukUtgFxp+T3V0cb2FX3NID0fh8UxR6&#10;LYpE6BdMIhH4JCMclYlMms+tidnbXHAi2xhvOAjPBM4KQ/7u5d+TlZ4cf+LfIqcYTQh8xM6MXPhS&#10;JDjgI+GKTI5rI2qVDe4ag1dcdJF/N/k83Meor/0yO1j0ia5NO+EOb+PLCpRf42yw5/TI//NkQXkP&#10;DP5fuD0/xamDVjQB6STUD0+G9F1anCzCJXnCAodgx4bj9B65qY2bvzMKfzMQSKEAjf8XrzBj9G+i&#10;HIm/CJYrBhWTB/3Pwc5Qm0GYP7023rykAcuBSuUgVYIHv2wAaIDnvCqBJd+ECOPP1WuXztVUac1v&#10;9koDfedqN+H35qq9faPbi9gGzz654uyir0Jwl/3m+bnD2KhofPecOTV/lyNi5oeiyuhm+HAwp81G&#10;oPHX4UhfFoF5O6IFUWw9waQhu6KUUBpf/psMtCALpaFWGm8llMTQVgXt/gDU3s/QJxq1+5DvU3Ov&#10;uZ9DSSb8nPSZVxA4dsMuL46nLD8YI7LB+i5mhRaGslkR+Cd9j7YTGqPXL4FYftgG93hXQiYS/t1l&#10;IleCCYR+r8unTDFuUAuM7ReBh6II4ye4daWKcF/xBOOXWbxfO01MOH1Xfi8r3FclkdUrUiiX/kQ2&#10;z3gNCE8ecopi1Y8BGNU3AtlnTOn6+fQJQSp0zpxPced6FYzoGymKSwaKVF9Ff+e/CV6kwOu7DsSq&#10;xXvofuSmNn7+rij8zUAgf3vQmH7yAuPTFojFgUFmecuv8zaiXHW2hU9fbFjCrgUy/GwkOCCqP0jZ&#10;SLwujme3KuOpCIySIRBuJSlHn/fA5hXJtewGYu96XgCostaDXRI0W3zzsiRGJYWLgn2WHw9HY89E&#10;fDe1Dq5e5HRPOi8bD+X7GExITBxPS2PveVMMWeUNv+kNUGRIGIoNiYD/9HAk/houUmTZZcPZTBzH&#10;YNJQunm0BlVhdHXARjsu13jrQmncdUlg5WEJ+s/LkF9XQu04Rv6vKa+vdn/S/ef9TJrPKyB9B/L3&#10;wW47kfVFyuR3UibTN0ai40/hsJ8YgY+JSHiNS6Ov62D6FjdcuFaVfgMy4hwr0VenbMSZZGhC8YLX&#10;7jDRsOK8UwF9otuJCcK3E+pI/YIVA7+H+xSRzP6NztQfB4gqyN9OomM4NZuOO77bDk09+8H8oxHI&#10;6BaLp3zegkiEQZOf50/KYM7EugixTIF/tZQ8JMLjwKdqD4TaJmLxvK10LbmpjaO/Iwp/MxDI3xpk&#10;bx89Q1a/eSIfPthSlzx4QPFqXl5n0aFBdxzbw4XxNANbjTzYWLDh3uiCnuEd0aVJF8ydWhunD1jj&#10;jQhq/xM5L0uIwDjPIjlV8+Jxc3qeyEDMDhXg89PM8swBG7p2PKYOboorPLvMIaMhry+R74H/5kyq&#10;FyXEDn1rj1mh88JgWI5rhk8yw2FMaiNyXgQmr4/E0gNS8JvdNGuOSLPtZQf0CCOXNBi6RlbXEKuT&#10;hAx9IpDQ/i9G3muo3YuEvMSSL5HokAmDyIS+J1YmHDfh749jQgv3RGHYigix1qVcViSKZobBfWoj&#10;pK/wwZEL1aSFhjzZUCpNMUHQPM//k9LIITL44bNaNLnIEtv5ij3bOe7FC1FzPsHZIxaitD7XNout&#10;0RPZp8zo9Q9x86IJOjfuJtaS8E6OvMGW2GmS4zPi3HQd7h/6/UsmMrruClIvXPrf2ygtt99rxwBv&#10;QNZTrFxn9662qY2nvxsKfzMQyN8WZO8fPEN6j6+Fv1cUQ9QLlle3IvKoxIOyPa6e5QFLg5kHowz9&#10;QUlGgbehHdK9lViHIa1KT0VdpyT0i2uLJXODcDu7Em5fNkKfqA5itz9+fHSnkkQK+ucTxFAaD7ON&#10;kfOCDAErGTYIfJx8LLs2SHHwivBlh2wR+V2oSLvlBX0uk8PRcyG7qKJEii3HNDhwvPKQMqisMJKq&#10;hKEkjfclC9mw6xt7LVYJdFBA/399KF+X3q92XgnKa0v3pHbPEnQJRVIn+lB8RwRZlaw83Ep8n0zI&#10;q0nNcYpwq/kRMBsbLtKezcY2Ra9fA7DvjBleyosVZSJR/ob8+KqYiHP1a8XB9REID+yNn76sLkrz&#10;s7uSdyXkqgNc+VcUaaTJCE8WMrrGiIrLYqsAUskTBjbX7k/Pkwpez8NKVe43ct+Sr8txG5oU7V7n&#10;KtaLcH+vaatLIqxG/E17i4KM30xdibeFZq1I4W8GAvlbgsbO3ccY1PlLiTxEWRLtgOG/gywGwosG&#10;05AeMbh/k11RmngHD0yudcRkws/puyhoVnfmoJW0DSkNaM7i4lXH7HawKz4cDd37YUpGE3w1ujHq&#10;06yPn+dV5K+4fPpLGuj6g5zPr5zB8usMVkF0/IMH5fD7QTsR1C0xNIwQgaAZ4UhbFikW8bHLhclD&#10;rMMQ/n1ZbSjII4/BVBLG+5CG0ngroSQAGR3/TdBeQ7523vvR3rPa55GgJZS86kRJJNrvkRMMOKuL&#10;CZrBhN2DiNtpchgpwAhUGdUMPRYFYfcZc7yWA+6cbaf8rflvmiBcu2iMDF5gWDlDlIh3q5gpimby&#10;ZKMe9aNfNCVu3tKEg5Mx3MploL5Lkihr41ohA9+MqytcqDwheXKnAr4Z20Ds7/KS+5F+X5Wv+4j6&#10;Ep3zxH5boXI8eNGhSoZWIJGIv3FPzJ6wHK9fv6H3cFMbX38XFP5mIJC/HYC7tx8hueMXYo0HZ1zp&#10;kwcvtuJtUiektMQT3p+c1cE9GmhkyJ/drYBFM2vgu8m1sW21K55xJpZs3BmsGmgw7t3gLFaUu1VM&#10;x4C2bfHj5zXRM6q9WB1u+fFIseivDimTYKsBCDBJw9fj60p1muSMnfzAxxBxcArnisM2iJhXE8WG&#10;hIkU3NqzwjBiVSSWHYgRsQ3JRcVGTkkcMmnIeH/SyJ8w3pccOuuhkwL6/+tD+braOdSup4U6oTAK&#10;IhQlmegRSS6ZaImEFzdysJ1dW5vp+/95TzSSl0TA47MwfDg4koikOfr8SkRyntQsTwo4NVf527Ix&#10;J7Xw6kkZrF/ijWE9I9GlSWfEt+iICQNa4sBWR+pbPHn5CEvnBcKHJih+pqlEKqEY1KGVWJT4+zdB&#10;1M0/JRTDt5PqivL8zb374hq7vJhYlNdTXlfTby+dMUXPiI4SieitXGcS4RpavkY9MGv874VAiRT+&#10;ZiCQvxWIB+48RkrX2XAv31VDHroxDy6F7V8tDTNHNMKLZzSweNWwZlXvE5rtT0ptTgSTiupWKZiS&#10;1gKvn9JrSkPAg5EJhRTKb3NDRJZLDZuBWL/YB8+JHHZvcMLnQ5sgrk48XStF+K5tiw9FM69EXDpq&#10;JbmplINbCbFavCQ2nzJHux+ro0xWS3ySIaWYjlkTQUYtGlvJcLFbRblSW0saSrKQXVP8qCUM2ZgW&#10;TBT6hCEbcQmrj3T+20D33pSkov0ceclF93vQJRPt96ZDKvJ3LIiEv3NSJEQkTOSL9kZj4NII4VL8&#10;ID0SFuOaIXW5L05dMZLUCKta+TfmvsbBd1a49FtzMcaHNyvQcZrnNMF0ViMcD5k1siEe3KyIdvW7&#10;iFpsO5bz3vX/wPpffEU/5nUlX4+rj6e8ZkQOyhcEIpGbl0yQTJMejv3lWSvCCw4FiSTgq8kr6Hi5&#10;qY23/28U/mYgkL8NaPL+8CnS47+GBysP67zkEWg2SCgE3qf8tXAp0eDmAc0D61Vx3L5SBQ3dktAr&#10;oj3OHq+GA+tdcOaANc3saHBzRgwbAp7JcXCbjMAbep6zrtj9wNkz+zbzDJK6BD1/I7sqti7zQFbv&#10;SPRo2RnrFvviOWfkKNUMg58T7qoSOJ1thH6/BcB4dHN8lBEB3+nhGLkykowVZ1PFYi0ZLBEUzyUN&#10;etRTGpLxk0EG8aAueegTh9LQqpGFDDXjrYY1uejyF0D9GmpQu2cJaoSiTia64O9NzcWl/e6VRLKJ&#10;iWRPFPr9GgGrceH4Z3oEXCc3xuSN7jSpYYKg/iPX3eI+xxMR7k8cv+BJDPeBFyVw9pAVWoUmwOLj&#10;4UjpEIeXT0vh9oWqwh3KtbJOHzKjYyxEhV+bYlkYmxxOfZnOy/EXsZiU/maoubNkEFGx25ZrdXFM&#10;hOMr+iQSaNYb/iY9MXfaajG2pKY27v4/UfibgUD+FqDJ3LOXGNb3W7HKllfb6pCHI+/YJtW0+n56&#10;LeQwIfCA40EsDyoavA9ul8eAtm0wb1I9nNhji1a14sVMcHRyGI7tcBClt0V8hImHByud49Wjshjc&#10;LVYUw4sM7I1zRzi75iPpmBx2V5TGEw6icykUHtjKazKZ0Dke3K2AqZvd4DCpMRFHOBwnhSOFZrS/&#10;75diHLz4TWuw2HhpDJmOcSMcJIMnCKMtVh1pjzXHO2D9qY7YeLYzNp/vjA2nOwmjqQ1Yy8ZV1+iq&#10;GWhdqBn7rvmg25+A2nkY2uvxPUhQuz8t9D+bLpkoiUQik7wk8i4ikYLuHINi1xYTyU+7o9HppwgY&#10;jZKC7aGz6mLJARu84HUfrDLZuHM/UIL6xstH5TC4SytU/WCMKNKYrdkk7NQOO1IbqUQs8Ti82Rk9&#10;I9uLdOC+se3w6Bb1Lc7k4v4m0slLiHRyMeGRFyEq+5yMt0XEYlYuxcLxGN66tw6Nk9wxo4mJcIHR&#10;H2atl4cZNf2x9/+Jwt8MBPL/DrLBz19hbOpPNBDkfTy0A4EHBa8uZ+Xx04xaNHBoUPEg1h9UNDt8&#10;caccrp40x8OrxugZ0UHs4cCLsBxKDCVZn0oztmjsWOmOh3e4NAURCQ9Qms3dvFhNLBKzpEHdK7ID&#10;rp0zoWsQYbC64Mqv7LJg5aK8Ht3D22elsOaoFep/VUcsWuM9MzqT4WHfOvvY2VXFAVyJOGSQ0cpV&#10;HEwYEnGsONwWa092FESx9WIXbDnfBRvo/+V72+LnDbH44ueW+GpJhGRAj/wx0lAabq0xVzP8/0mo&#10;EYv6/cvQ/cwyeUpQkoi6KpEUnW7gXSIQ7W8jBdy5jhgTPxeibDqHy9+Ho8TQlui+MBhHLxlLxl7p&#10;1mKwoae+sv5XL/SJ7ojdYhOxT6m/FsX2ZW7wMUoTbtHE2PbULzMQGdwb54/KqcDFcPOyEdb85IeZ&#10;WY3EnvZrfvSXNqXifsoTFf3+zv9zIP5+BYzoEyUpESs9JUIkElCtF0Is++LX7/6O60QKfzMQyP8r&#10;aML16g0+H/mbqGvFHV2sss0dAKw8BiHINFUqp83kwcZcbUYmQ0MKs0Y3EIsLwwN7YnDXWNS0T4b5&#10;P0eKgczbl/4+PxA3s6uIY9knfXyPDRq6JcKEZo9fjmpEN0YGghWH8tx8XR7MZEAu3KiC1N/9UW54&#10;CxShWWqTr8PwxeYosTKas6p0A+NK4tCQBxEHG7T1pzti2+UuRBpdsepQe/ywOhqTv2qC5CGhiOvi&#10;i/rhrvCtZQ8jUyNEtPEiUiGDe6yLxoiqEYc0s9clCxlqhlyLtUe7E+THvxZq19OF/r3mr1B0iUQG&#10;E0le95YuiTBUSESPSJjwOSOOF3Cyehy1OhK+08Pwj/RI2E1sQsTiKtXaYiJRTiz475cl8JYTO1jt&#10;cl8hJfH7t4FCgXB/5sw/rliwZy3HQj4RimPNIh+0IcXiWj5TTGIYnOHFBTu3LvOkoULXyY9EXhfD&#10;YyKR4b0jiUQyUMMmL4nwOhEuf7JmyT66ptzUxuN/GoW/GQjk/w1S+37mOlHXKtC8j17HlwLmgUQe&#10;30+rTW95D/JgcDbWm2K4RLO7hq6JqGU3ADtWuWH/DmuM7BuJJp59xQZCXC+rPamOedNq4tIpUhw0&#10;E1y3wE8UUzy1z4auRQSirzr4+qQ6fjlgh8DPG+CDVN5rI0wsVOMKuKw6uBCgVnHIhMGQDBbPhNcc&#10;b4etF0hpXOiCJdvjMHlOE/RMDkGTcDd4hdrCJsAa5tVtYd7QERaNnWBNMKLnu6XUwJYzZJCJQNiQ&#10;6sYrZMOb1zirGXQtUcSLx3W5iFf8rf/8u5Dfe6T/lddTR9571yeV/FSKLpHIqkQmFDlupFQmWveW&#10;NuCu+a00ZMK/I5dL2XoiBr/ui0LCIql4I8e3or+riT1nTYXrVMQ/cvslKxF6jhUJg/rirJENRKl2&#10;Tj0PICLhkjmCPIhcFs0ORRCpa6tPs9DYvZ8oBT9rVAOxS6VjSVLOZiliIaFYoKrfHxl8XboG7+s+&#10;JCEGnpVVUnx5xbpRAhq4DcLuzSfEuJOa2rj8T6LwNwOB/L9AaisW7Rb7ePBeBzwrU5IHF5HjrWd5&#10;G1GpsCERiBwwV4JVApeFUNY2EgO3BEb0DRdFDYf1DKer/QNvSZ2M7h8hVAirE87fdyufgSYe/fDt&#10;5Lp4+6wM3vDKZA6MsiGQjQIHT18WQ/bNSui/JABlszgtNxyt5odjwa4oESDnlFwpTVRDHLnkIRmn&#10;VUfbYP2p9oI4VhxoiylzmqJ9d18E1raHLRNGqB2smjvDvo0HXBP84J0YCM9uvvBs7w2fvgGwb+2O&#10;9IkNsfUszeaPygpDJg5do6tunLXQNfo9FH8naP6XH5Xg594F/ffI4NfUrlcQmUjQ/2xaIslPneiT&#10;iX7gPT/3lkwiGiJRKBJWk1wRmFe3f7GZs+pIjQzmDbCaYsZmdzx7RP2S+6e+geeYCfXd6UOaikQN&#10;Xok+fWgT6s90LE1Y9qx1E/uj8wLE7i06iZInbzi2R2TB8bw54+vTezJEHO8Ib4SmtvulDI6J3K6I&#10;1E6tRbYXp/jK40kmES4FFBE8DCePXBbjL++4/E+j8DcDgfzHITWeCdV3HQRfo7zkwQFBH6N0sRDr&#10;Ddcs0g+YM/h/UgS8h/gzXkjIaZQ8gOXjUBR717nS+dNEGYhDWxzx06wQBJCiqe+chB9n1sSX4+qL&#10;wVnHYQBW/+wnBcrlEhPyeViJPC9Bxs4awTPr4R/pEaQ6wsWufmLPjaMc51BTHXH0XBxWHmmDDWc7&#10;YtPZTvh5QwwGDAlFaH0HWPlYwqKOPREDEUa8L7yIJHz7B8JvYBC8e/nDLcYDbnEe8OpJZELPO0a4&#10;YvxXzYlA2OjKM3INYTBUjK8ENtQyaegb9Xdj/bE/BrVzqEN5L4z3IJRcEpGJRIa6MtESCeNdRKJU&#10;I7KLS0sk/PvyYkQOsvPmV30W8wJEKcje+ocaOJOtSfllV5PcR0X/KYUb56ohrXNrkZX15I5UnJGr&#10;+w5oHydK5rStE4/zXPaf4yGc0cV4UxQ5L0vTMa1EAcexpEy44Gcet6oM7q85RXDnWmUktm6ruk6E&#10;wQtzOzUbj+vZ93gYUlMbo/8pFP5mIJD/OIDzJ68hqnoWyfoe1MGV5JEklXyolIFxA1riBW/yw+mT&#10;agPmSUk8eVgWn2c1otlbZ1HPSrgF5BXEZPhf0iBNiOggFAevBOY1H3WJrDbKezmQ9D+zzwZn9tpK&#10;xKEkIP6biOsRXWP8Ok9UHC6VH4n8llTHbnZXSdVgdYhDBhsfIo/1pzsIxbFgXQwS+gfB3d8KJkQc&#10;dpGu8GBiSAyAD6OfFh4dvOES7gaPTpLy8OnjDw9GlBu+/jUGW870IGOpIQ41I0uQjbEuaeQ14moE&#10;oEXPvwBq5817HxLykglD7fNpSUQJdVWiSyL6AXd9IlHJ2lL+ruJ3luIi/PtzaZSgGWH4kFN+pzTG&#10;4gP2pGJpwiGXjZdB/ejFvfJS8U5+nRTI+QNW1Bf7i4nS6h+59An1R5oQ5Twpg1ccQ2ESoUnQyKQw&#10;mPxjFPpGt8Nr3jCL+6ncR9WAIrh63hjdmnUW5eC50oIyrshb43Ka/MBOX4oipVJTG6f/CRT+ZiCQ&#10;/yiAu7ceIT5iCpFEfG6nlshD2kWQO316l1Z4yJv4sCspv8FCcp4LGTZwGoBqH4xEq5rxOLjFia5Q&#10;RPJJ8zE5RfHbnBCNyyoNcbV7YP8mzTFMNDwYOWWXB6+y4i67wIi4Tl8xQhzNLtlAWI4Nw+BlEWKn&#10;vPXH9IPkusTBGVVbL3XGiv1tMSCzBjz8rWFMxGEf5wmfpCChNHz6BMCbiMG7t79EHn0l1eES5gqv&#10;Hr70XKD0Gh3jHO+D6vTeXza1x2YiECl+oSQQNrRKwpANsq6R1hpxpZHvpff3vwtq12PkRyrKzyF9&#10;Pt34ifQd6JKIVpHoB+D1SURSI7qKRFeNcLBdQyI6RCKRCGdrcczrt/3R6PxTOEoPC0eprDAMXemD&#10;+1xtl1Wz3J8Y3Cc5hsZ/08Tl4HpHEa9o6dcbF05xuu8neHa3PGYNb4ShPWLwQJTn+QRzSCW7lR+C&#10;YQmR1CfpHDrxlnyQ8ynOHrOkMZFA10jTS0xJRnWrRHiREpk8ZBFevXxN1+GmNl7/3Sj8zUAg/zHQ&#10;+HnKaz3mkbzuLkpQ68yM7JKF77ZXREfc5nLbXJ5ELeYh43FpvHhUFqt+9kNTr34iCMmLCNcu8qMr&#10;EfHwYH1ZAtfPmyA6pCfsSw7D91Pq0msfS4PwubQL4ar5wXiQTdfj43lgsovgZXEiChv4TGuED9Ii&#10;hM/7661RYhW5VnVojIlwV2nJY/Xxdth2qQu++KkFatd3gJGrGWxJPfgOCCbiCBKkoIRPYiC8ehJJ&#10;tHCBa6SbIBUmFPl1X/rbroMnWsYHYs3Brth8ig2qFJTWJQwJWpJQQjbcSvRWPP47oXYN5fVl6BKK&#10;DOVnk6D8/DKZaJGXUKREA3UykQklP9eWSpBdMWHgfsCVf7lY46jVEbCdGCb6S8x3NcVGVrnrOPT7&#10;Lk2MLhywRA3rgahDY+AUqRFeL/KAJizt6neH8Qej0b9NW1wjJfHmBW9w5Y3DPPFhF5n+uVRB16RJ&#10;0tEdjmjm3Q8+xlIGmJJEeHtczs5a8PVGOlZuauP234nC3wwE8h+B1OZ+tho+mnRdfd+sV9V0oRCu&#10;nMqnfDpD41aSUhqJXNjY07GHtjsgrlYPsVd1iOUg/DijJnJeEUmQSuG90GcObSz8yF2bd8Kti0ZE&#10;Tp/iyb2KyOweC8uiIzGmfzhePqbzvyqGN09LYcZmN1Qdxem5EWj/YziW0ixz8wlSHTprOjSkIcDr&#10;OdqIlNyNZzph4JAasHauhmq17eBJSsN/ABEHq41eeuSRFAjP7r5waOgIt1j3XHeW8hhfOsYm1g3x&#10;g2tjy8kEbCQUTByyIdYnDX0jnh/6iMcNx/v8y1Ce791Q3itD+Tn0yYQ/O0NWXXldXWqqpGAi0V+Y&#10;qFQkTCLs1so/NsIlUbhIY+0vmUQi4f1ZI6w5Zi2UbJ64BU1WXtLkJ71zK7GgcGz/MMldSyRy+ZQJ&#10;Elu1FROeTg274ehOW3r+E+r31J+V53gXeKzQ2Njyuxdq2w8QC3F1SMQxGf7VetFryf+PuxoW/mYg&#10;kH87pLZxxSGEWidKnVYvaO5nkoLGHok4KIrR6bmTZPBM7llJ3Dpritds7DnrhUuSsCuK3sP7dvSK&#10;kEqwc6xj1qhGeCUG5cc0CO0FsbhXyMRezQKv189KY+bIhgg0S8M3E+oT2RTHAxrU/Zf649Mh4agy&#10;Kgzpv4dj/ZEYbBDrOthYyIaDyYOhmZ0SeWw6x0aoPdp09EZVOxPYESH4DgyCL5GCPnEIYugfKOIc&#10;9nXs4RrnIZQIxzz0j+M4CcdMhk9vhh1nydAe70kGMz/SkI2vbJCVBloXeQ1+33zQT2Aj/c1QO0b7&#10;Gh+b93UttNdTuyddKD8HQ0smWiJR4l1EIpOJLonoEol+1paSRCQi0U4atH2B+4Xk0ooVm1m1+yEc&#10;RTPDYTK6OWZvd8FbXoyqXHjIGYM0ueFqCU3cE0U2YHq3GBwhsuCV6WOTwuBaPgNOpYfi+8+4ei+p&#10;Y/3g/Lsg1DRdE0Wx6MsaCKiWJoqQ6isR3tUwJnQ4Lp+7ScdyUxvD/y4U/mYgkH87gHMnriI8aIhY&#10;LKibcZUkVorXIOO+ZgEHEotKhKA/GGg2xRs9bfjVC2H+ffDl6Pp4yam7uTESabZ151oVUZbEpWwm&#10;PCpm4OuxDfD2dVE8f1QGQ2iAThncFM95m1GeET4tgae3y+P8fhuRBpxNAzdmfk18kB4BlylhmLYh&#10;Svi45U2dtKqDIRkRMTMl8th4thNW7G+HFmToKzuZwq27H/xk1aFPCATf5CC4tfOCbagt3Nt5CjJR&#10;O9aH4NbTD57R7pjza2vsOM+GV584ZAMrQ98QS1Aab3XjriUJCfy/GpTHKI/Vf9Q9Nn9yeR9C0f+M&#10;EpHI0JKIVpXoxkv0iaQgNaIfaNfP1pLViJJIZFUqbWbFE47U33nNSBiKDgnDkBU+eMqBca5uoOjT&#10;HKPjfT64T/M+6rwepIV/bwTRmPCuMhifDWmGJxxPYQJSjof3BY8NmmixGv8so7koeaJfN4vBmVnJ&#10;Hb7As6f/6aB64W8GAvm3gmz1o2dIbPO5qHGl7LRyxhWXZed899xih2qDgJ7nHQOH944Wq8k5VjIp&#10;vRke8+B6q3F3MWhAPrpfThRA5MWCNW0G4th2KX/+4eWqYoOf3FgHLzjk65FCOXbZBDVn1hf+61qz&#10;wvDDLmkrWZ5Vao2DLnlIbqu2olbV6iPtEBbphsoupvDqw+m4UiquPiEwBHnEecImyBru7fMnD3Fs&#10;vwDYd/JC3Q6+WL6jC7af70sGSp6JKw2qmtEtmCy0hCEb+/yQ+Aehdg5dyNdXJxWZUPIjFeXnlr8L&#10;rSpTkknBJCK5tnSC7bkkIhGJ7kJEJYnorWYXSkTqJ+zS4jgZ959J6yNhN4FXsEcg/ucQ3OIUXjm4&#10;zn1QqOeiuHDcAqNIdTQmNcLVeVkpT0pvjpdcbbqgEu/8yMqcIY8BteNoosVJKYM6xIn0Xs7MUpII&#10;Fy7lNSJfjF2qGbb64/jfhcLfDATyb4PUZo5ZKjqnCJrnkkd/hHLQnFTC0B7ReMZlHzjgqDYAZNAs&#10;7OoFY2T1iRSbPDmVHoL0rq1wkwPgstuLXVpECNfpuKigXnAoMQyLvw6m54hkePbHykMeaDx4XxXD&#10;lhNWcJvSWAzyqHlhIquGy5HIxkBLHOymYNUhlSBZfrAdVh9rj83nuqBjNx9Usq8GTzb6SUQIBZFH&#10;G09Y+VmSAvGEH/2vdpwMjpHYtHZHx4Gh2HqiFzaf7kOGMa9R3XCcHgWUhMHGWk0VyJCNvcbwn2Ak&#10;qUB+LRGbCoD2uALOoUMy8qMapPuXCYU/F38+8Tn1PrsEmUyU6kxLJBIURCKgJBNdRbKKoaNIZDUi&#10;kYmSSKQAuzyxYCLRFmfkFexztkXBf7oUFwn/thYuXK8ixUXYjSX3d14gSCrhzBEL/DonCL9Rn316&#10;t4Lon6pjggmDJ1zcr5lg3hD47/yC7HwOmmhdPVcNberE03hMy6NCAsx6i+0TNq04ROeSm9q4/itR&#10;+JuBQP4tkNqmlYdEZd0g8946GVcMrgnUuVE33OU9F3gAsSJQ6/w80HjACMlfROybMGNEI/gapcOu&#10;+DD0aNkJZ0UFXSIRsf3nR+J/LlniVXkwdq92k86vHIhMHjTYlh2yg+W45vgkIxxdFoSToZDiHXn2&#10;IBfGQeOyEkZDMiDbs7sic2xdGFkbw6WLj6Qm8iEPJgt2W1l6mZMCcYcvu7hUjpMhr/9wiHLDyM9b&#10;Ys+lJIkkFIZTnq3nJQ0ZskFWGm8GGXWdRwIZ+E0n+muQpPj7XwWfKy/4mpuU18+FlkS0RKJUKu9S&#10;JrIqUaoRdSLRVSVSoD1XjQgSkYlEcmupx0bU1AiD+w8pESIRLq5Zd7aUoVX3y3pC8Qpjz32a+6Oc&#10;EMJVeZkI2JXL6lg/C5H7ME+E3pTAmUNW+H56KMYltxDb5P76bRDuXCFy4pInPF6U75NBY2T/RhfU&#10;c04WBUqV41GKh8QjJjQLF8/eoGO5qY3tvxKFvxkI5N8CiKBcbK0R8K4cLzqnsrP6VUsRKbeH5KC5&#10;2iyLiUMMFhoQPCgYHPMghfGGZl0LZoUi1GYgrItmie1pt6x0xwsadJdOmIky2TZFskRZhxdc9E5e&#10;F8LgYOSLEvhpjyOMRrVAiaHh6PdruFhVzkUQdcqR5M4sdYmDXVdcMfe7ldFwdDWDVUsX+A0IViUC&#10;JhTf5EB4dPaGhbsZnCNdJPLIx20lgwPqTt294RfjgR+Xd8Suy/3p/thA6hOHZGB1CUPChmOJBP6b&#10;yUEy3JtPJmHLqWRsOd0fW08nY+uZAdimwNbTjGQ6rj82EwFsPkF//2HI780LXVLRJZi8RKJLKLpk&#10;In0H+ROJDPU4iZJECiQSvdIo6kqEwSQiE4lMIBKJsKJlZRs2V3JnBXzeAHvPmeqSCEMmDOVzua8R&#10;SJGwMpk1uiEaufcTSlxsp0twLZuJtvW6Y88mZxorKrFEfr/GZbZoVg3wZlYhetV72bXFG7llJMzB&#10;8/9IPKTwNwOB/OUgm//6jVjvwVvS8spXuYNyZw2xHCAqky7+iveOptnWQ+rUSgLhQcQDiCT6Yxos&#10;u0hB/DitJhbMCMXeNS54yFvU8loOIp71v/qIPHdO0eWc+s7NOqKJV18RkOTy7FdO0yBlApLPzbM8&#10;Io+5O51RYUQLlMsKR/rvESKP/53BcoWxWHuC03U7I4KMexUfS/jwwkC1DCoCqxKvHn6CPBybOErx&#10;kb55j9MHp/PatfNERHwwNh3pgy1n+pEhVFMbGgOrIQsmDTbGW8/0x84LA7H7cgr2XknFvitp2HeV&#10;wH9nEy6nYe/lVOy9mIo9F1Ow5wI/0v+X6PFSGracHEgGf4DAlpPvB/l4XeRPMAUpFV2Xlwx9MpG/&#10;i4JUiVaR6Lq18mZt6ZKIVolIakRJImoLEPXWjOSqEHaFxoq92Fceikbr+eH4MD0c7lMbYdcZc8lN&#10;xf1dbRIlg197SePhViWReu5cZohw4UYF98S41KaYmtUQnRp3gV2xYWjonogDW3mxLJGIfjYjn+d5&#10;cbx6Vhqj+kXAXRMPkb0DPD55OwUfox5Y+M0mOofc1Mb5X4HC3wwE8pcD+O37bWKRUrBY76GrPjgA&#10;PjoxHG9fUOfmsg76HZyVBxHLyX026B3TXqxM582emCT8TFKREN4Bm3/zIoJhv+9HogBdn+j28DNK&#10;hyMNKk7h7d+mDS6fNqPbIYLiQcTn1SiPOTtcUHZ4GCqOCMPQFZEi00q3JAlBQx76Lis2Foxtl7th&#10;yjfNYOZQDc6dSCWoLBAUJJDIAfIAWHpbwibURpBJfkSjDw+CfaQrhkxsRoZ/ABkgreLQGlImDHok&#10;0mDC2JM9CAdvpOPA9XTsvjiIZr79sWJXb/y8qhu+XtAOU2fHYtTkcGSMbIaBGQ2RlNIAvZLqIiGp&#10;NhL610GvgXXRd1B9DBjSGEu39cbOcymqRPFn8C5i0SUTLaGIGIoqkUjkWTCRKJWImmurICLJ69LS&#10;EonSndU+t39oiURWIbokwhlaqw/HoOOP4fhocLjY8XDHaYt3kwhNfF6/LIFpmU1Fai8XAh3dPxzX&#10;zptIfZzw8E4FTBjYQlrv1KQL7l6tqh5D4f/fFsWty0ZiksXb4nJCizw+xfoQk15o7JGKU//2oouF&#10;vxkI5C+FVOeqpX+G2JNZud6jjmOSKCfSgWT2beq80kpzvc7NIPl97rAVIoN6iUVW4QG9MahTLOLD&#10;OiDYYpAoPhdonoKvxjTAS806D56ZrfvFGz9Or4ENSz3xXGRn8QyMzsexFZbuL4rjWw15VBoZhuGr&#10;IkSmDC8C05KHrDqkmWRe8miPdSc7Yf3xzmgR6Q7jYBv4D8zHddWH1UcQbGrYwMLDjFRHgEQo+cRI&#10;lOAyJy7xPvCjayxc0wW7LicTUUgxgVzyINJgN9S+qyk4eDMdO84PJKOfgBnzWiOVCKBdxyA0aOyO&#10;gGA7OHsRgbmaw9zVDNVICZl4ErzNYeJvCZNgS5jWsEa1ICuY+FqivJ0JHW+NZdv7YPcFViKD/kUM&#10;1ECdVHIfdYhF392l/VuXRGRIxKpLJEoyYQKRH/XViAQlgUgkoiUSZaaWVokwmEQY+llaClcWP2qI&#10;hPsZkwjX0uryczj+mREOl8lNsfuMgkT0xwODxsSxXXZo4JIEJ1IfU9Ob4dVz6tOcgchuXp4c5XxK&#10;6pz3Xu8Kh5JD8fvcIHqOzqkfD5HHHCn4PetcRSFR/2qDhPqQx2ot+2SR2pvYdsa/uV5W4W8GAvnL&#10;QGPg5Rtk9JgDj4rddDokk0eA2SBpb441vJGORhnod2xSCA/vVUBym7ZiU52MbjE4f8JMxDbu3qyA&#10;Tcs90K15Z6E0PEmZzJtcl4hIUiK8ilcKQH4qziMysvi8QnkUxw+7nFB+eEtUGBGOESsjRXBzpZI8&#10;8risdMlDbCN7pCO2nO+GrxZFkEE2gwupD9XAOZNHchCcmrugmq0xPLrycaRS3oM8BPr6wy7OHe36&#10;hGLXOZ6ds5GUDCcb0R3nB+DAtTTsODcQ85d3xsDMRmja3BPunlYwJwIwciQwQYRaw6KpI+xiXOHU&#10;wQvu3X3gyffQL0DEYfgefXuRIurmB5/OfvDrHQTbaDf0GtwI+y+lY9uZFGw9NehfBxGJElpSKZhc&#10;tAolvxiKGqHIZMJQi5Pkp0jkIDsrEg2J6GRq6SqSvESiHxeRXFpyn5IUiUwiUryt6wJWIhHwmNoE&#10;B86SYhbZWXrjgic/RCALZ9YQxMCbTN29Ulkij2ekTB6Ux9uH1NdJofA4GdIjEtU+HIXJg5ojh2tn&#10;cTBeeT4Gu4kF6RTFnIl1RUFH/fUhnJHlU7UHvv9iHY0puamN+38Fhb8ZCOQvgdSWLdgp5G91K8W2&#10;tPTIu6RxRhTv9JfDAT6RYaLXqXng0Ixp2+8eIhc+ukYCrl0gpcLxDs6dFzsNfoK716ogrUsMHEsN&#10;QROPRJw5ZCEC5yd32iFHBMvpPPK5efb1sjiW7Lcn1dFC7OORtUJfeTBx6JOHljgk8B7kHbHmWGds&#10;PdcNCf1DUNXLQlosqEIAHBPx6OgNE6uqcI5whR+rlPclD4InEYhDUydSE62wN3uQcFNtOpmEnRcG&#10;YP/VVKze1xfDJrRA/QZusLQxQRUbY6EmrJs5wam9Jzx7+ol0Yg7sc/YXgwlMuNA4zZgUjldnIpM4&#10;L3i28YZnF1949/SHB13XpaUrvv21C/ZnZ2DbqRQNUv8AtO/ZSo9aaMhEJhTNY16loksoEpHkJROJ&#10;QLRkkj+RSIpEl0hkElFTJBKRaNWILonIBJKXSPKPi6iTSKwozNnpp3B8ODgcftMa4thFE6mvK8cF&#10;G/o3xfDdpFqkyEdiWM9IvGW18rYYTu2xQ0JYJ1LetcTYuHe1MuJqxQsC+WpUA2lvdX6/8nwyWJkT&#10;YT1/WA6JrdrR+EzPJQ8Gj192QzfxSsOJQ5d4eFNTG/v/Cgp/MxDIXwLgysXbiKw+TOzvoeyIDPaz&#10;cuzi4a1KitXjeuAAN3X4L0c2gBkNgPEDWopBIuIkPGMSZUuIEPAP3Lxggpb+vUl6p6BTk85C2XRu&#10;0hVPb1fUxlWYkGiArD1qA9OxzVFqGFfTDdfEPDjbqmDlIROHRB5c3qIj1p3sglUHOiG0riOsyMCL&#10;bCo9YuAquhznsHAxhXWItZjlvyvjSgkOntu390DTtv7YdDQRW04lYTupkAPXU7Fqbx8Ru/AkpVHJ&#10;tDJMAizhEOMmSsPLVX6ZOEQ9LUWgnv/ne/KK94N7Gy+4RXkQcXjBuzsRBx8j3G2BsIlzQ1jnYGw/&#10;noo9FwYrSIGR9h5QHq+OgkjlfVxfSjeX1rUlE4lMIvkTia4aUZKJTCAyiRQUYNdP92UCyS8uokci&#10;CncWZ/6tob4YN1/Kzqo1qz4ucSFRJYlwP0ZRbPjFCy5lh4hg+dP75ei5D7F5qbdYiBtkniJ23QSp&#10;74WzqyOuZgL2b3SSxg+fQ06D1x93/D+p9hNERI09eGM33XpZvA0uexNSu87G61f/jqq9hb8ZCORf&#10;Bk2Q3rzF6IE/EFHE58m64j3NOe/84GbODOGUXY1rSR9EILxhzoyhjWH+0QikdGgt6lWJVEd+Dw2C&#10;Nw/L4OAmR7FHQmPPvgg2Hwg/ozREBvXE7HH18IwJhImIz0fksfesGRwmNRH7eCT/RuRxTC1griQP&#10;pfLQJQ82EpvPdsecJdGwczeHWxcfyVBrjLQMnvXb1bKDqZ0RvBNICXDcQ++YguCVFADrhg4YPzMS&#10;ey4Pwt4rKSIgPmZqOLy9rFGuWmVY1LWDR7yvICdWFOI+9EmKiE0UZ6TzccFG1xgPuIa5wZ1UB2eF&#10;5b5H8z4vOtaGSHHcjFgcujoU28+kk8FXI4k/iz9AKEQgWkLJq0zUVImsRGToEomSRPoSWai5tfRd&#10;WhKR6JBIrhrJLy6S/1oRLYlIBCKRSKwgEc7OCp8rrRNp+W0t3OUV61zrjfsxG3madN26YoT29bqJ&#10;tN3vJtXB6xdEDkQiv8wOEfvnNPXsh0Nb7cUk7P4lI7y8SyTDxMFkxLEQLv2jVOcyBEEVwU/Ta4q1&#10;VTUUOxlyAkywRR8EVOuFpT9u56FOTc0G/FkU/mYgkH8ZwLa1RwVx8GpW5Qwm1LY/vKukY/boBnSU&#10;Sm66EtzZaca0+gd/eFQeLHYlXP2zZqMdHgRPS+LV/fIiPlLHcQBqUefmdODpWQ1x91oFuhUaJHx+&#10;Vip0/DkacAEzGoj9q7v/HC7SKNccUSgPMROU1IeSPCQCUZKHZBzYUGy/2ANDxzdANSIQjiPoGGwC&#10;KxJeaW5M6sCFS7iz+tA7Jl+Qwffjledt3NEg1gcbD/XDsXuZWLWnD2Ji/VCxSkWYBFvBi48bGKxK&#10;XjJYbfDaEy8iGddwNzg3cRYEIoiDXVh6mWBMcnYdPFAnxhfrdpPauTqEjHsatp9O12Cw4u/3hRqJ&#10;KCGTiPb/PGSSSyL6ZELkwdAhEqVri9Ffj0QkyCSSvxrJSyI6q9hzlQhDu4JdSyKM/EhEqUJkJSKR&#10;yNIDUagrKvlGoOvP1cVGZrlld0RmYlGhOLgoIpfpmZDaEvu2WmPe1JqkwJNhQZOuxNbt8eYxve9N&#10;EZpIEWEQMdy/URkLP6+Fw7zmijO29AmEQWTFiSf9eSfDyukiZimP4TqO/cUCw1a1RuDa5Tt0Tm5q&#10;duDPoPA3A4H8SyB7ffsREiKnqNS64t3W0tClaRfJdfWuUiX8GqmNB9crIyG8o1gI2NA1Eb9+E4xX&#10;XBOIS1oTLp6ywDfjG8GbZkuRgX1w6xKXMvlIOgf7dWnQXacZXPNv6ojBGDs/DGsPx2Ct2LNcQxw6&#10;bise2LpuKxEw16gOmTxWH+0iCKRLzyCYBluLOIfSCAuD3jcQ5s7VYOlvIZUp0TPUBYEzrzzoeOt6&#10;dpjyVQzOPs3Cj8u6wNfHBmUsq8C5nRf8B4UIVZFvPEXjiuLXeWMqxzoOgkDYdSXuV+V++LqsPqya&#10;OSFzTASOXsvCrrMZRACDseMvgEQ++REQk5SSVJTIR6EQkUjEoqZKZEWSV5VoyYShVCQcH9EnEX0i&#10;keIiSreWlkTyC66/b0yES59I+60v3BMNv+mSOytzhS9ecRFFVtQi6E2E8LYEls4LQXWrFJGNWNth&#10;gMhM5Mq98S07ic3ScrgsELuJc4pj90Yn9IpuD/viWTSmOuE+K3SOi6iNQyKbIzulTK8AsxQdEmF4&#10;lO+Gz7IWC2+D1NTswR9F4W8GAvnTkNoPs9aLWldcskRWH/wYbDlQLO7buYqzrkhF6HdYVVDn55TF&#10;PXaICukF22LD4Gechv7t4vDrd/7YtNwNcyfXEatw2fe79DtOVSRlI/t3ucLuozLo+UuwqD1Uf3aY&#10;2L+aZ3g8SHNnfrnkkZ/bSo88COuOdcWmk/FoHuEBy4YOIuaQa4jJcHNA3bGxE4zNq8Cjq49QAEpD&#10;/S5wkNu8pROiOwXh2I1MfLekI+ztqqGKl5QCnF/AXoCJg1QEwzXaHbbBtnBs4AhPdrOxi6sANxq/&#10;Zt/RE9XDPLFmRzIOE4FsP8XGP+MvQF5CYaiTihqJMLTuLg7O51UnukSiSyZyfEQik4IViZJEZCJR&#10;c2mpkYheLa0/QiIaJcKLWDk+9822KNhPDEORzHDM3uoqubJYnTOJcPIJEcOBLU5IbNMG3jQG2H01&#10;KjECt3ndh2Z3TV7j8dnQJiI2yJlbnpXShWr5elx9ej+RC6sTfRIRiqUY5oxtIBJeeHdQmTzYlRVo&#10;3kc8Htp9lo6Tm5pd+CMo/M1AIH8awKWzN0WZdl+jHjprPhi8YHD8gBZ4m18qoRq4U2uChqcOWyEp&#10;rq3ozFwUkSuU8hagDsWHkYxPxfxpNfGW90ngGRorD842eV4CE9Z54p+DI+D9WRgW7I6imZ28/axM&#10;HhKBKNd56JKHrttKxoYT3bHqQFfUqOcIuwhXSQkojLBXdz+YWFSFXX17+A3KZ21IPuDAt0NnL7jU&#10;tsfvm3pi6eaesLc3hQkpHSYOUaBR5X0MVj7sKmOysKtuCxt/a7jz1rkc/2Di0MQ4VEGvefbzh3Vj&#10;B2SMDMfxm6Ow80wmGfkCwK/rQ+24XOgTSl5iUSOTvISiJZJcEsmjSLQkoiUSLYHkVSK68RFdAsmP&#10;RJhA1ElE2V+kPqQbWNclEV0VwiTC1Z9518sp6yPBpeArj2xB5+VNqaify+NDk377/GFZ7KLJ2Yaf&#10;ffGCq0zjQ7x8VgqrF/mide14OBJxuJQZij6xbTF/ek3UF8oiFYfkbZ/ZLaY/9t4UJSKqgi5Nuoix&#10;VtteN57J2+AO6DgLL1+84uFPTc0u/BEU/mYgkD8FqU0Z+ovYoF9JHOwz9SHVEBXYC9mneDV4PgsG&#10;CwKTyFsaJPfLY9kPAUjp2ApxNePRmjC4awy2r3YjKU6DKtdHTMeLdF0HlMlqCfOxYZi1WdrPQ1ue&#10;hKAZtJLyyI88uDy71hBIs8uu2HiqB37b0Ql+1e3g0Jo3gNIQCKsPUg+2oXYwsTYSz/2RwDnHK9iI&#10;m4ZaYzjNPLefGAg/P1tU9beUguQFxDp86bp8H45NnWDhbAqH+g70PAfOmTjyf58MPrdde3fUbOGF&#10;jftTcSB7OBluMvBqJCEwJB+oHauHfElFl1DyqpN3EUn+ikQ/RqJOJAXFRpTuLH2X1vu6s3RJRCIQ&#10;PSWSq0JaYRWRCKeZpyyNQLEhXPKkMU5z8UX9zCyelInacKw6PsG5Q1YY2iuKxl66WI3ewC0RX02o&#10;h8d3KtDrH+Ob8fVJ0WehZ0QHPOHneAGicszJoHNtXOKN6pYpCDLX3YCK0/ODzHpjzZK9dBw3Ndvw&#10;R1D4m4FA/hSA4wcuoq7TAOpkkrTlDsadjRckcTbHgpmhdBTNdDiw/UcJhMHv4ZRcDr4/LY372VXx&#10;gGZHYmtPEZCnQSQf96IYjl4wgcPEpiJdV15lzjM6naB5LoFI5CERiC55KJUHuyWEUTjcDZvP9MCi&#10;je3hGWgL5/ZeuUF0NuAeNPs3NqsCx+ZOIgtL31AXBB8iAdPG9ojpEIj9F9PRum0gyjuZCPWQL3mw&#10;y2ogqY6uvrDytoC5sxnc4jyEWimIcPTBxGVVyxbjp7fG8dujyYDnJYedOv8PzQf5Ha+EhkhUSeV9&#10;iEQ/K0xLJJJrS0kiukQikUlBJMLQKpGC1owo3Vn5k4iSQPRJRCYQhjIzSyIR7q+rj0iB9fY/hOMf&#10;pKYj5tXCXU7d5WrTyrH0uDRuXDbCd9NqobkP14DLEkkraZ1b4fAu3gqXxh8vqqXJ2B0aPx3qdxOp&#10;wLzHem6KrxLsJqNJ2evnJZERHy3WhtS00/Us8OLCTs0m4NH9p3R+bmr24X1R+JuBQP4wqO+9fYvM&#10;nt+QpI3X6VwM7nQ9wzviIQfseMHTu8q0syTnGZXaMQweMOyf5XNxIJ6PlwcRP9JM7M7dCmg6pzY+&#10;pMHW9edwURxRbaGgUnnI5KEkDpk8JNUhKQ82CquPdMfWcwlYsLY93AJs4NLBK9dQs0qwqWELU3tj&#10;oSYY+oY6P/B7rWNc4F/HCZsPJ2P6N61RybwKXLv6SEF4lffwdX0HBsM5yhUmVkaw9reCd4IUg1E7&#10;XhW9+NqBsAxzQnjrQOw9Nwx7Lw4n4z+UMEwD/lv6f8+FLHp9RO7/7wf5WPk8WryTXPIhFYlYClIm&#10;CkVCKIhIClYkshqRSURJJvkrES2RvDuwriURZTl4iUi4364jEvl9fwxqzpKC6hnLffGWJ1QcTOd+&#10;z2MmpzgWzqoJVyIF1/KD0b5hN/z2XSBecCYWxx25UClnJbLaeFscmd2iYf3pcMweW4/eS+NJbdzx&#10;eM0pglN7bdHIPRGBXEFCMb5ZhfgZ98RPszcIWyA1NTvxPij8zUAgfxjAzo3HEWqTKIolyh2L1UeQ&#10;hRQ438jFDjlrSjlbUoIHAndgjo88o07OmSEiV506uggYqryHn9N//hG/vyTSlvmLmVq92eE0CKPF&#10;4MurPPTJQyYQXfLQEohEHhKYQHoKAnH1t8lVICL20c0XxhZV4dTSWRCCqsFWARt8u7bucAiwxg+/&#10;dcHuc2kICLaHaX07+KeEqL6Hr+ebFAT7uvYwMq4M+wYOwo2lWk6lAHBMxamLF5xC7LFgWW8cvTGG&#10;DLseAZwm4jg/HMdujqV7G44VO1Po+SzsOsdZWvmDj5Ggdz4d5Eco70ck73ZxaYlEV5EoSaRgt5ZE&#10;IPyY35oRmUQY6kpEfa1IfkpE150lZWbF4NvtUbAeH4bSpKwX73UQrlph+Fkt0N9XT1dDO1IWjqWG&#10;YtboRjTuPtJM3Oh1Hi9MOPgYJ/fbIMy/tyjGuGSOnHyiN55yxxWTUzHMGN4I3lV1VQh7G3hr6tZ1&#10;RuLqv5zWW/ibgUD+EKRFg7x/shcvGrTTBtm4LDRXCU3rEou3z6kD6sttBv9Pnfv53fJYOi+IZHIU&#10;BrRvjfEpzbH+Fx88ulGZrkAdmwlG/7364M5PA2jxPnuUyQqDzYRwzNsZLQadLnko1YcueXAhPH3y&#10;kAhESx7CMBCBbDvXCws3dIQ7KRCJQCQSsK9jh2r2JsIwv4/64H3OxWJDIg9rbwtM/bIVzj8dhaFj&#10;WqKSnTGdV911JVaZ9w6AlY+lIA+XSDdxnj/ismLwNrmctmvsb4H0oWE4TgTBRKFPAoevjsGRG2Px&#10;/fLeCIsOxOQvO+DgldHYrXfsH8G7iESVTHLdXDKZKElESyS6BCJBPT6iDLDrkkheFVKQS0tfieir&#10;EIZ6YF1WIVoSUcRD9ILqHMcbuSoSxYeGi50zT1xSxEN4jNBEbdc6V5q8paCRWyKO7rKj5zTlf94W&#10;Rc7rIji83QEdG3WDXYlhiArpietnqklEpD+mZPB5XxfDzfPVxPF+1VJ1YyGaLXC/mbqKTYKmqdmL&#10;d6HwNwOB/CEAG1ccEoXWpNiHtlOx+qjrmIzDW3iTKJUFS/w/deondyoig/c0oJmQXbEsMXPi4J5n&#10;pcHo1LgrVvzkj1dMQDwA8nN/ac51OtsInlMb0eCKwIhVEXpBc4k48iMPyXWlRh4K4tCAZ5hbz/bG&#10;r1s6ixiIY5wHfAeQoe/pj2o2xrBv5Cipj4IynghMMH4DJbeVlZc5xk+Lwom7Wdh+MgU167rAvKG9&#10;VN1XT02Ic9O1zJ1NYWxaBe5tPSWX1XsEypXgXQ55saNJHZqNRgdgz+ksHLo6mgy3xsjTI6uNk3cn&#10;YPPRIeiV3BiVKpVFACmVbceG4hATyNnh7wV98lBFgYTyLlWipkiUSkRCbqCdCERLJPokIpeT11ci&#10;uiSiJZL8SCQ/JZKXRPIqESWJsBKRJkFcOYHjIVwzi1PT234fime8yFBOxdUUW5w5oqHY9qBTo644&#10;c9gSD+6WwqXj5pg9pj4aErHYFs1CqO0grF+siX8U5DZmaM67YEZNseZKJ62Xxrl31R6IqpElNo6T&#10;mpq9eBcKfzMQyHuDRMWTF+hP6oNLPcudSQbXuxrTP0xyR6kVcOPnaEb0xciGYmET+1enDW2Mr8bV&#10;Rf+2cdLugp9mibTdzzKb4hn7cdmlpU9EjCcl8OJRWXRdUF0sFmz/YxjWH4nG6kOKlF2N8lC6rrTK&#10;Q3Zd6Wdc6SkPAa7O2gNbTvfGit3dEVDDAfZRrvBPC4FTc2ciECN4dPOVMp9UjLYAEQLXyGLjbdbE&#10;Hg7elvhsdmscuTkEh25kYvYP7QU5eMglRhTvFeSR4A9TW2MRqOedDf9QvEMBXsFu2dIRPoH2WLF1&#10;II7fGS9IQzLmZPjPjMDpexOxYHUiGjTxRExLd/h6WGAiqY/TdycRMYzIB3kJRA15CEQBXSJRkolM&#10;JPqqRNe1pSSR7bkEolQj+nERiUS0RKLmzlIqEX13lpZEtK4s7ToRLYEw1DKztEpEntzk58ribZZ/&#10;2xeN4BktRQn4Lza7SxMs4cqi8UB/P6KJWf+4trAkEmngmoiEyHZo7N2Xxtow2LPyCO6FDb8ReYh1&#10;IDQW1caVPrgsyrUq6Niwq9iKQbm4kD0ObAe+mboSOW8l+5DXZrwLhb8ZCOS9ILWNKw6iulXfPJlX&#10;geaDxCzn7AFrQRJ5OiL7a/EpTuy2Qy3bAQgyS8GuNVLxN3ZZPScy2E7/J8W1gVuFwSJT5MdptZHD&#10;pdrl2lYyNK6reTtc8ElmBHyns2+Y9zJXxD00szhprYekPrTKQxH3OCIHzeW4h5Y82CUhzSoZCdh0&#10;kozF0Z6oXd8ZNi2dhTG2cDeHdXVrEYcoSH1wQJzLqFcNsoA/EdDcRZ2IPIZi+9lUHLyaiYR+dWHi&#10;Z5EnhiJiG0LlGInyKF5dfYXbSnnM+0LEXFq5wcrFDHO+7y6IQhh2Ig3JuDN5TMacX3rCy8sGX0xt&#10;icXft0Z4VCAppOE4cnUsHTcCe86NfG/sPstQEoyScEjtCEh/q5GKrkJREoqGSHQIRV+R6CoRHSLJ&#10;V43kLRuvpka0JCITyfum+GpIhPqdlkj03VncX3VJhLHleCymb4pE1dHhMB/XDId4S1wmEXlcvCmG&#10;W9nGGNEnEsHmKULZc0pvRFAvTBncDBdOmouxppOE8i5wLARF8Pu3QfAzSUN16+RcrwOrEA6mRwQP&#10;xbVLfzYWUvibgUDeC6Q+Hj/HoC5fim1qZfKQCYQXDU5Jb0adWMXgc2clJfHqWSkMS4gW7qo54+rR&#10;GYk8eB0HH8P+WHyCB3cqYHJac812nb1w47yxFBBUno/OdeayMRwmNkH5EeGYtI739lCs9dBxXekG&#10;zdUyriQCyas82AjI5MHGYeOJXth2th9aRnnBqrG0yptVgSunz7Kh1zPY7K4SlXGJXGyiXGDkYoLo&#10;1gFYvq0PDhN5bDudIghk20ma2TVwg3ULJ53yKGIFOT2aOpjAyLgSPDv7SGXhNa+/L7z4MTEALh29&#10;YOZkitETWwk1sff8SKE62NDvOjMSZ4g8flyZCA8PK8yZEYmXz8agbSsfZI5thfOPpmpIYdR7QHmc&#10;RCT60BKJTCbyY16VkjcgLxFJHvdWQYpEh0x0FyIqSUQikveJi+gH1hm6JCL3I10S+SNBde7DTCBS&#10;VpYcD+m5KFzUd4ucVxNPH2hcWfI4e10Mr56UxdEd9ti82BO7V7riEq/FekXHiImdRrEox1NB0JyT&#10;SxHFN+8svAxKtzXHQD0rxePb6auFjZCamv3ID4W/GQjkvQDs3nxClCvh6py5sxB65BLQXAr6zEFS&#10;H5zZod8JSWbnUOfdsNgHvsZpgnxO7HKgM34ikQPPiOSMEXws9gDhbBG/amk4zbnsyj3N6Viu9dNt&#10;QYhIbez4E6fsxtIgVC4WlAhEmsnpuq7U4h76ykOfPCQC6UlGoxd2X+qPLj1DYFbDBg5NnMROgyJ1&#10;V+F2YleV2OI2MRAObdxR1dcM7n7WGDkxXGRaHSDFwQZsy8kU7M/OxC/resHZxwrOZODl8/Ajl0qx&#10;8DRHlUoV4N7e80+RB4PfZ0/3Ua5aJQwZEYULRAb7L3IsQ1IT/Hj85kSsPzAEgcFOmDiqMf0O07B2&#10;WWfUqOmCbceH49j18dhzdhT2Ein8EeQlFn0oiURLIhKYQHQJJa8a0SMS1UC7fmxEL8BeIImoZWdJ&#10;KuTd7iz19F6532lJRD2oLk+CJBKR1ofwToa/H4hB8IwwfJoRjllbXKXJl+zKYnDVXSYLHosM/psX&#10;Hf4R4lCCFT+pkGXzAxBomipKFClJxM+kF2JCh+POjQd0HDc1+5EfCn8zEMg7QZOQV68xtM9csepc&#10;qT4Y7qQ+JqU0Rw7PctQ66rOSIi99aHyMWCHra5yK2Jo9MG9qbdy4yBtGEUEwSfAgoM5+5Ww1ER/h&#10;Fe2Xj9PsSSYQPu/LYli0z14sFvScGoZFe6KwPtd1Jc3WJPLQqg+ZPCQCkdSHchDL6kM52JXKQ5pZ&#10;SgZi9+X+SB/VCMYupmKfc4dGDsJA82JCdhGxC8q9px+sI0lx+JrDwd0C3XvVEqrj0PUh2HUhDVuJ&#10;OIQBO5mKwzeGYfqctsIV5p7gKwobipXt7G6qZYdK5crDJcpdIo93BOh1wOs8iIRc6T1BCQEYMb4F&#10;GtV2RIf4OmSYRxFhTKBHNuCjcPDyWCKIiWjVoSa6tfNDzuux9LOPRc8uQeg1sDnOP/yMyGC0hLOj&#10;BZHsocd958dg/4Ux2td0oE4oMtQIRZdItGSiJJCCiURJIn+QSHLdWfpZWloloiUSmUQkItElEIlE&#10;tEpEjUTePzNLl0S0RRc/2xCJcsN5O9wmOE5qnBfS5o47+ZHHU35pukoox6v+2BXP0eSOJnoPblZC&#10;16Zd4F01TWwSJ49/Tuf3NU7Agq82ClshNTU7oobC3wwE8k4AJw5eQh0nrvyZV31w6uBxkTqYT6lo&#10;Qs6j0jh9yBLThjdCS98+IqjHYCL5cUYtXBVEwtV2P8b8KXVg9ekIDCHCef6E3s8pvZyN9awEblIn&#10;DpnZACWGhmOkZrW5btaVTCBqWVfqrqvVh7sJyHtgrz3C6kMijw3HJeXBYEOx81ISpn0Xi6pVK8HU&#10;yZSMdQACUqvDg4y/bYwLjGtYwdi1GjxIcXTvWRMLV8fj4LUh2HN5cO5slw2WRCBpOHprODKGt4Sp&#10;l4XYhVCQB5EFp+hWJvJw4HUeHPP4I9lWTB5JgSKbi7O6ipUshTlfROPuzSx0aO2DBk18sP0kqY4b&#10;EwQZnLo9GTPnx6NGsB1On0ym32ASzpOhrBnqhF/WD8KJW5Ox54xEGEevTcDZe1Nx/sE0nLw9VTzH&#10;hMGP0t9qyJ9c8lcoeYlEn0y0JKIlkvdRI1oCkUgkV4mokoicnZUfieSnRGQCUYuH8IRFLaie15Wl&#10;TyDc11ce4nhftJSVlR6JPr8E4QW7jfVdx2pgMhDgvzUQ7mMauwz+O58xzK//8nV1UYcuxHpALoEw&#10;OBbSuel4PH3ynI7jpmZH1FD4m4FACoTUJmYshFdl3cwrXlzEBddG9YvAG7EgMB+ZzJlUvCaEpTSp&#10;jdOHLTF9aGM09eorSrbzwqZ2dbtj6dwg7NvsiCb0fKBZKvZt0hR943NwMI/OM2K1t1ht3uKbcLEd&#10;KNcNyhv3YOgqj5V5yKMLDeiuWH8iHlvOJmDn5d7YfaUP9l7thz1XEiVkJ2LX5SShOvYwriTj2P00&#10;um5fONmborKtEexaOsPYzwLGziZw8rRE83AvZI1tid+39ibFkYkD1zKEgWLDJBMHGy55JnzkxnD0&#10;6FMXpoFWouKub/8gUZTRyKQyLH0speC8YmfBd0KjXrx6BaCiuwk8vW3Ro29jNGzoivNkJJ89Hov2&#10;sV6IaFWdyGAikcgk7LswFs0jAjF+ZBP+pQljMHt6GFpEBtIxk7D/4jicuDkZ5+5Pw/YTo7BwVTLG&#10;T2+HxLQW+Gl5fxzOnkBKZGwuiTD2K/7eq4HydS2x6CoTGVpC0ScR7d9KMpEIRatGdALtqkQi/QZa&#10;RaJ1ZzGULi1tcJ0JRLnHSF8BiUhkAnlfEpGViEQkct/UkghnZrGCZsgkQhB9nXcyjCX1HQ3XyWGi&#10;9tuKw7YaV5be2JPB45K9AyJphcBjkdN0XxXH3Wwj/EZjb+m3QbidXVVyK+uPYw3RPLhWVYxVP5MU&#10;HVsQYsmu7b5YtXgPnV9uavZEH4W/GQikQEBsItPSP4OMeu/cDsPqI8BskFj3sXejMx1FnZJnNspO&#10;x3hcGncvmuDFXc2GT6+ZRLgDFyciscK0IU1E0TfrIsPhUzUdTTz7wbV8JsYlt8TrXJcYnfdFcRw6&#10;awrLcc1gMjoc32yPEhtE5ZZo1ygPtZRdHpSrj3bC2mOdseF0N2y9EE+E0RPbzvekAd0Ni7d0wJzF&#10;MZj4VQsMGdcQSYNro0diCDolBKJ9twC06xaIjt2D0K1vdSRn1EPmmMZwdTVHKZrZe/tYo1O36vjs&#10;q1is2dMXB69n4OT9YUQeGdh2ehAZnYEao6QlD5lAdp5Nx8GrWYhrxzEVa/gkB8IvORiWXuYwNq8K&#10;rwRJSagShT6IOPhYVi8O0W4oY1yRFIUzfl2TjGuvvkBUm1CMyuTEhcm4TaRWv6Y9Mse1xvXXszDv&#10;t36oXdMRNy6l0OtjyICMQPvWvhg2Pg7ZT2fizN1pWLo5DQmJTdEizA8uztVQpnRJxPdphK1HRuDw&#10;5YlEGOPywdhc7MtFfmSSnzqRVYnSzaWmSGRVoiUSXUXCJCIRSX4urVw1IkhEfdGhlkAkJSKRiJoS&#10;UbqyGPmRiJJAtEpEViGSK0s3K2sF9fvNx2MxdEUEPskIR6Ov6uLBPRpjPF70xyCDjP+L++Wxc40r&#10;lv/oJ8qUcEbWDSKMxNj2cKRJnG1RmsyEdcLVCyYifVd1Mkjvmf9ZbbELKG8WJ9sDTunl1em8wPjV&#10;H6rUW/ibgUDyhdTmz1wLX5KovHhQp8NUTcOg9q3x5impA1Yf+p2Nnnt8ozJ6R3YQCwQXzQkRK1vf&#10;cuqhmAl9RERSDKcOWmNiagsR8+Bd1ZqIgLwVvU7qg4PrT0riJRFRwkLe4yNCZKHwavOVueqDoJmh&#10;ieyVg9LAW32sA9af4m1ouxJpdMfGU0QW29pi+vyWGDCkNqLbeSO0jj1cPc1hZWcCE0sjVLUwQhUr&#10;erQ2RlUbE1S1qybB1gRV6P8qVsYwpte46i6rBCcnMzRs4oZuvclATw3D/GVdsO4AqZeL6SJYvjd7&#10;MHae1xink1r1wcZr57lM7Ls0FGERfjCrZSPWlTiHu6JqlUpwjeWFiropvWoQmV79mXiC4NrRE6b+&#10;FrC1N0PSgGbYd3Y0Tt+ZggsPp+HzefFo1sQdt66l0fc6Fb8uaIMaoc7YeWoMBmRGILF3DXp+LGEU&#10;ss8ko1EDd2w4MBwHLk5Az+RmCAywR+qAuhiX1RAOtsYYOrYVTt+ehmPXJxMJjCeCkKFGInmhRiZ5&#10;XV76akQmEZlIZFWSf6BdKvSoVCIMmUD0SUQvuK7nztp0PJkek7GNvp8tp4hIjmmViG48JD8SYSWi&#10;TiDqKkTrytKm9UoqhGN+XK5nxcEY1Jsdhn8ODsfX21xpokVKn2MfynH4qgSunzfBwI6t4V8tDe40&#10;QatjPwCTM5piVGI4nMsMQWRIAgZ1ihFJLrwFg4hnytldOucqjhtnqyE8sJfYqlq2B5I7uzfqOg3E&#10;3q2nqB9xU7Mp+ij8zUAg+YImNE+eo2uLifA16pnbWRghVgNErvm6RT50FKsPvY7GqoFk8qm9Nmjm&#10;yatgh8Op1FDhnho7sAX2rnXF/dtcZpqJ5J+EIji+2xZDe0Tj24l1pXRgdlvxuYhw1h+xQWmS6u5T&#10;wrBob5SQ8Fry0KgPGlw8W1t3siO2XuyCLRe6YtWhDvj61wgMyKqFZpFucPOyQDWLqqhsWhVViBhM&#10;3S1hFWAL2xqOsK/jDMf6LnBu7ArXpnRscw+4t2B4wr2lJ9zob5fm7nAmwnBt5k7HuMOxrjO93wZG&#10;jqaoZFEFpjZG8Au0RdtOwZgwMxrLd/TF/ssZOHwjC/suD8k1Vmy8dhOB7LkwBE2b+8Cyob3IvDIl&#10;krKtbiMFzYkc8pCGZoW6HLT36x8M5/aeMCHiqGRSEcWLFkdkVBBW78rAkeuTiECm4tStydh6bAQa&#10;NPLEjvVd6bsehzcvR6JDnC/6Z0YhMjYEK5e0p+dJfdBrv/7cFq3b18R3vyWjdl13tIr0xMG9/XD1&#10;0mA0beSKrPFtcenxFzh6dQr2ndOSx4ELExSg52S8g1jyJxM1ItGSyR9TI/ourfyC67okwq4sSUUO&#10;wN7Ladh3NR17Lqdi35VU7Dg/QEMgShLRT+9VurIKViFaElGLh7CqZhJhBSKpECYRjgFO3RCJCiPC&#10;4PFZI1y7XkXECnPHISkSTp8fN6ClSJ+vZZ+M7mEdROwxyHwQ/IxTUd2KjP4a3vTtn0hu2xr1nfrj&#10;8ulqYvzm8SpwxiSpk2mZTYX7WmkTQm2llN5JmQvx9r0XFhb+ZiCQfAFsWH4AodZS2RJl5oW/SYpQ&#10;FU94q9r8VosTAby6Vw4n91tjzuQ66NykM70vDZYfjaTOl4FuLTrhpxmhOH3EQsySgH9Q5yyBtw/K&#10;Sf5ZPifNgp49KCty3j/OiMDgZVK5Es6JlwlkGQ0o9hNvPNsR2y93xVpSHl8vCUdfmtHXqmcHS1IL&#10;FYyroLJNNVj42sKhtjNcyBC6ERG4NSWCaOYBDyIJzzCGlyALVyIKF3rdsaErHBq4wp6IxamxGzzC&#10;veAR4QW3cDo22hvesT7wInhEecM9zAOOjV1gEWiDSvYmqEyE4u5jjQ5dq+OL79ph2/EUHL8zEoeu&#10;DRfGa9dZIpDzRKrNvWHZyB4OTRyJQIzh3dNPcl1pyCKXNIhgmDREqZO+gbCLdEElV2OUr1wewYGO&#10;mDyjA4aMiUHVyhVhRUoqunUIJn7ZGceuTUL2s5mIiquO776Kou95NGECFi9sB2dXKxEsv3c1lUh7&#10;BD0/HhPHNSeidUAgnXPq+KZ4/XIUPT8FfXuEoFWH2jhz93M65xQcIwI5dWsazt77HCdvfoaDFyfq&#10;kYgW+3Mhk4oakeQlk3cpEi2JSESiQyKCSApyZ+UXXJdJhAiEyGPHWc6Wy8TqfYkY9VkEuvWthYyx&#10;zbH2UD/svDBQo0Te15WltqOhNrVX6crKX4VoCYTT19cfjUbUPGltyMg13pIK4fUePAZp8nUnuwrC&#10;A3qRQkjFsvn+IsZx51oV9IpsD9dyGaQkUjBzZEPs3ugM3oiqtt0AnDtiTiaAk2L0CITVzZtiOLHT&#10;HvWcpV1HZZvA2Zlc6j26ehayz9+iPsNNza4oUfibgUBUQROQN2+R1W+e2FC/Js0u5I4SatefFEka&#10;fphWi46iWUpBgTvucNwRSWk8vlMO29Y4YXpWI1E91N8kVZQtae7bB1m9I7FusTee3yXyYEKSz/G8&#10;OJbut0exoS0RMjMMSw9E0yDUFEs80AorDsdh0/kO2HqpExZta4WM8bXRsJkjLMkQlyfSqGJnBpsg&#10;e7g2dIM7KQa3xoRGRBxEIPy/R3Mii0busKvpBFNva1RxMkNljcuqmn01mDuZio2a7L0s4ehvAwsX&#10;c1h7WcGG/jZys4CJrzWsajrAiRSLR7SXIBOvGG8B13APWNSwQyUHY1SzM0YdIqKsceFYv38gTtwe&#10;jSM3yAheGIamLX1gGmgJcxdTOIe5SOpDQxi8sJBrZ/kTcfj0DoBTKzcYB1qgrFlFmFSrgvr1PDBu&#10;alvsODECFx5Nx0XCBCISB7r//j2C0ZxIMCw6GNtPjEZ8vyaYNa0l/R5EIISH9zLh6WaKxg1ckPNq&#10;pEQgb0ejFRGjqXEFLP+tA/1u4wX2bOuBWrVcsevUeNzOmUvE8TkOX5qMbUdHYfG6VCzdlE5qZAIO&#10;XZ5MhDGJwGTCjxKBHNQ85iGU8ww1ImHou7ZkMlGSiPSoVSK6RKKvRHJdWrnuLGVMRCYQCbxOZ/fF&#10;NCL8TEya3QrO7qb44IOPCP/Ahx8UQXiML5FGEradTdaokESNCumnRyAStCpEu8hQViGr85CIWlqv&#10;nJWlVCGx2HQ8FrO3RsFkdBgcJzXGWU7r5W1wNbHD+9cqIYwIpL5zEq5eIIVCJu/CUXM08+mDEFIf&#10;MTUS4GM0GPbFh8OhRJZQKy8e09hTS8lncFr+k9IY3CVWLCCu7SDZBnZj1aDJpq9RApZ8v42uw03N&#10;tihR+JuBQFQBnDlxFS38M0WOd+7aD+okXLakBRn9qyd5hSt1VP0Oxp2OFcQbDpgzeRSTXFJ07Et6&#10;Pfu4pdjDoF297qRsBlLnTYNVkSxEBPXGnYuc064hkCel8Ox+OTT6ujZKDgvH8JURYsU5k8fKw62x&#10;6Vx7bCbymLs8HF36+MHN0wyVjCqjoqWJUBouZLDdSWEwabg2cCMSIdVBKsKNiMOJFIWFn41QJZXN&#10;qsLKoRoCqtuiRYwnzTBrIG1EQ4ye3gJT5kThm1/a4JuFbVGP3lP8kxKoXLYcWrUNQFJGQzSP9oFf&#10;qANsPCxhTORSzc8Kdg2d4BbhCY9YUihxvvCJ84Fjc1ciGytUtTeGb5AdUjKbYdOhNJx9PAGRrYNQ&#10;rlJ52NSwgV9qiFi57tUnAB7xvnCK84BVQztUca+G8qaVYGJaFUGBDujVpyHmL+6N/RfH4twDjkVM&#10;FKm2By6NxcXHMzBoWBQG9KuFa9npGJgYipAa9F2Qqli+mF1VRCDPs+hxPBJ716TXa+Pta1YZo3Ht&#10;Ugp6dAnG2tXs6ppAvwUfNw7DhzRAXMd6WLAqFSlZMegU3wD1G3rB2dkSkbE1MHdhPxwiQjl8eQop&#10;kUn5YGIulGSiJRV1dZK/eyuva0upRnSIRJCJTCSsRDRqJA+JSO6srSdSsfdSBvZnD0HP5PooWrQI&#10;7G2qILFfTXTrHIyypcvgn/8oiqwpYThwLS2XQJRKREsiakpEq0IkIlFP7c1LIoq1IRoSWX6oldj/&#10;pu33kgoZvNxXEIeYvJGC5wxJjmtw/bm5E+vgDY0v/t/m0ywM6R6N7HNGWP69H0b0isQP02vi/o1K&#10;0hjUVx8y+Lw0rtcv8kGgWYrYQE6b2p8MjwrdkdRuBp48ep+U3sLfDASSB1L76auNYjbBq89l9cEd&#10;xZNmHaMTw6W9ztVyzx+XwpsHZXF6rw3WLPLGt1NrY3RyS/SOaoeo4J6i0Bufi6UzKxmui8V1dj4f&#10;1hhvntP5+JxMQi+LY+FeByKPMIR+EU6DJQarD8dg1bE4bDjdDl/+2hyxHdxhZV0V5Yk4TJwsYF/D&#10;UVIYRBRMGi71XYX6YBJxof9tAu1RxbYaqtDs3c3THFFx3hgyvhHmLmmNFXu6Y/OpPthxXpO6mz0A&#10;x+4NxqHrqegzqC5MzKrA1NUMVnXs4Btoi3mLOuLIzQys2t0X3yzqhMyxLRDdLgCeRBCmbuYwC7KF&#10;QxMirWhPIhIf+LT1h0uUJ8xr2sHIqRr8gh0w4fM4RMcGoXTJUrCobg2zOjao6mmKyqRaqlobwZrU&#10;kI+PHcIjApA2JBzf/dIb249l4cRNjm9MEam4wqiKhX1jyYBPwGUikF1nxopV5Tu3JJCSnIrPJrWA&#10;Oymp4/v70C9LZPFkGD2Oxpb18Vi3rDPeviL18XI47l1Px/WLnI2lIZlXw+l3Ho7oME9YWJmiaVMv&#10;DEyqjc7tfFHNuBL60Wx1y8HRgjgOXWLymKwAk4b8qAZ1Msl1demQiC6R6JOIRCSsSAogEUVJlLzr&#10;RbTurG2n0ok8MnHw6lB06FETn35SFH17huDSxVT6Lsfi2dOxGJxan5TIJ2jUwgO7LqRIQXUdAtEP&#10;qstKRCYQhpJAdF1ZeUlESSAaV5aGRHhCxTFB3jeEMxQdJzbB8Us8EWMVQuPobTGcPmCDhi5JYrfC&#10;QR3jUJ/GYHWrQfhldij97kQWOUWRw+OZq/TKE7j8wOekyeGt7Kro2KCbKLIoqxAGrxWr45iMo/su&#10;sBmhpmZjZBT+ZiCQPCD78vAZ+rX5HB4Vu2vVB4FnGyGWg7BzhTsdSp1NP+PjUWnkvCmGFfMDEWoz&#10;SJAD+159iSCC6X1MQE08+6J9/W5I6xaNmaMaYOm8AOzf6ITnNxVpiEQiz0l98C6DvGhQLtW++ngc&#10;flgfgWgiDpNqlVG+ahWYe9rAqbYz3IgoXEl1uNRzgUtdF0Egbk1IbdRzhamnNSrS7N3KxhjNI91J&#10;XTTFb9s7YdvZPth1qR92XEzE9vP9sPVMP2w61RcbT/Sl5wdg2+kktOkQiCpupjAndeFYzwF+g6QF&#10;evZO5pjzcweceTwSB65m4MCVTOy9MBgrtvfDhBkxiG4bCBd/G5j6WMKmriNciTx82vnBm4yvW6wX&#10;rOlclhzUJ2IyJ0ILiwxAl/g66NG7AdKHRWD6V52waFUiNh8agsPZY3Hy1kScIPBivoOkNLRGdAyO&#10;Xp2Ic/emCYM895e+6JzQEC4uFvhuTgz9mqQkckbi+KG+eHJ7sEQMT4lAng9DDj2+eTQUeEb/i+fo&#10;tbcj6X96ZJJ5PQIPb2fgu69jsfL3jrh1MxPZ9Bnr1LBFk/AaOHltJm6//RZn78zEgYtTiACUBJIf&#10;1MlEn0gkMtFVIxKZSESi/fz6bi0mEaVbSz/ArnRp5Y2L7LmQiWO3RqBH/3ooWbwEpk9tScQxjr7H&#10;sYJkWbldPDUAZkSgDs7mWLVPEws5rl1kqB5U1ycR7foQ2ZXFKkR3O1z1gLq+K4tjglyxt8OP0ha4&#10;w1d5I4dLmvD45GSUt8WxaamXcBfzjqHBlrwoeCBN3NIxkyZukoeAxvP7Flrk44hsZo9uIPYAUpZ6&#10;Z7Dd+HLCMjYlmqZmZxiFvxkIJA+Aw7vPoZ7zAJKoyqq7SWK20bVpZ5K5FYVC0OlU3PGelxD+07RO&#10;rWHx0Si4VxwsFh01cE3C+EFhOLzZCU9ukkTmtF/ONecZD8dIOONDWRSOzv3rfnuUzQpD0OfhWHEw&#10;mgZSDDafb49xXzVA6TJlhOIQCoPdU0QSTBoCRCDurECIUKq5Wwl14uRcDV37BOK7FXFEFL2wO7sv&#10;tpzpjY0n5VXmDGmgrztKs/zz/bHjbDLadQoS5OHe3RdWXpZwbukiZT/xKu9G9rB1MMU3P3fE0Vs8&#10;q5XWduyh2evRG8NwIHsYfl3XG8mDGyO4jgvMiCwsatvDrZU3EYkvvNp4w50UkF0jJ9h4W6JzfG1s&#10;2peBa69n4NzDKaLcyNHr43HoylgiDC4bwipDIgxJdYwhoz0e5x9Mx6HLE/HZnO5oHhGEWqTC+vcL&#10;xQ5SHy+ZHIgoJJcVKQ+ZPGTw/+ymUj6nBJMIP77lwDtnaY3GAyKUKZPC0KKZJxo28UPWxA7Yc2YS&#10;sp9+jePXppPhnyzUiKRIlHhfItElk3e5tZRqREkiDHUlIqkQLYloCWTnmQycvDsKwydHoUzpUvhy&#10;egR9ZiLgN0Sq8ndCai2Hvrd6NR1EKveiTQnYm50qCERtpbqWQGQSUaoQfQLRurIkAmEoFxfqqxCN&#10;G+ugtGfIXFIhRqPC4TqlkdgrR0pwKUtEQgYfn+Lodkc08+4j3NBR1XsQofTGtPRm1E9ozOUX81AD&#10;n5POd2iHHSmbRFGRQuvGklamd2g8Dg/vP6HjuKnZGUbhbwYC0ftBubb/nKkr8+z5Ie84OJcr6bLh&#10;V3NfPSqFNw/LYv82B3zOwfJ63cWqcg8ikqbUcYf1isDKhT7C7yoUDKfxio6r8bdyB6bzPn1YBnHz&#10;a+LTzAgMWRGJzcekkiXrT7fFN8tbwsbWGFZ+doJAnMk4y+ThSv+7k+qwDrRDWSIOO3tjxCcGY+HG&#10;dthztQ92XOpNg1oqVcLgwawkj/VEHlvO8Er0QeiZWAuV6f0e/QLg0cEbZg4mcO/oLdZdcM0qf1Ii&#10;pvXs4OFlhd829sbBa0NFZV0OwLIvfefZDBy+PlwEzNfvT0HWuAiEEtlV8zKHVQNHeAkS8YFPBz8i&#10;Ei8YB1jCh4z/pBntRPHC46Q2RN0pMoryTFtpNI/fmIJz9z/H3MX90KSFP+qQQRs7sjHOnxlI3ysH&#10;v2nWXBA5/BHICuUJEZJmFn6fiOTLmRFo2sgZtep6YsrsHjhzexYuPJhN5PEZYaoCMqFM1YAJRCYV&#10;NSKRA/FKIiHokAhD+j60RCKTiEQkkhKRCERZMj4viXCKNRP/SPy0uhep24rIyqxPn5PIg917/Lnl&#10;74K/07ejEBfjg0pVy+PH1d2w/0p6HgJRVyH6JKK2NkQtK0ttcaHsxpKyEXnjKU4wafN9GD5Ij8DU&#10;9Z5EdEQgrEB4PRU+xr7N9jSuM0VRxENbHHDnejk8oclgDlf1fZ+6WTJ4vPJk8WE5JLdpI7a9VdoK&#10;Dqbz3um7Np2g63JTszWMwt8MBKL3g/KsoVv4JLFlpVJ9+JtKSuLwdns6ilP81DoWgTuiqARaDNcu&#10;GmHtQl9kxEfTeZJh8fFIUbokIrA3xg1qga2rXfHwGikSec2HRn1sOmGJSiObw2NqOJbsj6ZBJaXt&#10;rj4Wh193x8DH3wKmrhbCZSUTiFtDdzjVdUYlKy5/XhlxZOx/XN0au7J7Y8fFXlh7jAbqEf1Cibrq&#10;Y9PJfth/PQVDRjeBkZ0xnLt4IyAtBA5k8C3czXLXYHBqLZMIKxHe46NxE09sJ/LYezFDBGHZly58&#10;6qf4MROHro3AiTtjsPlQOoaPj0JgbReY+FjAMcJduLQEOvvBilN5Pc3RoXttbD4wBGfuTibDKRlH&#10;YSjp8cDFcUQc07Ht2Ch07FEfQYG2GDm0AS6c5dgFGTxWCmzwlUbvLwedm4wolz65e3sIZn8Rjtqh&#10;9giLqo6V24Yj+/EcUiOcqSURyGFBKPmRir46URJJ3jhJXkXCakTfraUbF1GWRJFJZNdZLYkwgey7&#10;nCV+K98gB8RFe+L5M1Jdr0l56H+PTCA5o9GpvT+qmlTEwrXx2Jedhk3H+2PLqWTsODdArBHZeprI&#10;5ISsRN6V2qtPImor1JVuLIbu4kIGV6b+YjOvCwmH3/QGonZcrlv4ZTGxLmtg+zikd47FayaVnE8k&#10;laIcw+8LoUKKYMGsGmQbUsXaMJlApJXp8ZiY8TMdIzd1e1PYm4FA9H7QQ7vPUQdIEjMIuUMweC+A&#10;pFZtRWaUcF/lJ3dZmbCLioNx7JpCUZH2d+aQFeZNqYP2DbuSIsmA5ccjSOoOxoof/OnSdBznrj8u&#10;hdf0/qTFgcKX2/+3CJFhIq/7WHkkDmuOt0X9Zo5k4E1JgbgReUiBcktfW5StVBHBNWwwbX4LbLvQ&#10;Q5QsWUfEseawvEmUUn3wIFaoDwKTx+wf4mDpWA22MW7wT5Eq7dr4W8Em2Fp321omEVInXoQqrtWQ&#10;nNIIR2+SETojkYfkU5fcIzy7ZUN16NooHL89Duv3pqF/WlORGmxWyxZupEC825MaIRJxifOESbAV&#10;QokQf1jcG2fvkAG+Mp6MoBTrOHtvOmb/1AtBwU7o0MYXB/f1pe+YFcd/gjgUkN1bnBZMxHXh7CCk&#10;JdeEjw8R2uTOpEZm071/SeQxnTBNg880ZKIkEolM/hiR5M3Y0lUiDK0SYUgEok8ikhphMjlxdyx6&#10;JDeEu5MpropEgrHq36UgkFFo28oX1cyrYuk2Up/XB2PflTTspvet2tcHS7YmCCWy+/JAbD7J6b3K&#10;9SHypEW99Pu7VIgyFqK/uHANqRBONGn+TRg+zgjHDzud6H5prMqxShqHz2my9uBWBUl18HP5jWMZ&#10;+b3OBPK2CC4csUALn74iKUZpL/yr9UKb+qPf4cYq/M1AIHo/5uyJy+FVKV6nM3Dw3M84Dd9/VpOO&#10;IPWhHzyX8bIEcl6UxMPbFUQJd7FAMDell1ecf4Sn98phx0p3DKJZULu68TjBdXnkVa/PSuD4JRNY&#10;T2gCq/E0AHZFYb1GfTDEuo+zHRDX1QuVLUzg1tgDzkQgVWxMRVC9R1IQVh7oiJ3ZPbDhJFfZ1S3V&#10;rqs+mEAk4uC4x85LyVixuycCQ+xhWt9eqAvfJFIbPf1g4WIGx0aOIv4hyEMB3vvDoa0H7Nwt8NOy&#10;BBy9MSJXeeT612mGy4Zqx+mh2H1+OI5cZxfUOCxa2Q8RrYNh7mcJu5Yu8OzoC59OfuLRookDHINt&#10;MWZSHI5fnYQLDz/HkSuTkJgWDm8vK3w1IxzPntAMmQ3di+H/OeLQB1+Xg+5EYG9fj8GyJR1RM4RX&#10;4zfA/rPTkf1oLo5cZjUynR4lyESiSybvp0i0SkRfjbw7LqIWE9lxehiO3xqHH1b2hqWVERb/1JY+&#10;CxGy7LbTB7vwXo1AiyaucHAxJ8WRhoPXMjDtuziEE6m4e1rB3sEUwaEOGP9lFHZdGCBIZP2xglSI&#10;PoFoVYiWRN69uJDBOxeOWRMpUt+bflNLLMQVY5DHJ49bVhw8udN3WfFrPPFjb4DsUhaxymL0uRVu&#10;ZiU4mP68FFJpLPsYpQrlIduMYMu+otT7trVH6fvkpm9vtDanMDcDgSh+zOfPXiA+YopI35U7AgfF&#10;xKZR7ok4tpuLsLH7Sq8zCddTCdy8YIKpg5uiQ6MuGNShNQ5tlgotvn1WCtnnTHDrKi9k4rUhH+Pt&#10;09J4lG1EMyF6L3deAmeOfLbBQ/hwOaNk/ZEYrFZU3GUC2XK+I/oPqY6q1iawD3VCuaqV4eVjgc++&#10;a4Edl3sQwfAgpMGXhzzU1IekQDaf7oddFwegc3x1VPE0J6VBykOzo6BHJy+Y2ZrANdpd1JzSJxBW&#10;JLzgrxopiRgig4PZw8QKcy2BMHmwr53dJdqZL+8IeOzmBDKKozF6cmt4hjrCrLYt3IUS8YdXFz/Y&#10;x7rDLMASAzLDsHF/Flp3qI0GdRywa3sv+g7JyL1m/7yKkfv/AhMZ3del8ylo18oLtev6YN3ucbj+&#10;bD6OZc8g8piBowQmFIlIlKpEJhN9IlESiC6JSETCJKIlEjV3Vr4kQr/H/ssjcejqGNRq4IHuHQPw&#10;5hUpKo57qH0+Bn3nLx4MQYi/NRq28MLKPUloGeuDDz4oIhYZfvDBx/j042Io8lFxVChXDpO/jiYl&#10;MkBk9ukSiFKFaGMhWhL5AwSiUSGc0subTv22PxpBM8JQfngLIhQrGth6CS8qyKHx95YJg0uhiKKn&#10;RcVk8Malqnh0vTKRBROLyntpPC/+OggBZCNq2GizsWrYJgk7MjVrMR3DTd/eSDansDcDgSh+zFOH&#10;L6O+y0CE0OxB7gg8q+DFfv1i2tHA0awU1ycQmqE8f1Aegzq2hk3R4bArlgXzf45EdPUE7N/siOmZ&#10;jRHuT5K2TjzmTqiHJ3c1WVx8LiYP7phPSuLenQoI/aIedfxwfL4pUqTuilXnGgJZzgrkXEeM+6oR&#10;ylasiNIVKqJ5pAuWbG9DqiMBa45Jg07KZuG9PbSDsqDYx+7sAfjyx9YwdzSFaxef3FIiHDB3JSPO&#10;W9d6dOIAunqBQ9/EQDh384atjxW+WdAVx++MxnaR1SOTx1DhJpHJQzZgbMwOZo/B2ftT8fv6gYiI&#10;Cxal3Z1ae8CbCMSnky88u/vBnMjJzNwYXdv742r2YPqlCpgh/x1AqujF85EYmBQKHz9H/LZhOJHI&#10;90QiXxBmEonMFGQiEYmkTphMtGpESSRqakSXRASR5CqRgkhkFH3nChI5Mxxn7k/EqOlt4OFshjNH&#10;k+jex6h/JgarrZzRuHMtDe6kSn2C7GHnZI5iRYqgcQMnJPapifZt/MQamVIlS+NTIpHaDVyw+VQi&#10;tpxmV9b7qRDut5IbS59E3p3Sy8kmrEISf41Akcxw9FniLykJubyJEjzuePy9+RR3LhhjSkoL7N/k&#10;hOwLVbB2ka9YcNiqRgJ+/oKLbbKbWe/9DFIo2Uct0My7L4IstKVNGEwg3cImie2wpZbX5hT2ZiAQ&#10;xQ/5w6z18DPpSdJTuzCI3VdcdmQOFzlU60TcCUllbFvuLkqTtPTrjSVzqmN0/5aiUFtTz35wK58J&#10;l7JDYV9iKD0OwYxhTaRFgzyr4XOwnKZZ0upDNig+NExUGF1+MJoGkmK3QRokPOPaeLojvvilJczM&#10;KqMrqYSNp7uIarurDvEgkwZbLoGokodu7IPVx9YzSWja0hOmpABEKRGuP8Ul0olAnJo7w8y+GrwS&#10;yKBzAF2FQMSxyYEwrWOLDl1qEikMx56LkstKIhCt8lCSh2zU2MCdvkvGkgzf4OGRsA+xgXVLZ/j1&#10;CIBzWy+Us6mKxIQQPH7IM/yxZMz+n9xV7ws2tG9GISdnPMaPagxPTzv8snqYIJHj2bM0RCKByUSr&#10;StRiJbIaUZKJkkgkMtF3aeUfWJfUyK4zI3Dk2lhsPTEMPv72mDSK90MhYtZPdVaCU6IxEb/81BYl&#10;S5QitfEp6td2xMrlXfHgvuTGe/1yLL6Z3QpVKpXHJx8Xh5OzOX7bnoDt5/rnE1CXCUSXRCQVor+4&#10;kFWIPonkVSEcTJ+3IwqW48LgMrkRsq9UpfunyZpyzPLkjbMgaUw/p+d47Za/STqia/RAq9rx8Koy&#10;WGzsZvHxCCS3icMLTvUVk0fNOWQ8KYU3T8pgQPvWYqIp2w32XASY9qYJ6SDs3XaarsNNaXO0dqcw&#10;NwOBKH7IlK6zqRMk6PgyeVZRz7E/Dm5xpCNUsq94BpNTDOMHNYdjyWGYM573nfgAt0j6RgUlwLbY&#10;MIxMDMOejc4Y0S9cVPFs6tkXt89qVsvyOR6VRs7TUoj/JUjMmtJ+l3YblPb7IALhwUGDhAfL6qPt&#10;8POWVpg6vxk2nO6MjWe6YOXBjrmDjKW/LnkoCUTXdcXYe2UgPp8XC3OaUbr38IWPvIGT2GMjCA71&#10;HGDhagZfIit2a+UhDw38iGzs2nnAM9QBSzck4siNURoC0VceUjBXcqlIRm0vp+ueGSVKkpy5MxVz&#10;f+qJ2hE+sGzkgPLWVTFkYF28fkEzYw5Y/3/FOv4o+D7ZFURGeeqEpvDxdsCyTaNx/ekPgkSOZ3+p&#10;SyY6qkR2bxWkSGQS0VUkaiQiEYmeO+v8SCLtiRiYFYHaIXa4dzOTvl/6jgtyCdJn2bW9D6wtq+DD&#10;fxTF4JT6pJr5+QkQa2WEC28cXjwbifDm7sKd5eJqjqU7mECSNASi78pSBtO1riyZQN7tylKk9AoS&#10;0SwsPBKDsLnhKEETsq+2O5PiL6Ydr4Rb50yw4Xd3TB3SWKzt4u0UuEKvr6ZGXQu/PkjtEiv26+Fd&#10;R0/u5y0WuPK2nvdBjP+iojCqj1G6ju2obt1PrAn5bsYaeq/c8tqdwtwMBKL5Ia9fvovIkKEIqNYr&#10;twMwOP7RpUlnPOfKu0IKKzoPk8nL4nh8oxLa1o1HDetBOHeAO9oHOH3QUhRwa07S9gHvdCaes0AD&#10;lyTUo+dvnqomubH4PE9L4soVIzhOagS7CWH4bke0mEUp1YdEINJmUauPtsems52x9jgNpkPSboNa&#10;AlGLfegTiDSAN57kFecDEdPGX7iJOJaRSwqCQIgUQm3FinEfdmsVtLUsHc8ZWWYh1hgzJRZHr48m&#10;0pBSRfWVh0wg8qxYMm6SkTtwaTyuPvsCS9amoKpJFST1qoHX7JfP4RIkhYQ8ZPD9cpwmZxzGj2yE&#10;gEBXbDkwFdee/EiEMRsnrswWRHJMEAqTieze0o2RaEmE15DIJKIkEG3hxvxIRN+ddeTaOGw4mAlf&#10;Uh/fzOYqxROpf+f3/dLzRAznTqXAz9sC//jgIyJFXqHOe6jQbyNnvz2mR/68b0ehZ9dgIpAPJRfW&#10;yf7YcpoJRKqTlb8K4X6ad3GhOoHkr0KYRHjPnFGrI0Ulh9j5oXjLCoKD3qwYnpfElLTmoio27+vj&#10;XHYIQm0GoplPX9SyGyCyJe9eq4xnj0oiq1cEHGhiuHh2dfqsREJMGEobwHhTHCd32qGuEwfPdbe7&#10;5RLvKd1m49XL1/R+brp2p7A3A4Fofsh1Sw+ITaO4lo384/O2tT7UwSamNaVBodJ5eDZCs5J9mx3E&#10;/iBdm3WmAUQkQ1/rr3OC4VhiGMb0b0EdjBcNfoK9dBwvLOzStBNecDpwbo56cczd4STcV+E0a+Lt&#10;arUbRuUlEB44q45Iuw3qkodEIDJ5SAQikYdEILrqY9elZPyyoSvc/Kzh2NZDpOXmEgIrDk7hDbKB&#10;tb+VcGcxSeiQhhK9pO1kzRrbo3332mTERmDfpZEFqA+ZQCTykIycVM/q1K3P0CG+ATrF+eHpI3aN&#10;FCLloYY3I/Dm9WikJNVAnXr+OHZpDrIfsjvrKyIRhpZImEQkIpHUiJZE9F1aau4smUD0SUSZnUXf&#10;+flROHlnElKHR6FhHSc8ecD3qLLmQwbG4P6doWjWyAX//MeHGD28MY2HcQTFCnUGqxdSIg/uDkXz&#10;Rq6CQAYMa4w9lwdh0wleYJhfiRNdFSL3Xa0KkQlEcmPljYXkJRBeO7V4bzScJ0fAanxT7D9nKil+&#10;zrKisfzbnBA4laHPRBO8L0bXx7FdNti7wZnGfypmj+FFlB8RPsbaBb5wKJWFwZ1j8YozK9XcWPQc&#10;pwZ3a95REJJ2VTrbjwREVR+GC2eu0/m46dqdwt4MBKJp00cuybPzIGdVBPHGUQt96Ygiup2GwZ2R&#10;yGHm8IbUGaWdzeZOqoMd610wsF1reFbMwAH6W/qaP8a3E2uLjW1mjmiIHLFpFM2ICG8fl0ab72ug&#10;lKi6GymCgLnBcw15SNvVSgNGnoFJg0kaXBKB6LuvCl73ceBGKkZOagFzHwu495TWdciEwO4qn36B&#10;sAm0hm2IjbQGREkY+mACIZKxbe2KWi28sPnAYBy6yiqECeTd5MGLBNnYXXw0Q1S8rRVih+wLqfS9&#10;sVvlLyIP2T3Dfv7/dBCeFNSjh8PRJsoDbTo2xdVHC3Dh9nc4eeVrASYS2a11XBEfUQbZdeMiMoGo&#10;k4ggklwCUZLIaBy6Mg5bj2YhMMhJWy9M7Tvm7+vNKLx8PgpdOwUSIXyAlOTaeMnuRH3yEKBzYDx2&#10;bu2JCuVKwcHZTGyFe+JBJnZc4A2oiDyOySpE2w+lvikTCENJIAzJjSURiDKYnn95kxUE3va57Q/h&#10;+DQzHNM3uWldxjRmL50wE4qhpV8f3LtaUYzRZw9K07hti7FJYcKlzGP2zC5bIoXBaF27O25mVxFB&#10;8zwEIqr+lsBng5vqlXhPJkLqK9aUbVp1iM7HzUAg/yVN+yO+ePYSfeOmw6eKNn2XEWg+EC38euPa&#10;cTOtu0kGdyKSwm8el8GI3pHwqpJBUjgTtkWzEEQqo7rVAOFX/ZpmM4d3W+LmpSoik8utQib2rSFS&#10;YVXC56HZy6lLxnCY2JgQjgW7peC5Vn3woJDiH7L6kMiD1Yc29sEZK3ndV7LrSlYf2kG76UQ/7Mke&#10;iE7dQ2AeSoOEyEJHYWhiHrYBVrCraae6BkQfHD9xifeBRz3ejzwRR66NVlEestuKoSEPdrOQ+rjw&#10;YDrmLUmEp4cVNq/vTr/MeBUj9SfBC+BYyfA5ZbeL2nH/LrCBxjhkXxyEGqTqxkzthVsvfsHp63Nx&#10;6uo3OHmViOSqpEZOXGE1IpEJx0Z0U3+VLi1ZjTBkEtGWQclb/kQqQnn67lQMn9wGdWs54ulDui+1&#10;FedMHiKGMxbDMxsQefwD8V0D8eTxKCIPVoSKY2UQqbx8MRpd2vmhVJmSGP9FDFbs6YN5yzph5T5S&#10;vBcHYpOCRLT9UVIhWhKR+q+WRLQZWbIbSyYRmUC0KoQgVEisIJBJ6yNJ2UcgZl4oHrPq55pzNOak&#10;mnWtYFc8C5sXe9Pn/FQktdy7XBUPuDqECLB/ih+n1RbHdG7cBXevE9Fw0cV84qAbF/mICWd16+Rc&#10;FcIxEXZjzZ60nM4nNwOB/Bc07Y945vgVtAzgvT96ilmDTCDeRqno17otXj4k6cozEmWn0XSct/R4&#10;5Ywpti33wGySwr2i2qGuc3+SrumiRo4nzUjqu/RHu/pdRUXeVjV74A7HRJiQNDGUOTucRLAv4tsI&#10;UVV0hV7wXCKQtrnkIRGIeuxDJpCC1UcfbD3bX5AIl+TmEiIixqEkBFmB+FvDJpQUyHsQCMOTSMSh&#10;rgNm/9CNCGQMEUZ+5CHXtpLI4+TNqdh1aixCQt3w2YRm9KvQrPivqGUlalfRjJlI4xTNhieNb4kh&#10;KfVw5SKpGy5H8j7qRrN4Tjz+S8TDJDIRK39rD19fB6zeNgnXnvxMBPItQSaSOThBZCIRiRxkVyMR&#10;rRrRKhKtEpHViHBlaar68nd96LL0f2gdd3z1eRjdzziV+ySwSiOy/XpWFD7+58eIjfDEwwf0+fML&#10;tAuymYA5s6JRtEhxODqbo3ELT9g7VENVo4rw8rXGtO9aiZhb3hIn3DcZMoG8X3kTaSzIbixlMF1S&#10;7+zG+nVfNFynhsNiXFP6DqoJ8hAGH0Wx9Jtg2JXIQu+o9nh6j7eY/pjwEX1GSaHMHldfuLEdSg3F&#10;7FEN8fYNvZcrTejbAR7Hb4vi3FFzkYXpJ4oralUIV+ft334mnjx6RufnZiCQ/4Km/RHXLt0vMiaC&#10;LLj6rlaBeFZJx5cjG5JaIGPPATi1jsMzGi5Fwi6u18Xx+F45XDpkiWXfBWJU/5ZoXac7AkxT4VJm&#10;CCw/GY7RJI9f894DHP/g7KsnpdH952AUo1lS1opIEfyT1IeWQCT1oSUQWX3IBCK5rgpSH3kJZOfF&#10;ZKza0xMhdZ1hHeEirf1QkoEgkADYBFr9IQLhQLxNfQdMnNEOR6+NzYdAFK4rNmqXJogSJfFJzdAq&#10;wgMvnpChEsZdxVC9D/h9YnX4aLE6fNe2XojvVh02Vkb48MOPRZnytau70etkPAsiED4PkQbvCfLk&#10;URbecjCfyUhZnfaPgM+nMcxpA2oiIqoOLt5dgPO3vsepa0wijG8Ic3TcWlJsROnSUouL5O/OkuMh&#10;HGM6d38aps3tjprVHXDnapr6ZxHf3QQs+60zypQujro17XH7RiY9x+VN9I5liLpg47Hwh3YwMaqE&#10;4sVKoVy5skQ8xfDpx8VRSqT8fgIvPyss392LlEgy9UFlMF0mEK0KeffWt7IK0RKIbixE2vKW44nt&#10;fojARxnhmLOVlD+Xeeex+6YYrl8wRlyteNgVG4ZEmih++1kovhhTT6TkNvFIFGOWA+jJbdvg7lWa&#10;9LELTF99yHaAJoKP75ZHYqu2ouyRkkB4aUBE8BBcOneTviduBgL5L2jaH/Arkpe8n3GorSL+Ycv+&#10;y0HYusSTBohaAF165FXmojQ7rxHBJxrwTOYT5DChXKuMA5sc8c3kOugb0w6bf/WSjufzPSuB89eq&#10;wPuzhjAfGyFKl+i6r2QC0QbPtQQizcQkAtEqEIk81AhESx4MXh3825Zu8K1hD7sYt3wJhOMfdjVt&#10;1Vehq4AJxKqRA0ZMaoWjV4lAzksL15hA1NQHl+A4e3ca5v+ejAA/WzL2CfTdsevqPZSBGtjAaVaE&#10;X76QhgFJtVG6VGnhgmEj9g+xYvojjB/RhLoAl0HJT+XQ9V9Kwe/xo5qgYX0nJPerhRW/d8ajh2xg&#10;6b3yviGq788HfHzOKNy5kY46oQ6YNjsZt18sIQL5jjBPQySsRrRKRJnyeyQPiUjurLwEopeZRQRy&#10;6NJ4nLr9GZpHBWP00AZ0H0SG+us+WGEReeze0RemxuXg7WGmKVSpt/5G/txEqC+ejcLnn4WjSuUK&#10;9N0WEes/ihUthbJlyqB48VIoT2RSumRpVK5YAbMWtsW+K4M0AfWC3FjvIhCGkkAY6nGQcWsiUWRI&#10;JDr9WF3UwsqdDNK43rnGFc19+sKmWJZQI7xzoT2RBter4717uKr2fRqjotwQr2gXZU0UdkAGTyRp&#10;XH9Bx3tWGZxrRxg8OeWN6Xbnqc5b+Nv/PIG8eP4KqV1nw1OxeZRYBGQ2SATYLh0zl/ye+h2GOtKL&#10;B2WxcEZNTElrilU/BGA/EcW5E6a4f7MidTbqpKJsiVQDS6iUJ2U0Rdw0ZEQzmt8P2qBsVgvU/yoC&#10;qw/zvh/6az+UBKLrvtIuHJSC51oCUbqvGPIMj8u5M4H0xZ7LA7Fkc3f4VreHfawKgfQhAkkMgH1t&#10;Ipgaf4xArJs6ImtCrCAQLlmiTx5a9TGOjOFEHMmehBZRIRiSWoe+qwl5jdr7gtXEK4k8Nm+Ih6+3&#10;ORm0D1CSjFf1EHvEdw3BiKGNMDSjAZYtao8cJho1AmHjKJTCBCz8sR3Kli6Nf374qTCORYuURHSk&#10;F44c5FXbpGCYRPTf/z6g9y76vhWqh3ri6MV5yL6/EKevfofTgkgULi2NEpGIRFYiuu4sab2IHAvR&#10;JRItgYzHOVJ5P68aiOAgBxzey7szkqJSua/L59Pg5mICa8vKOH64v+ZzKo5RfD9XLg9Gr/gQ/OPD&#10;ovT9/BNVq1REVIQXpkwJx08/dcCwzIYwNamEYvS9GdFrs35ui71XUnIJRBtMl/uoTCCsQnTdWNo4&#10;iEwiyjiIrEI0biwxCSMCORqLn2hiZjshAs6TG+EClxOSSYAncUQipw5Y4/NhjTCgbRz6t26DMYlh&#10;WPh1CC4ct6DXiTS4dhYRz4tH5fCK4yj6tkCAzkXjfc3PvmLTuWBL5ar0JHhXjsd3M9cqaMNAIIW8&#10;ST/glYu3EVd3FLyr9FAQSBLJ0DT0jm6Hh3fKC0Ov01m4870uhhvZVYTULffBBLHanFeeh/n3QnzL&#10;jsjqGYlvxtfFxt89cP86dVoOmnPHlWc/PBN6WgojVvqIvZz7L1HGP5TqQ3JfyQSS132lJRB5wOXn&#10;vmLykGZ9Uu2rFbt7Ibi2E2wiXaU0XSUZ8DqQxEBRRNGWK/HmU8ZEH0KBNHNA1kQikGvjsO+CtHBN&#10;zXXFs+Izd6Zh5nc9UYuU0PUr7FLhAO2fVB9k1N6+Honvv42j2W4pFPm0CLp3CcKKFd1w/WoG/drs&#10;auG1C5oU1Pyuw6SQMxo7NifA2sJIEMenn5QQs2p+ZFJycjDB/t1cCZiViMo53gUiuldPsxAX7YXB&#10;WV3x4M1ynLk2H2euf09gIiESEUTCLi2ZRFiJfImjuUqEiYQLNMplUPInkYMXJ+DCg8/RrW8T9Owc&#10;QKphhBS3kO9HKKPRuH93GOrWcoCJcVns3dmbPh8Ruj558FoPen7bFvrdaALC6o5VR1ysH9as7i6d&#10;m1UkJhHGoXWsLx3zERydTfHr1h4irXcD9cH8FhZKJMJ9WOrPWhLRX1QoZ2MpCYRVCCsQSYX8H3tv&#10;AVZF971/41N2K6KodHeHICgqGKDSoQiiKEiHIiB2YXd3d3d3d3d3K3bc71p7zpEj4vN9Qt//D3nm&#10;utYFnDNnmDOzZ332vdbea3MehCv0ek31EcPk1x/VpXYiy4PIlQSri08l8PFFObx/xtW26X3u/HHk&#10;gUdK0t97VpsjqlkbrJrmJMJV4HklX/gE6hh+KobTh7XE0GBeSE5xOC+vL9QtbhrevnlHx+btP4AU&#10;8E26gcf2X0QDk05wVIv7fMPZeDje0AwvfHxDTp8dv2JjYXtVGk9vKYvEeWJwS4S4tYObIX8uSwzV&#10;1S7WG4ZleoglbXl+yNFdhgI6UmMjo2M+fVwBzabWRbmevhi73U+s7SzvOUlS/NvhK/mDlFd9fAkQ&#10;OTwUAUIPLSmQ3ZdSsf1UMho1tYCmlyE5/q8nCXJi3djbBDoO2tIsdLY8++Q1kQPxMkL2yJY4RQA5&#10;KACSPzyOXR+EEzeHwdPbESMGNaW7Qc5K7qj+thEMyJlvIgemXLEMbKzVsHZVJN69YWjQcbm3LU+C&#10;yy3f45CxKvnYFxPH+KFMmXIoVbIMvJtZYsqEQKxY0hqpSW6kSIrBwUYb9+8QmHiSY37H+V9G57tx&#10;VThq17bA4bNTcTdnKUGEATJbKJHzn0NaEkTko7RylUjupEN5PkRasEoOETlABou5NTtP9oVrXTMs&#10;XdCS/nceVUHf4f3bvggPtUOFcmWwYS3niAZLSkMRtHwd0R/TJgcKZcEw1dNRxcypQXj+TAYOkVeh&#10;z9B1/PShP6LaOQvI+AbbiuVvd11MFUN65fNCciv1yttqbpHFLwGSOxpLDpFvljaRAWTNMZ5UGITU&#10;5b74gzpq3ddaS0UTuQMnf5blaoQLKTJcuJPHr/GaIfw+imLx5FqortQf6W0D8ZGrbOfNifL+70rg&#10;yV1ltPOKEPNB5L6E/Ypt9Ri05lUKHyuWdy/4WyEGiLStWbhP1O7n0svyG87zP+xqZGDlFOptcO9E&#10;sbEpNhhqdB9flxYrCD4kNXLlqCb2rDHDggkuGJTuiWjfMFIlaQSTnmjn2RYPb5ISkY++ooZ64koN&#10;aA1sAjOS+0sOKQ7flQNEUX20ogfm2wDJhYcUvsqrPnIBkiAe3m1nk6kn2BlhbZ2h7pbPMF6GAQHE&#10;LMRCjMSyirH7Yp7INy3ZAfoEkFFTIySAXM4NXUnwkABy6JKU+5g4Px716hh9O6H7d4zUx/mTyRjU&#10;rwkuX5StTMhDVPm9v6tqyLk+e9Id+3bFYM3ScDy8142OR06X7P27gQSTIJQsURxd0hvgU365hL9i&#10;9H1fPuuB8GArdO0dhWcf1uLSvXm4eGcOGUHkziwFiHBIS4LI6esTcOq6BBAOZ528wUZK5OZIYcdv&#10;SBA5ckU2pJcgcuXZWAwaF4lmjU1x73YX8l+y8BUrCtlw3az0+qhYrhTmzWbAyEKJ8usmQlbZ4jqk&#10;JtbBb79KuaQAXyscP8ZhLrrWnEyXH5N/ksp7SdfQ1koTZcuWwfh5oThyJ4PaIE8qlC99ywpEDpBc&#10;FSIHyJcqhPN8/1uFSHNCJIDwfKptp4NEcdLKvX3QeHJdOidSGV8BgGAhjH7n551HWzFMuAOJX3D6&#10;oBZctTuJ9XzePq5I3y+fTiXnQd6UQe94X1hXy/iirAnPB2lskY4r527T8X6erVAD5BN1Asb0Xy6G&#10;2clvNPcWeP5HfZKdh7dy/SsCSN6GIjdubNwQuUfDcVJOjrPsJeh8elcSb1+VwY4VVuKYtWp2xu4N&#10;pnQ82YREapzLD+qjeDdv+M3wwcbjAWJBHAkg+YWvGCBfhq/+PkAYHhJAtpxKwtG7megxoCnUbDVh&#10;EUuAyKMwGCAWra0FQCwjbb4e6puPWSTYw7SpCWYujRUhrPwAwuqDF0U6/3Ak/EJcMaBXQ7ou2f/M&#10;CSsaOy5WGezQWRUIB5hnn79jwrFKPW4BNz4e99rFqKNBiI12QRXlCjh3gh0oh97yfP5/GR+LHO/i&#10;OYHwaOSIU9fm4u6LZQSPuQIiikrk7M3pZFMIJpNx6f40XHsyEzefs03H9Wf097PJuPJkIi4/mYAr&#10;T9nG0+/jcP7BaFIfowjmIxDQog56i6VqydnL4SAGHAzG2JG+qFKpNMaP9pHefyu7drzPO/ru9Nrh&#10;g0lo7G4kVEdZUmbZ/bzw8gV/Xn7vFCAtvtsQzJ4WjF+UiiKcrtXhG5nYeT41n6Vv/wwgisn0vwYQ&#10;xTAWA4SV/aID/rAc7g1t6rBdvV6NzlEGAIYGP8McHRAriUrhLH6WXxFIHt5Wxo1LNbBuoS0amiYT&#10;BBJx/7xCGSJF46Ko5C9mDKsLLsDqoq1Q3l1W5WLbmqO0z8+zFWqAvMx5g/R2EwVAFBPoNqoZCKzd&#10;AVfPUUNhBcKg+KqxUC9F3uAYHqJHo6BUuBdDkvYjNcQon3BRoI3zIQIgrFyoAfdYI+U/Oq/4cuVB&#10;sUznZ4BID0YuQPihUQTInw3fzYVHLkD4oU0SAOFk5oL17WBspw3j1pZfKQybJEdYRdmJkVhmoZZf&#10;50nymA0pGOMoazj4WWL19jQCyMBvqo8LD0Zi+dZMuLoY4cxRziXIesTfw/4tiPKaYqiHjR0rQeX8&#10;iWR4ehjj6P54aicMkL+pcnh/UgL372TCx8sME6Z3xZP3a3H53nxcujsPF27PwflbnBeZhRtP5+P+&#10;2yV48HoRrj6aiYNnR2P5pl4YOyMJPQZGIKVLMGJTfRDb0QcduwWh/8g2mLksFTtO9MftN5Ox+XAf&#10;uNUxwd5d0XTuBAj+33ydCB7LF7eGqgoBoU9j+ptUFuc4xDlK58ej1RbNDYWutoqAh42lJtaulg2D&#10;lquOz99J9pMAe+lMKnQ0qqJuQxNSAR2x70o6tT3FtdMVVUhuO80FCNv/Hs77NUCk50cexuKBKZwH&#10;8Z7ugzI9mmPVEVkeRDzH5UhRVMCDW1Vw8ZQaDm4ywarptTC2twcyIwMQ3rAtPEyTYFstE7aq6XDT&#10;p47lFmPpuZc/63KTlTbavNxS1NaqRR3RurKwOK9yalMtGtNHrqd9fp6tUAPk/p2nCGvUXwzh/TKB&#10;non4gFZ48bASQUAWclJsKASH99TozhzSwaWTanj5gCQtz+3gYmtiBitBgkdu4Xe8omP4OcUI+Xt0&#10;j5703vMyeEYyuvm0Oijf0xejt/qL4okSPDh8xaXb88t/fKk+pNnnufDgsfMMkG+rD4aHBBCuTbTj&#10;XAr2X02HX5AdNDz0SWHkSZRzZd54B+jXM4Cpn9n/LGdim+gIvXBzNAmvhd0neuDELVIgFxkgcuUh&#10;5T7Yrj0fh+RMX3SIrIU3r6gXq5jQLQjGUCG7cbkzPr0kR5wXMn/VRIn0gejXqwFat22Om09W4ubj&#10;pQSQ+bjxeBEev1uJh6+X4+TVqZi7vDtS0luikVdtWFobwdREC9bkzGvX0oVHPUM0bWQCL3LWPG/D&#10;wVYLJsYaMLPQQ1B4PfiG1EVMe2f6X4PI6fO1JjjQ7/t3x0K9eiV0Sq6Dj1zfSsxKp3MSCiIbjx/1&#10;QNcMd5QsXkKErCJaOeDieS4xQ8fJO4Lts6IZghNHUsQw5UbeVthyIhUHSX1sO52K7Wd4AitDRA4Q&#10;+WisvCpEDhDOg8gLLEoq5C/nQWRhLJ6Vvp2er8SlfqT4fdBznTVdd5kCeV8cBzaaonXDdmLYrqN6&#10;ZxiW7Q6N3/sI498d1TrDxzEWniI5no4lHNqWRxIUTZZIP8eJdCtpmVvFvCr7md7JM+mzP89WqAFy&#10;+fxtNLHKoEaTm0CvQ8YTCEU9nDekKvKLdZJ8vXehBoJcYoSk7eAdhl5xPpg0sAFWz7fF0V16uHtJ&#10;FbevVMW4Xo3EGiDh7u3wlMeTM5BySuMm/W40pCEMh0jlS3i4oWL13bzhq/wA8rX6+GvhKwkg9BBT&#10;b/Do7S4YNjEIaubqIoz1VR6EF4tqagIjT2MphJXnfUVjhaIVaIzI1EY4eqU/jt3g0hny5LkEj0OX&#10;BuDU7aEiNt/IyxaLZwfTnehPDus7qwZF4572B4VwFP/8u8DKDxDCycpCZXnf+6vGTpd68nt3RaGh&#10;uzX2HJuKV9iMJ+/W4vzNuZi1qAfCI5vDwsoIBgZqYrRaXFQtTBjZHBvWtcHxI4m4cS0Djx92Q86z&#10;nnjxrAce3MvChfNp2L4tCuNHeSPY3wrKlSrCku7xmpWR9P94JNpgXDjXCebGNRER5oA3r+mavKfv&#10;8kIOgYE4cyoV3l5cll0JFSuUw7DB3nj5gq8jgSa/70LX4tOHfpg2ORiNPEzQsYcn9l/JxKEbXURN&#10;rB1nO8oAIkEkFyD5j8bKq0IkBZLfaKxvzUqXhbGOSEvdDtrkLxZrC5rtQp04eo45ikAg2LfBFCbl&#10;esCkQjdRvp3zHBltg+jZbUhqxBGHNhnjyrmqmJBdH2YVuor8pghz8ecV/QJ3NMk3PL1VFa092sG+&#10;+pfrpHNp95jAEXj/7gP9359jK9QA4Yk9XOgsbwFFXhNg1rC6tAfJ1LyNhO19CZzfrwd3k1QBBx5t&#10;xTNWjct1E4XXWL42t48TxqO5eIjv7JFu1POTNbpXpbHnjAYq9GoGj4k+WHM0kB6KvArk3wKEH0I5&#10;QKTRV18BhB7k3RfSsIsebA9PC6g3NvhqxjlDwbyFJQwaGNLfX+dJvrBkB+j6GKPvyJY4fXsQDl1h&#10;eJDJQlcSQLJx+elozFqRiiaNzHHxtCx/kJ9D+h7GuQs6/r2bnbB2eQimTmiGzWtD8eIJz6z+H+Bi&#10;MHAuRYBHZp/DO9/JuLdPx3xPTpuH9I6elIkDJ6ahY0Y4rGxMoKtbHU2bmGL4IC8c3BONezwjnMNl&#10;AgJyo7/5PHloMps4ZwYlvzcAr1/2wcljSYiPqYOaqpWRllqP4NEZzb3M4NfcAi955r8oUULw4JDU&#10;pwFYsSQChvrVBTy4hPuGdVHiWFxc8YtcB/8uQmEDxKCDmPZOMLfQxKjZ4Tj5sCcOXMskaHQU8JAA&#10;wjkQRYAwPH4kQKREOnfQZu7xh84gH9iNcsfje8r0faUO4vObVbB2tgP2rTHH9VPqeHhHGa8YMDza&#10;SgzxJSNXuXudsVgYrq1nG3x6znW1OGydxzfQa59yyqFzeLAIeSkm0nmkZ2CdXnh47xkd7+fYCjVA&#10;ls3aJepfcXySbzCrEJ4AVFszDesX2tAeRb9uIGzPy+L1vcq4eFgb21eaY9YoV/RLbY7YgFbwd+6A&#10;egapcKiRAWsxI7Ujhmd54g2P3OBhgvz516UwZZcJipGcbjPPF5tPfl2+/cv8Bz8c3wKIPHz1Z/kP&#10;OUBk8FAACD/cR25nYvS0llAzVReLSvH8D7EqIUGBJxNatbeFEQHEihPp31iVkPMfJh1sYOVnjvmr&#10;EnH23mCCR27+Qx6+OnJlAAFkDNJ6BiK+vTPecvjqeztlNtGz74ec5z0wdmRjNGpoCV/v5mgdFgHP&#10;xh4I9DXHyeM8z4GcbH7qgh0lvXftSgq2rGuB5Qv8sX9HBB2PR2ORs827/781DMLI4c1JZehAT08T&#10;To7a6EPq9dTReLySJ6oZFOzgxXBkGfhEojs/kzl53k/M28jGh3fZWLuqDexttFGZFIVfc0u8fM7H&#10;pmPyWiC0Tw793a93E5QoVlKErMJb2eO6qIpM8OD/Kz+uMPpdHHsQjh9OFPkgpzpGWLwlHifv98Tu&#10;ixkEjTSZdfoKINwOuT1+DRA2RYBIw3mlENafAUSxOm+uAuHnav1xUvhHAuE01gc1+hOML6hJzyOr&#10;Bp7rwZ07nqvFoWeeB8I5EgYE5zI5NEXvXT2hLpa47diyJV7drUKfL/11eJs7iHSsoZlNBEBcdXMT&#10;6ZxEb2iehjPHrtE1+zm2QgsQHoE1tv9yWFWJ+nyDGSD2NdNIWSTj4A4D2qvY1w1EbtyweOQG78P2&#10;oST1Ssrh0fVqOHNAFzvXmGHDYmucIaUiZqVzg+RjUQP7RL2eTitsUaKbL7qs4rXPFdSHAEhuAl2u&#10;PjjO+yU8JIDkwuPbAFEcvquoPjicwADZcykNB69mIiyiNqo5aoplbW3ki0dxyIpUh3ETY5i1tBIh&#10;rbzwYGPo6IabwbONM3Yf64FTdwbiwMUvR16xnbg1FMeuD0VgaB0RhhGO6UeErz71w6OHWYiMsEIj&#10;jyZYtmwt3spCBy+ev0J6515oQg7v1vU0ySkrfpYcKYeCRg3xQGMPCzRv1gQtWoSQYnJDZGtbXDyX&#10;KJ33Fz3xf2ECdtnYuTUaVuZqmDU9iBw7vc7/g6HBjvvfhMnkxschZ3/+XDqcHXXQsIExnjyi435k&#10;tTIAVy51RotgnvSnhMoVy4rCk2/fMkjzAJPPl+8ZBop5NpPG+cPKQgMhbV2w80wmjt/pgV3nMrCT&#10;VM7Oc2nYmQcg+Yex8uZBOASbCxD5cF4JINxxkgOEjQHyZR7kc3l3GUB4gAp31Pxm+KJcz+aYe1Af&#10;X0wQ5uc5v2iD3Oi9948q4u6FGnhxWxmfZK/luy/5g9ljXMmXpIuIhty/OGsmiGjH1p9oJFahBcg7&#10;cibd4qd/BRDb6p3hVysGV7iEO0tX7n3k10jyGjdA7rFw74Vlr0imk/HvimPOab93BBrfGS6o3NsX&#10;w7cwQHj52rwA+TJ89TVAOIGuCBApgS4B5NvzP+SjYNjkcWm2wzezsHpnPGxq6UPT21haG53hQEqE&#10;JweaBlnAxMdMJNXzwkMYF14MNEUn+k5nbnEBPyl8JR95Jc9/nLs/Euv390BjT2ts3fQXChr+E3vf&#10;By9zeqJda0v4+bbEvXuP+JZ/tYW2bIOBvevhI6sNdtB8HuRM75IiaxVsKsAzb95yPH7yXOx/8eI1&#10;JMRniJ72tcupkuPl3n5+5/B3jI/xoTce3ExH65YOuM6Vgn+EymGTJcevXc6Ao60mIsPt8PHdQAEv&#10;G0up9IudjZaYkClGa+WdmyM+z8AZJJa3bd3CDtZ2usgeG0Kqow+O3OxO8EgXAOGfXwNEngeR2iC3&#10;RymMlV8i/evhvLkAkVTItwDyOZEuA4hIpNNzFr/YV6xS2HejxZcA+V8mlAo945zDFJGEb8CD9yOA&#10;bFlqLSpT1NbOXaGwtlaSWCd93sSttM/PsRVagLx6+RaxQSPEGujyG8zGC+O39YzA0zvKUmP5lgL5&#10;lvH+wgg8whTeY8spjaf3lWE/yh26A32k5WvzJNC/BIgkzfMPX/1Z/kMODymBLoWwpJCBBA9JfUgP&#10;NT3c9KCfuN8do6e0hIaZGgxbW0nDdjmURXCwbGcLEy8TMaEw74x0Vism0daw8LfA7KXxuPBwKKmP&#10;vp/VB9e8EgrkykB6bxQmL0yEd1NL3LzGRfqoh/09nLDcxKim/hg6sAEaunvi/n05PHjmr6IB69Zu&#10;gZ+PDV48ypB65wyeFz3QIsAEgf6tcO/uA7Gf4vbhwydEto1HWqIj3r0l58qfy+88/q7xeRPIoto6&#10;YdEcnshH1yW//b6HCQiQQtwbBwtTNTEZUEuDh+j+gjata+HqFboePMpKDlXen+eF8DkR8C9Qm8no&#10;VA+OjnoIi3LDuoNpOPe4P/Zf7krQyMTu85kKAJFUiBTGkgMkdzSW1CZz8yBf1sZSVCF58yDScF4p&#10;hMUmB8i3w1is9Huv80fZnj6IXuRI14JDVAqdu79if8UffCyBU7v1xPLVijWxeLIyh8xH91lG1/Hn&#10;2AotQF48e4WW7v1IZuaugc4JLwZIWliwCEflG+P8t0a9l3NXqkNzQBM4jPbBMtkM9FyAcKPPbwiv&#10;9KB8GyDfCl9JAJGHrySTAMK9wl0XOmHPxc7YezEdB693wbknfdC1TzNo2GvBPNZOFFnk+SFiVrqf&#10;OSwjbAgoufAQRkDRa20B7/Z1cOBMbxzn4bt51AfbkauDcP7BKPQc0grtwx2p59ubnPZ3csBy+9QP&#10;Z47FwNXZDPv3fytUIAHk3t2H8PWuhwsnYuglDtUMRN8eddGkUVMCz2OxTy5wcsGzb/8xeDZywOnj&#10;XDn4Ozl6mTLgYo+9uvF8DOrl82v57fs9TDaBkMuzcBHE6tUqYdxoP7zK4UEH2RI8GI7iumSLUvZn&#10;TySja1ZDuLuboVU7NyzanIyLzwfhxN0+2H0ui6wLwYMtFyBfqpDcRPqXKoTb5r8FyLcS6bkqhGvN&#10;jdvhD5W+vmg6pS5eP5YtMJXfc/pv7G1J3D5bA76OMXBUT8v1L7o8F6QDeqfMomv6c2yFFiD3bz9G&#10;c/uuqKWeuwY6J7w48cVDeMUIjLzlDr6HvS5FDVkLlXo3Q5MpPtTwA8kUE+jc6PPmPyQFkgsPKXwl&#10;B8iX4au8AOGwAAMkgVRGsqhFxCVMDt1Ix+GbmThEdvB6Jg5cycSeCxk4eK0rDl/tjnbRbtBy0RGj&#10;ruySHKUVCdvawqKFtajMy+pEwIXe49nn+v6m6DuiJc7dHyLUR966V2zHrw/B6bsjENuxGbpncOXd&#10;bySw/6nJnHBaihM6pnIvWtpevHiOe/fu4eGDB/j4MXcI5avXb9Ei2Bt7t4XTX8NweH8UnB1NsXfv&#10;EWmHrzYJIO/ff0BYaCiWzvOlvwgg3+s70LnPmRGC9m2dpdDR98h7fMtE2KwvXj7vjQZuBmgZxKvy&#10;cfFDWd0wAtgHgsa9O12wenlrRLdzgaurCfxb1sbQyRFYti0VM5fHkJpsRz37TFIf3bCH4MH2NUBI&#10;hfxpHoQBIqnk3DBWXoDkt1a6PIylCBA5RL4GyMYTgZi3P0BU5rUf5YGbdzgRzuGofJ7Tf2N0zJe3&#10;lcUkRPuauUN5uYNqSwDpGDGeru/PsRVagFw6cwvupmkisSW/waIGFgFkXB8P8hXF/zyp9k/tTUlM&#10;32uAMj28xUI3ogKvfASWLHyVFyDyEiZ/ByCbTsaRxWL7+UTsv94Jh2+niSqo28+mYuWeOExdGoEB&#10;4wLQsVsTRHRwhU+IHdy9zFG7vhHqNjKBvbMuylcqB2VdFdSwqEmKRAPatXWg46gDUx8zWIRawTrS&#10;FjZxDjDpYIuGkbVx6FwfXM0ZgaPXpKVTpTkguQA5eXMojhJEWkbUw5gRnEAfmL9z+yfGDvFjX9y9&#10;lgrPhtY4deoCnj59gulTpyDQ3w+ODnZwdXFGp46pOHfurGgDOS9fIySoKQ7sbEt/DUVqoh2Skzis&#10;Jm2fPn7Ew4cP8OjRQ9kruVtqSmeRZMen7+jo0Re7t7VHsL8NXj/pRp2Y76zO2Pg6cVhKnnciaKxb&#10;1Q62lpo4cjAJb14NwPlznbBqSTjSUuvTddNF2dLlULp0eVjbGqCeuwVs7PSgqamKYr+XhKOTIXac&#10;7oIjN3oJFfIlQBTCWAIgimGs7w+QL8uaKABEhLGkGekrjwTAZqQvdAZ64givUMh5kO8dZcgpg49P&#10;yyMhKFRMCZD7FzYGSHvfIXjzuSpvwd4KLUCO7LsgJKWLVu4cEE54OVKPYc5YF9rjT0Zg/RujBttv&#10;o4VI5CUs8ZUl0L8HQKQHbfNJKYG++3ISQaOTWHlw+Z4OGDY1CNEpbqjX2ATa+tVQqmxJKBX5RSRN&#10;JfsVRYoURdHfi6NE0RIoXaoMKlWsgPKly6B08VIo/kdx/Pb7H/jl999RhOyPUsVRRqUcqupXRTXz&#10;GmjsY4fZy+nhP5SF4zcG4uKTEcJO3hoi4MF5kFO3hmLvuQHwDaiFRfM4zi8rqZHXyf0T4+PQ8eYT&#10;lGM7ROHokZPw822O334tgl+KKKHoH7/h99+k72tlaY6zZ0/j6ZMc+HnXxZ2rKbhFkPVsaIEtW/fS&#10;cT5hxfJliI2JRuOGHmjSuBFSkhNImeym96QtvXNXDOzTgKBFAPnmolR/0whGl04nw6+ZBa5zMUiG&#10;0/fOD4kJlZwEp2svRnkNwIPb3dGwvjHc3YxIWdnD0LAGihbnYbx8vX7Fr0WL4rfiRRXayy8oU6o0&#10;/vilOPxbOOHIzd6kQLpjz2eAdPmbAFHMgygChO3fAOTLGek8VJ7X3HGf6IuqfZpi/SlNEW767s/5&#10;8zJiEnLXaH8RElcECE8mbNmgLx4/+DnmghRagGxfdwxO6vFfTCKU5oB0wuq5drTHDwAIK5pXpZG4&#10;zF4k8rqvlobwfh6BJQNI3iG80sORdwSWFAvOC5A9VxJx8FYq1hzsgP5jveHbwgY6hqrkEHhBpCIo&#10;ovQHqldShpOBEYJcXdCRnOygNmGYkhCLRZ07YnXXTGzo0RWbenbD+m5ZWJ2VgYWdUjElLob2C0cn&#10;P1JO9eqivoU5DGqooVKZcuSY/0CRP35H6XIlYWCshqZ+9sjo5Ye5KxNx4Hy2WMjo0uPRuPhoFLYe&#10;7YOmzWyx/UeMwKLjDezfCInxyeT0GwtnV6F8WahUqYwqypXET+XKFcTrSYkJ2L37AEJb1Man972w&#10;ekUg2oS3wJnTF5CSlICyZUqL/YoQfNj4d3X1mli8aAE3H1IqHTF6aENy8rIRXPmdz981cu4Pb6aL&#10;yX0H98bSf+n3zwHCw2xFWXo5MBgW/fHqWTecOJaMhQvD0KdPI7RoaQUXFw1UrsrLzkrf85dfi4mZ&#10;6zrqNWCup41aJkaoZ2UJL0d7BNd1RXMnByhXrIiSxUsjq58vzjzKJmh0JXhIAJEgkgsQCSLfyoPI&#10;83J5AZKrQuRtO7ekidT2vwQI25cA+TwSSwYQLu3OQ3mDZkpDeeccMJAAkt+z+m+MR2t9KInB6V6w&#10;rpr5eTKhmCYglrftjhtX7tP9KPhboQXIqvl74ZCnjHstjU6iWNrOtbKquX91CO9fNQbIi3IIneOM&#10;Sr18MGSTv6jR8+0RWH8dINxT23omBrPXhSOmY11Y2miiZCmuX/Q71JSrwdexFvqFUa+MAHF61HDc&#10;njEVOQvm4tOShcDyJZKtWAqsXCb9zM+WLRb7v6TP3Zs5DRfGjsK2Pj0wITYacU09UdvYBBVLl6f/&#10;ST3VIkVQtmJZ2Djoo318Q0yZH4fj14di+4n+8Pa2xdnjsrkU3wsg7MTJ4XbP8EDNGvTdSxRH5UoV&#10;BDjKlyuDcmVLi78ZIkUJds5OjmgXGYP+vZqI85g1qRkplzhEt2+PXwkY/Hk5dNgqV64onKuluRku&#10;XryEmA7RWDrXmz77HZPd73rhyaMsBPlbY91qDqtl//Xrw9+fByV8noU+QCyu9fBOOrZvbY+hw5qj&#10;dVt7ONTSgLZmRVSqUBbK5StDT1UTbqaWiCaV1T+8pehIrMpKx57+fXBqxFBcHD8aN6ZMxN0Z0/Bw&#10;9gy8WLoYZ8aMhHqVqqhQqRxmrIjB6Qf9ZQBhywsQuQr5diJdDpCv54N8Gcb6ewBhUwRIiFisjYuW&#10;Ri/0Q4nu3hizzYwg+ydDcv+pMUA+FsekAfWFAvkCIORzvGy64NyJ63SPCv5WaAEyb+IW0RtQXAe9&#10;lnqaGHp3dKc+7fEDAELS9sOTCvCaUheqfX0wbrtURPF/D+HlEJYEDwkgueEryaKw4wI9cCdj0LCZ&#10;KX4pUhS//14CvrVqYUF6J1wZP4ZgMS8XFAQCEAg+LZqPDwvn4d38OXg7bzbezJ2F1/kYv87v834f&#10;CB4f6XP8eSxdJB2L7B39/oQczInhgzE1MQ6RDT1gpqmF4kUZYkooSg7Z2l4Pfi1c0dDdFBdO8Xod&#10;nLSlXra8LtW/Cddwb5uOlRLvKlRWhfLloEIAKE0QZYAwPEqWKCZ+VqpYDlWqqEBfVwuH98bQ5wZh&#10;0hhfaGvpibAdw6aqirKo/8Sf558MEX5dmUDC+Y9WLZvi6EGeK/GdRmGxEUCePe2OlsG2WDA3lI79&#10;DcDKX/s8SoqBkY23r/vizq0MbNnYBv2yG8EnwAImZjWgrloJGlVVUcvQFGFu7ugfGoYlndJwdNBA&#10;3CE4POf7z+2B76e8fbDx32x8r9n4vq9dhWPDh6Jy2QowtdbC9pNdcfhGbwWAyMNY3wLI1/NBvgbI&#10;lwokL0ByISIHiBwieYfy5g+QtBUEkG4+6MNFFXmk5ffOdfLxPhXHgnG1YafKAMmt9M3zQBqadcah&#10;3efpnhX8rdACZOLg1bATAJHKmLDxkDsv63hcOKwlGsB3B0hOaTx7UAku4+pDc6APpu8JIKf/7+eA&#10;8IO17Wws9lxJQNuE2vitSHHhsKclxQOb1gsnIAfFGwJBfpD4pybgQsd9z2qG/odwNKRWPpEDuj9t&#10;MlZ3y0Inf184GhqiTAmOqyvhD3LkjRsZY8r4QJwnx8IF+ISz5HwCz+7+J6pEKJD+yOxUD3/8UZKc&#10;fgWUKknQsjTHrJnTsWb1KjT1aoJSpUhZVK4klFlYiBXekNPlfMC44d745ZeiBBsp5MU/S5YoSsAp&#10;jxLF//gMj6r0nnLlmoiLqiNmq3810e7fGAGBjxne0h7TpoRI10R+LfgnG0NDAINzGNl4eL879hEE&#10;R47wQlCIJYzNa6B6VWWY1FRHU9tayAoMweL0dJwdORwvZs/ERwYCq0kGxVIJCh/pvvH9+9yR+FYb&#10;oQ4CVi3H+NgY/P7r7whuXRun7vbH3ovdsedCXoDkkwehe/01QFK+A0DyKpBvA4QHrfRe54eS3X2R&#10;usyBrinPBfkxAFk9ixRfTa6HlQsQrodVz5DU1/rjdP8K/lZoATKs2+KvAaKWJsZu3zyjJpUp+d45&#10;kJelcft2FViP8BBVeHlI4cbPRRQlePxdgOSWMInGgRtJGDM3iHrX5CB/+RVpAb7CkbNjyNch/CBj&#10;qLwjJ4TFC6SQGNnDGVOxolsXpPg2h5W+LpSK/CZgoqungtTEutiyOVpW84kcI/eqhdNUcK7/y3hf&#10;+uzYkT5iCdrixYujbJmSmDFtirjfvJ09cxr6etr4/bffxXKsB/dwnoFzA9mYPyMYJUqUJuVSXuRN&#10;GBzJSQlYsngR0jqlQpmUS8UKZVGmNIGleAksX9yKPvcdR5GxERxynvdE61B7jB8bIJ1bTrfP4TlW&#10;SnyuN65lYuXK1kjt5AJnF01UVa0MTRVVuJvZIMs/GCu7ZuHaxPHS9SeHL+4BgZ3VY36AeMU2Z6b0&#10;U2aK78v34U7IWwKOn7OzGEyRPboFzjwcQMDo9h0AIs+D5A1hsUkA4VDtnwMkb00sOUDI+PkigHAO&#10;ZMhmP7GMdOR8J3xkeHzv4fq8sNTH4ti6xApOGmm59bAIILU04sXgnXVLDtK9LPhboQVIn9TZBJBY&#10;6h3kAoTr94fUjcKDK6pScu17AoSP9boULlyvCqMhjWE1whdLDwWIIm/5jcCSA0QKXykCJO8ILAkg&#10;G09ECwWy9lA0bB11hHMOdnPFG+5d/v8MkC+MHBMDRSiTVStEz/fSpPGY0ykZLerWQaWynDNRQrly&#10;JeHd1BzTp4bg/t0sukPcwyan+VfrZHHvnJzrkf1xUK9RhY75m4DAqpX0P2Xbq1evYGVhhT9+K4Jx&#10;owiun7Jloa9s7N0ZgxqqygSe0kJx+Hg3w/v3sqGWnz4hpkMUihX9XSiXlkE2eMFlzbn8+fccJSVT&#10;IKHBtjKADCVjwPXHjasZmDM3FO3a2cPCspoIxRnV0Eabuu6YGpeIE6NG4h0rwFUEC4YGKY3P953u&#10;Af/8HIok4/dEOJI/w6Epho2CcXjzI73P+72bT9ChYzCIdmf3hXKFilCpXhkrtqfi2K2+BAxWIHKI&#10;5AJEMZGeP0Ckwoq5AMlPgfwZQL5eXIqflzWfcyCKI7G4kxZMxwjC2O3+qNTbD0EzXfD6aXm69j9g&#10;MuGHEti/zgSuOh3holDOxFkrkYw6JjN2cssq8FuhBUiXDlNgnwcgPOknzD0ST3nt8u89PlwApCSO&#10;Xa4ultV0HO2LVUf+CkDyKpD8AcIPGIex9l1LRni0s3CgzmbGeEI9fw4tfeHU/x+Y6OGSsRoS4RNy&#10;Ri/pvA4NHYReoSEw1dCicy6C337/FXa2mhjQvymuXuY5GbIqtBy6yc/pKhrt8+FdX8RG1aZj/YFf&#10;ivyKoMAA3L93n2DwESNHjkXZ0qXRvUt9vH1Lx+SlWhk8H/vi+ZPu8PIwFZ8rVvQ3RLaNEO1Evs2c&#10;MZ3eU4KOpgqOH0miV8ixf69iinJ73xuvcnohNMQOC+aG4cXzvpg/PxStI+xhbFgFFcuXg7mmHlK8&#10;mmNVZhdcnzYZWLZIUhh0TT8unC8gIRSgDBACDhy24msuHwxBfzM4+L48nTkND6ZOwt3JE3B3Ehn9&#10;vD9lIh5Pn4Kc2TNEaEuCP0Fp41pkBPiJ69DQywon72bj2O2+OHi1F/Zf7oG9F3kyIUPkfwNEgsi3&#10;APJXFUh+ACH1kS9AJAWyiRTI5F3+UOnjJ2ajP3lUga79jwBIcRzbZgheqO6LeljaiWLy8pzxm6WG&#10;VcC3QguQ1IhxYkSEYr1++xqdRR2sl3crS8m1/BrGPzUGCEFp7/maUOvvBddxvlhzNADr8kwiZNn9&#10;JUC+VCDSCKz8AcJ26HYqBk3yQ8lSpaFRtRoujBkhHEBeh/7/0hgk7OQ+cW+XHNsnsttTJ2NGcgIa&#10;2tjgj99LiFFcmtpVkJHeAGdPpeLjO477k/2vhaA+9cXdW5nw97FE0T+KkbP7FeZm1qjn5gFzUy2M&#10;HknK4g0pB16qVYSFGFB87KFYPL8VypXh4ay/QEtTHevWrsbr169x//5DeHn6QkW5NJ1ua9qX4PE9&#10;Rl7J1YvIa/C5DMSDhz3QqLEx6tTVg52DJlSVy8NMUweJBI11WVm4P2MaXa/FBAICAt1XkbsgRcHh&#10;JeHoZQnwDwSJFwSROwSEI0MGYmVWBsaSisoMDkRk44bwdXFGfRsrOJgYw9xAD8a62jDSIaOfpno6&#10;sDY2hLOlBRrXckCLBvWQFhyAfgRVM3pP6ZffERzmgg0HM7HtRBYOXulFIOmD43fIbvcmoHT7WwBR&#10;HMorQeSvzwX5GiBfKpAv8yBBYjb6jD3+qN7fDw0m1MP9B5XoXv6A2ejvS+LMHl00ME4mxZFbD4un&#10;DTjUjMXUEevofhf8rdACJKHFKDGMt64CQOwIIFHNI/DmwY8DyLYz6lDt54X6E3yx9ljedUByAZI7&#10;hPevAUT+kO29loTlu9tD36gGShYrjS29yUGRQ5ErgH9l7Pxllh8Y/qm9414uw4R60q/o9w29uqO1&#10;ewOoVKgseruVq5ZDSmIdHDuUhI/v2dGSA2eQyBPMXzhlDmX1w4uH3TBxXADahtshOMAU3bvWxenj&#10;8fQeA0MCyJnzydiwvTX2Ho7Cg0e8zsdQjB7uQ6CQ5opUKFcFXl5+cKrlgtqO2ti4Traa3+u/oIb+&#10;zOTnzWXkRYhqAC6R2po62ReNvAxRqXJ5GKiqoa17IyzvkoGH00lFyhLfHFpidcGhJQEMoSqW4C1d&#10;v5ukSA4MysaMpHgxcKEpOX9jbS2Ur0jfpzjB9LdfofTrL1AiladU9A/8VqIYSpQugTLlSpO6KYMq&#10;Fcuhqsyq8DBffr1MSZQrVRyl6fNFaf/fy5VB0fLlUbJKJVTWqAZ9K23U87RCZHwDDBgdjCWbE7Dr&#10;LA/lzfpuAJF3jv4qQHKH8SoARJYDYYDM2RcAjQF+qD22AW7e42f9xwDk4gEdNDRLgnOegoqce50w&#10;eBXd94K/FVqARPsNFz0B+Y2VAyTGL1zU/f/uslYGkA0nNVG1b1M0nOQLXuh/rSw2+/cAwg9PLkA4&#10;/7HxhPSQbT0Th/3XUuAbaoNfi/xBvfokkOeTwhjcO+XeK4cz/pfJerLic+yoZHFxDodxaISd2Odk&#10;LMFF0eSwyQuK/2V8PBF24ZAM/e8DQwcjIzAAhjVqCodesVJpxHVwwd49BAJeQY+dLxcFzAsS7tnz&#10;2t7COSsoDZ7ZzQsgfcrGOLr+poZqsKmmAytNbdRtqI/5SzgxPhTbNscgKaY2mjYyhG9TPQzK9sD9&#10;O5nS8Xg2t+L/+jvG5ymrFsyFDF/l9MaGTZGIjXMk4FeDmnJVNLNxwvSUZNwk5YDlBAe6FhxuekvX&#10;5908ggbfDw4n0T16MGsa9hAwJsR2QGQjD9iRkihLDl7pF2lCoNJvv6B0mVLQqFYFdroaaGpphEgn&#10;a2Q2cMIQTzdM83HH4sBGWBfUBFtDPLE7pAn2BTXCfn937PWph51ertjU0AnL69ljlrMlRtoYo5uZ&#10;PtobaKG5enU4VKkMjdJlJcX4S1H8XqIUatSogphUD1Ih3bHvkjyR/mcAkQoqbjmVRJZIJgFkC7Xj&#10;refisf18PHZejMeuS/T7uVhq5wSPfwQQ6TnbeCJILCGtPdAPjqPdcfWu8o8ByLuSuHJYG00sE7+s&#10;yKubDLtqMRjTl+7hT7AVWoC08x4ixmTLbyyHsuxqpCM+MBQfefgul3rOr2H8U5MBZO0JTVTp0xSe&#10;U3xFb4hnx/5TgGw61R5bz0Zj1+V47L+RhEO3U3DgZgrOvegiZqGXKlUMHX19cY8c8/WJ43Flwlhc&#10;GDcG58aOwunRI3Fq9AicGjUcJ0eNwEn+nYxfP0vvXxw3GlcmjsP1yeNxZ9ok6gVPwfNZ00XoSSRe&#10;5eES7gGzQ5OP9mH4sJMj2HB45c/ml3zTCEAiV8LHIztL5zw4MoKcoK5wjFWqlEFslDP27JIrCrJv&#10;lRPhEUzy90TCfBAmz/CHWvkqGFbOH2c0MrGzehI6lmoI9YoqyOhTn/bh+SkjCTbs6KXQ0ueRYf/U&#10;RJiKgTYQV6+kY+To5nD30EX1aspw1DZGr6CWBEz6v0tIia1eIa4hXzsGh1BnfH3pet8gsCzLykDn&#10;AF/UMTeFcvlyEizISpUqAVONGmhuZ41OjRtgfKg/1sa0xqHUaFzPSsCzHkl415M6FD0SgW5xnAgE&#10;MtoBHdvgU3I4PiS0wPuYILxr74d3bbzxrpUX3rdojPdBDfHBtz7eNauLN01q45m7I+672eGKixUO&#10;2JtiDkNFuybUKrBy+x0hrZ1x/E4v7L2oWFQxH4CcTcWOcynYc6kjdXrScOhWGo7c6oyD11Ox70IS&#10;dp2Ow7YjMdi0vz1W74nEqgO569/8U4Dw0tELDwZAd7Af7Ea64/LtKtRGfgxArh/TENMCamkoVOTV&#10;kyryjuxFz81PsBVagLRtNvgLBSIAUj0difQgcyE0MT48v4bxT40B8rYkVh/XgnLvZmiaFyB5ciDf&#10;AsjGk5HYcjYKu6/GYu91LpgYhYVbW2P03EB0H+KJmM5uCI12Rp2GxihfuTxqqFaDjZEhTPR0oK+t&#10;CT11Neiq1YR2jRrQrl6drBp0qqt+Nl0y/RrVYUD7GGuowURTA+Y62rDS14ODiRHcrCzgxXFxN1d0&#10;8GyM9AA/ZEeEY2J8DJZkdsau7D44RyB6OG2ymB8iIKMAFlYwAiysYPKCI4+xkhHH4M/SMW4QxDg8&#10;U9fMjBzVb6hWrSyi2jlh/z45SMjh55dsZ0UiVtAbhHVb2kK9ZhWMrhwEGA3HW91BeKdHgDAaihXV&#10;2sO0jDo8Ag0xeV4LXL0uW6+Ej/1Plt1lYPHcFgLHx7e9sWNHNKLjnWFqQte4pjrauTXCyowsPJg9&#10;UwIEwVioDQKHmFMjEt6LcZNHraWlol3jhjCl+1G6JPX4fy0i1IaTsQHimnhgclQEdmR1wsWBPfF0&#10;ZDY+jSZYjabzHknnPbg7PmZn4k3vjiSCCCQZHfAkrR0epbbBo8RWeBQXiocdQvCgfQAeRPrifuvm&#10;uB/qhXvBjXAvwB13CR53m9bBnca1cc+jFh40cMBjAsjTOrZ45WKNd06WeOVggUhqSyXKlMWAsSE4&#10;/bCvDB65ANl1vjN2X+yMfZc74/CNDBwh20sQ2bA7BvOWhmP0hAB07++FuIz6aJngiqbRteDW3gFO&#10;pKbNXAyQlFUfOy7EkDqJ+vsAkT1nDJBFBBB9AojNSA9c+oEAuXFCDU1t4r4CiLVKNIb3oDb9E2z/&#10;AeT/EUC8/gFAtp5vh93XOoiHZ9QsP0SQM3Koq4/qOqooVbkifi1ZBkWKlYLSbyXwR4nSKF+pIsqW&#10;L4vyZUtBjWBiqqqM2hqq8NTXQLCpLiKtjRHvaIGOta2RUdcBXes7obuHC7p6uCLDow46ubsivn5t&#10;tK1TC8G17OBpYwEXE0NY6GhBg5xFpUoVUKp0SZQqVgylipOVKI5y5csQtKrCQk8XDe1t0b5JIwwg&#10;wCzNSMOJYYPxiCDwRpY8F3AhJcMJYBEO4xDYN0AiFAkrG3Kqj+m1ZXS8JrZ2KPZbcVSqXBpt2zni&#10;yKF4fBDJdnKcn2e3d/8Mj8MnEqBvqYrO5alHbTAYT3T74olOH9zX6UnWC+/1B+OoZhqiK9SFrbI2&#10;zE000DTIHFNmB+KFWGKWYJIXEoom/hf9FOEzOo+P/XH7ZjqmTAtAY09j6NC197C0w5jIaFwYMwYf&#10;BFwJEnQNGKocIuRr8pGuzX0C8OL0NIQ3dIeWek2UL0XXma61OXUCojwaYEZCLF3PQaQMCdRzpwOz&#10;pwAzxgNTRuL9uCF4M7wfXgzugWfZXfC0dxqe9uyIJ92T8LRrHJ7IAPKYAPI4KQyP40PxKCYED6MC&#10;8JAA8oAA8oAAcp8Acp8Aco8Aco8AcpcAcpcAcqe+PW7XtcUtgsctgsddakPP7M3ho1wFVTSqYdHm&#10;eKFAdp3NwE6yvZcycehGFo5e74JDF9Kxfmc8xk1pgZQuDdE0shYsQqyhGmKOMmHmKBZliV9SbaCU&#10;ZQelTHsU6WAFpShrKPmbIH1QY+y/FItNp/8DyP+VrdACJLJ5PgCpkY4EOUB+UAhrzQktVOnT7O+F&#10;sI61poemLdYdjUCPoQ1h76qHP8qXF6AoSsBQLVcBNlWqwIccTbyBNvpZGmESPdhz3eyxsqEz9vjU&#10;w5mQJrgZ4Y1H5CRexLfE69TWeNc5Eu+7ROND11h87JlEneVO+JSdjk+DsvBxKPVaR/TFhzEDyCFR&#10;L33CcLyZNAovJ47Cw/EjcW30MBwbMhAbunXB9LgO6BMSgKgGdclBmpFyqYnKFcujGEHlc+K2WFEo&#10;K1eGvbEhWnvUx4j2bbGrXy/cmjoZ7+TJYHKcDBN5HuUrmLAiIdCIoam0/1vad1OvHmhZpy6qla+A&#10;igSSqCgJJB8/sCJh5cDOfBBOnUuGlYsawso44Zl+f7zWHYA9uikYp9sCF3W74AEB5C7Zc11yvLrZ&#10;uKjeBSuqRyGlvDsMy6ihWZAZ7t7tQsdiiOTNuXBugyHF8BqInJye2HsgGplZ9eDgoA0bPeo9e/li&#10;V59+eDlvLp07KTKCKENDlIVhmNL3eUDfjwcQJHo3hwFBumLZ0tCoUhme1uYYGOKHnaQwHo8fgfdz&#10;Z0ihLrJP82bh3YzJeD1pDHLGDUfOmEF4TgrkxdA+eD6oO54TQJ716YxnvTri6XcEyB0CyG0CyG1q&#10;Z48IIOesTWBUtjxs3Yyx90IWqYyuBI4uOHanB45f64pNuxIxdHQgQqJdYOJvidIhpigSYwmlrvZQ&#10;GlwbSqNcoTShLpSm1oPS6Doo2sURpeLsULybE5RGuqJaJ0fMWBKC/VfjCAL/PoSlRwCx/cEhrBvH&#10;1eFlk08Iq2oHjPgvhFWwtyjfYV/kQNhYgcT6h/3QJPr6E5pQ6dMUjSb7UmP+awDZej4SKw+Ew8vP&#10;DL/8XhK/kVmQM47WUsNkc33scjTHFTdbPGnohNdernjnXQ/vAjzwLqQx3pIjeNW6GXLa+uB5O388&#10;jQ7Es9gQPE1shWcprfGsU1s869wez7rE4nm3RDzvlYIXfdKQ0z8DOQO7IWdIL7wa0Q+vxw7Gmwkj&#10;8G7KWLwnh4V5M0XPWdhCUgfzqBc8YwJejxuKmwN7YF9GEuZEhqJnUw8EO1jBVkcDVbgSLoFExOx/&#10;KYLSFcoJoCQ088KCtFScHz+WjidLEtNx5erjK5CQfU64y8I8+wcPRLxXU+hWVUVF5bJo194O+w/E&#10;4e3rbGzbGg1re3W0LOuAB3p98FSnLx6R8jipl44MXS9s1ovHM3rtLikRNlYjT3T74JXOAHzQG4wz&#10;mpmoXdQAfq0s8fIlKRv5/BE2Vjpi0uMAXLnWGTNmBSA01AaOdF8CatXB1PgU3J9K6oChQaCQT8wT&#10;8zdWr8B7Ask+Uma9WoXSZ0xFuRQzVRWE17LG9NZBONezE94RFDCdrs308fgwbRzeTp+E17OmS4MV&#10;Zk7Fq6kTCOyjPwPkxf+PAGEFklPLEltNDVCleBm0iquHk3d74+jtnjh5qyeWr+mA5LSGsPKxQNFA&#10;YyilkKIY4gylyW5QmkQ2rg6UxpIxOCa4oViGI8pGWKJMvB1+G+wivT7IGfYJtbBxVxvsuBQjg8c/&#10;A8hGTqIfkJLovKz0FV5U6gcB5OoRKYnORVoVAcJrgozuQ238J9gKLUDig78xjNc7Am8fVv5hANl8&#10;RkOMwuI1Cdb/hWG8a4+FY8fldli8IxQahqrQpod0krEOztma4IWzFd7Sg/yqnh2eNLDHA/dauNvI&#10;GXe96uCetxvu+7tLTiDUEw/Cm+NhW1/hJB7FBONRQigeJ4fjScc2wpk8yYwh55KApz2T8ax3Jzzv&#10;l47nA7ri+eCeeDG8L3JGU8963DChQF5OGU+Oa4rkwNiRTZuIl9QDfkWAeTt+GD6OHwqMHwKMI8c6&#10;og/eDugikrjbOrTCeL/G6FDbFrX1NEV5EKFQCChFShSHma424gkmK7p2wWM6rpi5TnBg1ZEfROQm&#10;wlsMErLTY0ehR0hLmNfUgoZmFTRrbggNDWV0rOCBDwbD8FZ3IG7r9MAdsscEkWd6/XBbt8dneCja&#10;HZm91x2EkxrpMC6thj6DeblZcuhiHslAfHzXC1t2tkdWzwZo2sgCzRwc0TugFfYNGCyF3NasEPNd&#10;OBkujTCj81y5DNcmT8SEpAQ0d3URZdPNalZFpIM5Fob54Xq3ZGAYKZsx2fhECvD1qGy6/oOQM344&#10;XefRBIyJdP2n/Z8ByBtnS0wn5Vue8x8TW+L2hyHYsicFSSke0GtC0AgzgVJfRyhNIRiwMTBIZSiN&#10;IhsnqY4/ejujbEszlA0zp99JdTBcxtN7ZEW6OqB11/rYfy4Wm09Lkwn/PkDo+ZIN453Lw3iz/eA0&#10;pgFuiDlfPwAg70vi0kEdNDLPZxivagzGD1wp/FBB3wotQFLCx+Y7kTDSKwKvxNjwHwOQXefUUKO/&#10;F+qO98XavzCRkAGy5VxbemjawsbDAA3LVcJrO3O8cbTA3VoWuFXbCrfr2OA2QeRuA0cBkHv/LwAy&#10;eQxejh+BnLFDRAjl+dDeeCZzYK+zM/FxQCaQnQ7064S33RJwM6UtdkT4YZRnXbSyNoFBdRVSJ3+I&#10;CYSlypaBi6UZBrVtgwvjRktw4N47OeDPQ4fzGJ+LCG/xvquX48a0KZjcIQ71TaxQjhybZ0VzTK8Z&#10;hms63UTiPEc3Gw91egvj8NU9AgVbXojco/f4fegPxRKVdjAl1bd7fzRu3snAqHHeaB3mAL/6Dkj3&#10;DsTK9G64P53AR/+fQSEKWPI5sUpbtQwv6fe1vXsi2rs5bIwMYKtZA21tjDEvoDGudWqPT/3TgMFZ&#10;+DgoCy/Z8fP1H0LXf2S//7MA4RDWa7IsjZqoqlUNK3amYNr01tRWTaEUbASlAbWgNK0+AUEKTQlo&#10;8M8xZJProcjYuigdaYGKnkYokWyHX+hvoU7EPvT7GFdSI7YYOt4bB28kEDT+/UTCmXv9UbO/H9zG&#10;18Pd+z9uIuHZvbpwN/l6IiH7nSnD18o8UcHeCi1A0qMm5VvKhNcxfnaLZC05e+H082sc/8T4WK9L&#10;4tClGtAc0AS1xviK5TU/r4cuA0h+pUw2noog6d4eTVpZwahUBZy1MMIje3PcJojcJoDcIYDc+T8E&#10;EOHAhpEDG9xDcmB90/GUHNiT7ol41jUer7Ji8Y7sU2Y0PnSOxAtyYufb+mFx8/pItDeDVQ0V/F6i&#10;GH4tVhRqajUQ590U+wZli5LjIl+weL6kSuj/5wsSViSy0V/P6Ped/fugnXdj6OmowaaiJtJVPLBF&#10;PQ53tXviJYFE0RgsL3T708/+9Hd/vKK/n+n0w13Nntijlgi7UlowsyXH718XHX18sCQ1HRfHTMDH&#10;RbI8Dp2jmBVO58jnkEPq4/jI4ejfri0aOtjCUUcdrS30MYsc8qUOIXhP1wA9EvC+ZxJyeiTTdUrF&#10;U77+/TPxfGA3AkGv/9MAuUfq4ym1wxY1qkHPTBPto+qhckN9KGXaSiAgSHwBDjZWFqQ6inavhYoe&#10;+ijnb4zfB9aW1Am/J9+X1cnw2jBoZ4eVm1pj12VpHsifAySMniHZ83OiFdadlC9tKwGES5lM3e2P&#10;av180ZjO75EIV/8AgHwojhM7DFAvv1ImavGYNXaTzBMV7K3QAqRX0sx8iym2dGuPR1eriRFT3x8g&#10;pXD2qir0BzeB7UhfLDv812phrT8Rgd3XotGmU21ULVUOO0z08bQAAeQ5AeRZb3JgPdiBxQsH9jit&#10;PR7T/36a0ho55MRe0/m8i2+Btx0CcTO8GVbTd0i1NoKFqjLKlSyKCpUrwa9eXSzv1gWP5sqUBjlo&#10;hgWfR16QMFxYrUgjm5bg3bJFODduJAZ0aA0XB3PoVa+BepUNkVylHsZWC8SMqqGYU5WudY1o7KwZ&#10;jy01YrBENQIjqvojXqUuvGtao7mVPdID/bEkLR3XxtA1WMCJ7EUCFh8XyebG0Hm9o9fOT56ImZ07&#10;oVUjD9Q20EGgoSbG0z06E9YUr+i7fkxrgzd03V/wtU+PwpMusXjajQBLAHnWJ61AAIRHYT0igFyn&#10;6+lWrSpKK1dEcR9DKI1wlWDACkIRHPw7q44JbigVYYHKDlooGWONIhNpXw5ZsSqR78s2nqybPYKT&#10;XbH3fDw2n/7zmehrj0kA2XgmHJvPRWDD6dZkBJDjHMKSciC8fMKEHf5Q7u0HvxmuyHnyo2phlcDB&#10;Dcaoo5v6RTHF2lo8sTABi6btkHmigr0VWoAM7rJAlBTICxB/pw64fa4mSdAfUM6dpPK1m1VgPqwh&#10;TIf5YuEBhXLu3wQIx3RbY++NaGQO9kDZsuWxQF8bz+mhLagAeSocmAQQPodHMgf2KCoQT9r54Xkb&#10;H2kiW3hT3KTvsKKePWKNtGFWsQzKVygHZzsbjE2Ix6WpkySQkNL409FbZCJPwg6e9n01bxY2Z/dC&#10;VkQwmtVzhJOVMRxMDWFrpA9rLR3YaOjCRksXdgb6cK9ljaSW3ljUKx23p0+k/0cKiFTQpwVzRUhN&#10;Ck/xHI4luDZ9Ghb36IakAD8xGq0ZqY2+toY46F0XOXTtP9B1z+EBDHEt8SSxFR6nRNA1aCsA8rRA&#10;AsQKOdT+DtuYwKRcBfzSQEdSHBMJHIogkENkWn38OswVFUh1VKqlhT96OtFrtD+HrRT3l9uEuigZ&#10;aYlh47yx/3oiPSv5F1MUi62djMD2i5HYdiESKw6EYfraQPSf0BBp/epg2YFgUiOsQCSAjNjih/K9&#10;fBE+1xnvufR6zncGiKyc+47llnDWTIOLjqycO5mTRgJcdZKxeuF+mScq2FuhBci47JUCIHkXlGpm&#10;G4dLxzSpAfyY9UAe3auMWqMbQGegD2btDcAmOUBkSXQ2KXYry4GwUc9qz/VoDJvtjfLUyxuuoY4c&#10;gsednwwgDwkgnx1YK3JgIY3xLKiRmAn91rcBrtB3m2NvguAaVaBfqRwsTUhBtAjGlsED8YGVhmwG&#10;N+cd8oMIG09e/Dx6ix0/KYd70yfj2uTxuDBhNHYPzcbGAb2wY2h/nB43Ci/mchlzCVI8fFjkNPh/&#10;raTP0ucfzp6BZX16oVPLEDQhsDXRVkMnA3WsdbXCo0APfIpojtdkjyK86bv54WF0IB7FtsDjnwQg&#10;b0iFrDA3gCp1bIq0t5TyHXmVBP89oz6K9qiFypbqqOCuh18ZKqxSFPdTNE60D6kNy1BrbNjTDtvP&#10;S5NmFQEiKlOfaoMdl9tj67n2mLOhJQZMaoL0bCd0HWONjoON0CzEEAu2B5ISYRUirQfSb4MfSvXw&#10;RcJiR+DFD1oP5FNxrJtrC0eFBaV4PRBHtXhRoXfrmqMyT1Swt0ILkFljN+a7pG0jsySc2KNHe/yA&#10;JW2pob59XBEeJNdrZPtg0k5/bPkLS9pyIn3XlfaYsS4YVTWropNqdeQ4WIgJXD87QO4FeOCuT33c&#10;b1oXL7xc8Z4sp6ETjjtZYJBuTXhWrQhrjZpo5lYHY5MTcX3iuM/5D5GPIFjkHcUlCkLKlIqACasI&#10;HjG1lD4nUzTyYbf8Hq+LAZ53wa/Ta7w41rJePQS86ttZw02zJjpoqmKOhR4ukXN9Rw6Xofc0uCHu&#10;tWiM+/RdHjBASF39TADhHMhrV2uMIEVcRrkSfkm3z02Wy43zGNMboESiDaroVkNZP2MU4X04P6IY&#10;3lI0OVxiLJGYWR8HLieIYqGKKxJyGZ8dl6IEOCYvDUJGfzck9bJC9wlmGL3KHHMOWmPwAnO072SO&#10;+dsCsf4UPVcEEF7SNms1r4nug66rbaTBMj9oSdvFE53Ix3y9pK2HaRr27zgrOaICvhVagCyfvVsM&#10;4+VhdZ8BotFJJL32bDCmPX4AQLhhPS8nFrJR7uOD4Vv8sf1PASKDCAGEpfmyvWHQslJHsLIKnjqY&#10;FwqA3CeA3COA3COAcCmNOwSPhw0c8LK+A9642eOekyW2mmiju1pV2JI64wl4PPt9ZkoiTg8lpztv&#10;lgQCOQxYRcyXlm5VhAorE37t84xwhgp9hmeF59D3PDN8CBakdUSSrzeczExgU6MqwmqoYDKpjROk&#10;ip7ROb3zdCXI1SHYkbP1qYd7pEDuE0D4u/xsAOGZ6PcJIC9IhSSr18Qfmir4dUBtKE2UjaBiCIgh&#10;uvVRqrU5qqpXE3kPpemkUCb8CTzY+HP0fg1fUyxYEYrdl+JFodANJ6IkcFzogO0XYjB1eQgSurgg&#10;JssU/WebYuoOS8w9ZIMlp+wxfr01ek40RWxXKyzcEYR1J3MBkrDEDyW7eWP4ZgvZHJDvDBBe5fBj&#10;cUwb4gabagwQyb8IgJDP8bTKxOmjVyVHVMC3QguQLauOoJZanBhWJwcIV8100e6EdQupZyIAkk/j&#10;+DfGAHlZBtEkncv19BFrM28/LQdIbh4k71wQzoNsOtMWG0+1ha27AVwrVMYtO1PcyzOM9w4B5A4B&#10;hOeB3CWA3COAiHpGPwlAhAMjgMgd2B1yYA+drcREtk+kyHpq1YRSiWJQ+uN36Onroq6DPZra26B7&#10;gC/WpHfC5TEj8ZxDUKxQWGGw2shjb0hp3CfnfHzIQMxJiEeyVxPUMzeBqa4WylYoB6XiRRFJ4Dhn&#10;ZYAndP1z6tjiGZ0PQ004VzpHdrZ8zvd/coA8drXB3dqW8KUOzS9WNfHraHL842VwECOt6qN0CxNU&#10;rVEFJWOthRKRwyFfcLDxewyZWEu06lAbe89yVV4efRWNLWc7YM+1OCzaFoHkrm4ITzBGv5mmmL3P&#10;GvMO22HuQTvM2muLOQfs0GuyhVAgiT2tsWRPMNadyF0TvdVcX5Tu4Y1pewylwTL5Pav/xhggH0pi&#10;WFYTWFfN/AIgHPXwceyGaxfvSo6ogG+FFiAHd54lWCQJkwPEWasjQaUzFkx0pj1+AEDYqMfTba01&#10;NWAfpC73/csA4ZFYPJTXk4fylqmIazameF+beoAEjxyCR467A14RPF55ueJ183p4TfB4Qw7gFcHj&#10;eVhTPCSAPPiJACIPoYhaTKTGXtqbo5u2OlRVVaBcvgxs7GyxcNEi9BmQDXdSJMbGBrDW14EPAaVz&#10;M0+MiQjHgoQ4LEtNwsLEeEyOikQPfx+0dK4FGy0NqFauSMdShZ2DA1I6pyE5JQklypdF0TKlMMVY&#10;ByBw3Xe2xB26BwJmdE7sXPkcCwtAuO2dcTSHQ7lKKNJAB7/yaCrOXcjCVqWDjFGlmjJKJthK8Mib&#10;G8lrDA9WJyNdodLEADPmcumSRFIe0dh5MRa7r8Rj0ERfBLQ2Q8oAfczaZ4MFR+0IIHaYuccWM3bZ&#10;Yv4RO4xaZYWs0WYYu94CiT1ssfxAC3qOQkjJS/NAmkzxReXezbDimDYB5AfkOgkgn96WRs84X9hU&#10;zfjsXzgHwnnXELc+eHD3qeSICvhWaAFy7sR11DfuJIbVyW8wj9e2r56OydkNRAwz38bxb+1NSYzb&#10;YYzS3X3QZr6vkNSc3MtvJJZiCItHmZx4loj4Xm5iKO8yQ12ctTYWI2COkPM84miJo87WOOpqh2Nu&#10;jjjm7ozjjV1xnhzZQ3IGH9oH4GOHIDwhB/bwJwIIT2RjgLywN0OienXYaddENydzKJcsDm8fHzx9&#10;+kTc72PHj2Hy9GlITk9Dc39fuNRxgb2dDex4VT76aWVtAWuCjkejRmjXIRojx4zG9u3b8Pz5c7x6&#10;9RLNmzdFyZLFUEWlEsYZaovJc/y/bxNA+FwKI0Be1bHDFhtjaJatgCItTVBkMikHVh7T3VGqhSlU&#10;qiqjeIJMefCQ3vygkdc4Cd/WDK0ia2Hv+QRsOy+BY+vpGMSlucE7VAdDFptiyWl7oTQYHHKbvd8W&#10;c+m1jGGmGDzfEuM3WCKhu73okDFApEm7gXAa4wf1bE/suaD2YwDyogw+Pi+HlNAWsFVVAAgZrwXC&#10;hVxfvXwj2mVB3wotQG5ffwAvmy5w0oj/fHNddVPphqdjcFpTMZMUz7/z6Aw2UiCrjuqgQq/m8J7u&#10;I3pEecuZKAJkzbEwbDnXBjsvt8eExX5wcNWBklJR6JSvALsaVUUs/rPVrAYbNZmpq8JKTRWW1arC&#10;RUUV7fT1sbYpKZO4YLyIb/FTAeQ+AeQ5QbQDAcScvvcmXzd0q2uDX35RQtNmXrh398twwYf373H3&#10;3l2cu3AeJ0+fxtnz53Hh0kXcunWLHuyXsr1yt7j4GBT77RcE2BhAX70axupr4Q39X1Y/BRkgTwgg&#10;T+n6P01ohSd8TnRuj+kcecTYo1akWkMa4WGgOx741ceDZnVwv4lUzv0uf1cGCNl0Ez1UqFgBvybZ&#10;iJCV0owGKNnGAiqVK6FktBWUZhI8vjVMN6/xEOC+taDhpo8Fy0Kx/0Yy9lxJwNpDHRAc5oCgaE3M&#10;2G2FxScdvgCH3FiNDF9C0OhpRDCxw7Cl5kjt7YSNp1uJ54trz3ElXqMhvrAY3giXblaVciA/YLTl&#10;m3uV0dazjahuIfcvHMriOljJrcbi06dPstZVsLdCC5BnT3IQ7NYbeSvyctIrs20gkMP5itLfv3G9&#10;KoVjF6VyJq5jfcRsdK4Q+iVAchPpW87zDNtwBEZYQblKObg66SO7rycWLAnDmo2RWEu2ZmPbL21D&#10;G2Gr1kVg5rwW6NG/CdybmaMGPdRpthZ4GhuC5+zAfhaAOJqLcuLt1KrDQrMGVpGzOxDpjZT6dvj1&#10;1yKkKhri0qVLsjv/97Zhw4bgtz9+R3MzLQxqXhuaBOoJBlp4WwABwuXcnxFAXmXF4X1WDD5yJYC0&#10;SLxLbo238a3whu7BG1Ihr9v64nV4c7xq6YlXpEJe+rvjZfN6yGniIsKkL+l7vmrggPf17NBLSwNF&#10;VSvht15OUJrvgWIptlBRVkbpVuYSPDiclR8s8hrvN8ENvzfRQ2qKGw7eSMG+a4lYczAaPkE2aJWg&#10;hflHbbHwqD1B5Gt4zCFgcCgrtpsR+kw1x4rzDug1xQRdBtbF5nMSQHgI75RdvB66L9wn1sPzh5Wk&#10;OSCKzzgPwSX18Nn4bzb5+3/FH7wpifsXVRFQO1pMDfjsX3SlxaS6x0+XtZaYjwIAAK6VSURBVK6C&#10;vxVagLzMeYP2vkNJcXT4fIPZGCDR3uHI4cX2v/dsdDZqsPdvq8BsWEMYD/XB3P0BYnJTfiOxNpwO&#10;x8ZT4fAKMEHVyuUxZoQvnjzmsuGyUuWifPhfsWw8f9EXM2aHoKaaMiZ7uOBDKjmvlJ8FINJ6FG1J&#10;cVlr1cTypi7YHu6J/Ukt0IWceYmif8DCyhJbtmyma6G4cS8wr0nbx48fMWb0aPxRrBgctKtjTnhj&#10;9PF0RPWqyphiqF3gFAivB/KC7u2nvnR8+l87wv0wukFddLa3RaKVBZIszZFoYYpEM2Mkmhghkask&#10;G+ojQV8XCXo6iNfWQoKmJtK0NDGE/t5gYYRrTlZoq1odvxir4rcJ9UQ5EpWaKijb1BBK0/5CwlzR&#10;OHQVaY467sbYdLADDtxKoeciDn7BtgiJ1cDC43aYd8guX3iwLTxmj95TzNEmVV+EsRadsEPGCBP0&#10;GevxGSDbTgVh0CZ/lO/lg7A5zsALeh5flSEVQp1FNl7CQW68HhCb/G/5fm/IGCx/5hc+lMD5g9po&#10;bJ53Odsk4W+GdV8ka2UFfyu0AHn75j3S20+GVZXozzeYR0lwCCvINRo3L9QQQ/F+xFyQ13TMRpPr&#10;QLWfD8Zt9xcN++tEeih2XG6DXqMboFyZMpg6PoDOeiidUx9qyL2oQRNIePGiv2S0L68HjiFoGmSF&#10;KHISHwkgT1Ja/zQA4dIuYTWrwZoUyIqmrtjYqjG2xATgSNcoDG/tjeqVyqFUubLo07c3bt28KdrA&#10;t7a7d++gc+fOKPL777DVqYGpbZtjaZsmyHS3QQ2VyphVAAHygq7/p+zO2Ng2CO5a2lCpWBGGBtVR&#10;18MIIeF2iIiuhYiovOZEr8usgxPC2tVC0wArONTWg6m2KmpVrozqSiXwe10t/D6xPipZq6GiowaK&#10;8FDe/zVUV27yUVddHVDDUgPT5obg4J1U7LuegnYJbmgcWFMMzWV4zMwPHvTaXHpv6nZbBLbVwaD5&#10;FgImnExP7GOCUfOaYuOZluLZ2n4qEB2X8SRCH/TeZk13ugTePymL+zfK4eqZ8jhzoDIO76iKfVur&#10;YfeWqti7rRoO0d8n91XBpeOVcPtqeTx9UB7veb2g/J5tNgbLp+LYtdocrjodxcAcuX/hATtcSHHm&#10;6I1SQ/sJtkILkE8fP4megJVy1BcA4YKKjajncGzvD5pM+LwsPlKPpsNiB5Tu4Yve63kob+BXAFl7&#10;IhTbL7WBV4gpLExq4unD7nQ+pCZedKOeEa9FQWBgU1zYKD9jgPByrASPB/ez4Oiki8kNXIBOkvNm&#10;J17QAfKAAPKEABJCALHXrolVzVyxKcwTG6Lo2nYKx+mBqVjRLRb1rE2gVEQJNjY2GDFiOA4dOojH&#10;jx/h/fv3ePnyJc6dPYvp06ahtkttUWLew8YIcxNDsCTWH7NC3ZHpYQu1asqYZ6SDN7UIIGQFASAv&#10;6PpjQCZWRgRCuWw5uLrpYsqMFrhwrhPecftAXzIuT69orFzlP+VG+33ojccPs7BzTxz6DG2OOrV1&#10;8YemMv6wUUNlOw38NsT1zycJKhrvw3mTQbVR0rQ6evZsiAM3UnH4bioGTwyEg6saxq6VgJAvPMhm&#10;kXFOJCrTAO06G2DRcXvM2sfvWaNDpjlmb/TH+pPSLHQesBK6yB8le/sie6kR9m0rjxnT1TF8kh4G&#10;TjFG9kxzDJxrhcELrDF4kQ2GkA2ab42hCywxYoE5sscbIz1dAxePVJaUSH7PNxv5jUWTneGg1vnL&#10;QopaiXDWTMD6JQdpn59jK7QA4W3+5K1idTBFgPBkQledTtiy3JL2KPr9Q1g8F+R1KQzfYo6iXX0R&#10;u5hHYgWR4lDMg4QQQFpKAAkyQQ3VSjhygNf9Hk6WN3QlD2cN+IZl4+3Lnti4Phr1GxjAslIVHAj2&#10;wmtSH2/S2hZ4gLAKeEgAeWxnhsAaVeGkp441zeuSAmmCDdH+2NoxDLt7xOLcuB44OW0QhqZGwdbU&#10;AEUIJNVrVEft2s5o4tUE9d0bwMDAEL///hu0q1dBeoumWNc9Bqvo8zPbNhMA6exui5oEkIUmujKA&#10;8ETO//sAeTegC+51S4ajhgYCW1ri6RNJjYr2w50LXk1RKFoF49fyGq/x/o7U7ycGDi+iNRj37nbD&#10;0L5eUCtZFkW89aE02/1/D9eVGyuPwbXxO8Ejpn1t7LuSgv03UrDuUCzqNjBG8gA9LDntgJl7vwYH&#10;G4ezlp5yQJ9p5mgcoIXJW2zEXBBWJCNXmSEmwxYrD0lDeDfQM7bpfAu4DvSCemtHJPUxxoCpZhi0&#10;1A5jNztg2l4HzD5kj7mHc20e2SKC0+yD9hiy2AZdp9ohPEYXN89UoOuRz7MtjJ5vUiCjCIZ2quli&#10;YI7cv/CAnQYmHXHswD/Lx/1f3Ao1QHasPy6Km7no5s4Fqa2dSiokHQvHUS+dFcj3LnPA9qoUNhzT&#10;IQXSHN7TfLD+eGBuVV6ZCuGhh9svR2DswmZQqVoRejqq6NG9CVatiMDubVHYuTUKWze0w/rVbbB0&#10;URjmzAjB5AkBGD3CBwOzvdCrR2Okp9VHmwhHNHQ3hpW5OszMaqJZXWPUNtCAh642drb2wduMKDzp&#10;3L7AA+QRAcSvelXU1lXHWu86AiAbCSDbOrbGLgLIvsGdcWbGYNxeNwun18zBjBHZ6BDZGnVdXWBu&#10;rA8bMwP4kDLrFdMKqwdnYM/wDKzpGo358cGYFdkcswkgKW5WqFGlMpaa6uF1AQIIL1F8JKEdVCpU&#10;xMw5LahdjyUjdcFhTQ6J8k9hDAa5sfqQ/8xrBJ6P/fHxLStb/nsQVswNQ00DVSilWENpCoEhLywU&#10;jUdlMTz61sLvhlURHmKPPRdSsJsAcuBmCtJ6NkE9rxqYs98W88ip5wUHG8ODlcmkzTao76WOrmNN&#10;SYlICXb+2W2CMTr3q0PqIxSbz7XEhpMh6D6yAfwTzTBghhmm7ST1ctABC44SLA7Q7zJI8eelyYj8&#10;v+0wark1uow0w8hl1ug72xpjRtXA+5fkEzh/kt+zzXW1XpdB13b+IhyuuN6Qo1ocfJ26486NR3TN&#10;fo6tUAPk/Mkboi5NLeoZsPrgm8w33KpqJoZleFHvrJSUSMuvofwbe1UaF6+pQmNgE1iTw19y6OtE&#10;OiuQTWfC0H9CI+jqq0JXqxqsLTVgYlgTFqbqsLHUhKOdDlyc9ODmaoCG9Y3QtLEp/Lwt0SLIFm3C&#10;HRAb5YwunRtg2uRAnDgYhwf3qCd6Pwsr17WFulFVNNHRwpNObfE6swMeF2CA8Jrc9wkgTQkgLjpq&#10;BBBSIOGe2NAhANs6tcbunnHYPzQDRyb1x5lFE3Bzx3I8OXMAz+/dwL3bN3Dx8G6c2bIMZ9bMxsmF&#10;Y7FvQh9s6JeMpemRWJAQQgBphtkt3ZHkZgl1AsjqAgaQN9mZeNwzFW0cbGBvr4UJY/1wZH8crp1L&#10;xY3LHXH9YkdcPZeCS6eScO54Ik5SWzmyJwb7d0Zhx6Z22LK2LdavbI21y8Oxamk4Zk8PRlKcK3p3&#10;88A7DqmK/NogTBvkjeLWNaTQVN7RV/waKxMeqssJ9kRrlNSqgsjWtbDrfDL2XE3BrktJWHsoBg0a&#10;myB1oC6Wn3XMN2nOr/HMcx6R1TxUCyEddLGIYMLA4VDXgmN2iO1ujGEzvLDjahhWHgxBUlcnxPc0&#10;wswdVlhC77NKEceTHV/+fxgaC47YYeJGG2SOMEPnIaYYs9qalJAjUrNNsWttJVJi5BMUR2bJjaMV&#10;r0vh5T1ltPNqA7vquUN42XgSYbvmQ/D29TvJAf0EW6EGyJ2bj8VQXjvVDgSQ3IqZllUy0TG0BV4/&#10;Jan69geME88pjUePKsFtQn2o9PXFpF3+Ij6rCJCtF8Mxcq4nqlQtj5T4unh8vxue3MvAuRNJOHE4&#10;AWfp57Xzqbh7LQ1P7mTg5cMsvH7WHW9e9qQG2gvv3/TBh7fUg/wgD3Xx79xj5F7lcKR0dIV+uUq4&#10;mdRaDOl8nFGwAXLP1gyNCSD1DDSxzocAEuaJjV8AJBNHJw/A6YXjcX7DAlw/uBUPrl/Go3t3cPvM&#10;YVzauQYnVs7A3ulDsXVkN6zrm4RlGQwQUiBtJYAkMkBUKmOtmX6BAojIgQzqguXhgahRqQJ0tSvD&#10;1EhNdEJq2WnDyV4Hzg46qO2oC5daenClTknd2vpoUNcQDesZwauhCby9zBDoY4lmTczEe/XrGmDi&#10;OD96PnhARw8BkbfPesKnqQWU2ptJo6pGysDBAJlUD0V4WO9QFyg11kE1tarIyHDHvisdSXmkYvOp&#10;eOy7loxhU4Lh4qGOyVuthDrIDyCzSR0sO+OANh31UbeJmlATC45I+86nn+PWWaBNkgWW7Q3BuhOh&#10;iOrkgE6DjDD/sJRw/+J49BkBJHp9CSmXqdts0WWUKaIyDNFrkrl4jxXNyPV2yOyuhQc3yhMkvhGV&#10;4Hzpx+K4ekodPvZxcFCYA8LGQ3izOkyha0WP4E+yFWqAPH/6CkmtxsBSuf1ngLgZJMO6agZa1WuP&#10;W1eqkdPlkVj5NJZ/YyRz3+WUReJSBxTt6ode6/ykPIgshLWKILL9Smv0neCBCuVLY/niNnS2o+hc&#10;6GFVDC9wyOEjQYHj2Byb5of5DZli3JofbnlCXZZMv32rKxzq6KC9hakIYeWQAyvICuQxAeQuAcRD&#10;VQUehlrY4OuWD0AyCCDZBJAJuLBhIa4d2Io7l8/jzo2ruHJ0D85sXobDS6Zgz7QhXwIknhQIA6RF&#10;A8TWsRAKZEMBA8j7AV1wIrE9vJ1MMXykD04cTcW2zVFYNL8V5s0JxeIFYVi9sg22bGyPPTtjcPRg&#10;As6dTMbVi51w92ZnPL3fBS+fdCW10R2vntA5PcqS2hq3Q86XcNt6TYZszBnth988dMSKg2JdEAJJ&#10;kRkN8MtwgkioCYpqq6C2nS7GzwzB4dvp2HkhmeCRgG3nEkiBJCM6uR78I9WxlHMfio5eZhxeWn6W&#10;gDDYGFb21TFssSWWnpLgwcaFFNOHGyGtjyu2nAtHQpYzkvtzcl2aJ8L7yI/Fv3POhGHEZVAyR5oi&#10;NE4PcT2MMH6DjVA1/P8WHrdHx+EWWDijKj7Jh/Hm91wzQFAUu9ebwk0/VVT3zo1ssF+JxvgBK2if&#10;n2cr1AD5+OEjhnRdCIvKigBJgYNaGhqaUk9/ry7t9QMAIkukz9hljN+zfNF6rg82nQjE5+VtCSAb&#10;zoRiyb5g6BmqoomHCV48Yec/WIIGK4kvYtccQmCwKJo8Xs0mJdTf0sO+Zk17NKfeZIS5Me6Q+njd&#10;mRx5AU+iPyGA3LY1Rf1qVeBBCkQAJNwLm2ICsT0tAnt6xWP/MFIgU7JFCOvCRgLIwW24c+UC7lxn&#10;gOwmgCwVANk9dTC2jOiKtQyQ9LYiBzKzTVPMIoBE1zaDhnIlbDU3wKsCApAXA8jZD+6KkV5N0KCR&#10;IbWDQWRDyXjgBSfC5ZY76EJSrIqdFGpfopNCxj8/0N/cYWFoKHZQ6DMnt0VDpZG+CGEVYfXR0YYU&#10;hy5K6FSFpYkmMtI8sOlYIo6Qat5+NhFbCB5bTsdjx4VEbDwej2b+lkgZoItl3whfsbPvPdkcppaq&#10;yBptKjl/GTxYRUzbaYWweCPMXB+AgVMaoy2plPlHuMzJl/CYe5CORZCasdsOaUOM4Ruug1bxehg4&#10;N3cYMO8//7AdRm8kgHTRwfWzBIj39Ox+0x8wQIphwfjaYnG62gpDeHndIZ60vHbxz7GQlHwr1ADh&#10;bcmMHWJyD88Sld9sTqQ7qnfGhrl29AARQH5IIr0k9p9Xh0pfLziN8cWqIwqrE7Ida4FtF8MxeFpj&#10;6BlUhU8zC+ottsK5Uym4d6Mz7l5Pw51raaSSOuHGpY64fDYV508l48zxJJw6moDjh+NxdH8c9u7q&#10;QD3NMPTq0QStWthBX686fitSHBEWJriSEIpXAiAFO4nOALlBAKlTTQVNjLSx0a8eNigAZDcB5MCw&#10;Ljg2ZeCXALl6EbevX8GVI7txWgBkMvZMHUQAycLaPokSQOKCBEBmhzRAlIsZtEmB7LQwwMsClkRf&#10;26YFdLWqYtmqcGr1PAKLAMEdkfcEAoaC3Pg1ubG6FUbAUDTRQZGN/vtAvzM8eGg5HfPyiSRomNeE&#10;kmlVlDGqDm2DmmjsbobevTyxdncsjt7JxD5qt1tOJWHraYYHr/URj50XE7F0RxTqexpgwFwTLKZe&#10;f16ALCPlkT3HQsAjvqehgAcrBPl+i0/Yo/NwQyR3r435W4MR2sEE4zdaEASkRDzXzuJQF4ekJm+x&#10;RnwvA3j4asA/Qhu9JpuJ2ez8Hg8D5mPysecddUDqYHPMmaKCTx/+RH2wcQL9fSkMTmsmlXHXzQ1f&#10;OWsmooFxR5w5do2u08+zFWKASIHIgzvOihtcSz03kc5mWaULxvdqSD2tkj8okV4Kt+9Xhsu4BqjW&#10;1w/T9/hj08kvAbLmeEvsvt4Gk5b5QFO3CqpWKYOG9U3QyN0YDjZasLfVEvFrl1q6n+PW9esYioS6&#10;VyNT+HpZIIygER/riqEDmmLj6jY4diAe8+e0hJaRKgJNDPCc1MerzOgCD5DrNiaoTQqkuakuNvnn&#10;A5DhcoBMJIAswvVD23FXBpDLBJAzmwggiydjlwJAlioAhBVIJCkQBshuBgj9z4IyD+Ql3cu3/dMx&#10;smkjOFpooWvvxth/OA6PH3XFE7I7N9Jx52Y67t4iu9kZt691Fh2TW9QxuXkxFTcupOLq2RRcPp2M&#10;CwSIPdujsGheKHpkNcSIQc3w8kk3SZ0QQA5sj4adjTZiY9wwdGQAFq9tj91nO+HwrUwcuN4ZO86l&#10;EDwSCR5ygCQKgOy6lIgZq1qjnqcOxq5jpy9NHBSOnBw6J9Sz55DysKqGyDR9LDnlIIonCniQLTxq&#10;Jz4X2NYI87YEo1OfOkgbaihCWgtIUfD8kLkEiMEL6JlIouelYU00b6WFnpPMCBQ8c53eP/ilSuFk&#10;/MCltuicroGHnPt49yfqg19/WxIvH1ZEvF+YCIPLfQn7FfvqsQip1xuPHjwTfkfufwr6VugBcuXC&#10;HfjV7iESXIp5EEvlTHQKC0EOy1IuuJZfo/k3xhU7yZKXOOCPLF/0WOMr1irgNQtEIp1s3cmW2Hw2&#10;DCHtrGBuUhML5obS+XbCvp3RWLaoFVYsCcemtW2xa2t7HNwTgxOkOs6dSBQP+61LnfCAHMPzh1l4&#10;ldMLn97Lw1ocnhiGrj3coVeuMq4nhhf4JPpTcubXbEzhVFUZPnKAtCaAxAZhe+c22N07QQLIVALI&#10;4om4uGkxAWQHKZBL5CwJIId34fSmJQSQSdhFkNkyPAtrGCD02XkCIF6Y3aI+wh1NoFOlEvZbGIol&#10;hQsKQHgmeg4d82O/NOxrF4qkWnbwsjFEAxcj1HE1QIsgG7QItIVHAyO4uUqdEE6gN6pvDE8PEzRv&#10;YiaS44E+VgjwtYK7m6HosPDovwF9m+BdTk9JsZAiGdbPEx1S6uPmhwE4cisL+6+lY8+lzth5riMB&#10;I1lmDA+GiKRAtpyOw+7LSZiwsBUaNNPClG1WkjPfJdW4WnHOUTh6Y/NqaMvwOOkg3mcnzw6fQ1ez&#10;D9ggOFoH/cc3wsLtIWidZII5B20IDA4YvdoKqQON4BmsBef6NRHQThvZs83pc/YiXMWlT+TQkB+T&#10;ATZ5pwPapxpg18ZK5C7omf2zULYsgX7plBp8HWNho5r+uUPKfsWqShQ6tZmA1y/f0nXi7T+AFPBN&#10;uoE5z18jocVoWH6RB0kWQ/ACXTrg9sXqkgrJr9H8G+Ow2JuS1LsyRIlu3giY4SvyIFJlXgkgnAdZ&#10;ezwUhuaqCA+2o7MdRiaPT8tCCOJvhZi1iFvLQg38UItYtUIyXcS5ByIo3BbNtHWR01lSIAUdIJcJ&#10;IPYqyvAz0cVm//oEkKafAbKHYHCQoHCM1MUZgsTFzQSQwwSQa5cJIJdx+dBOAsjizwDZTLBZQ9AR&#10;AIkNlAGkHlo5GkNfuRIOWxY8gDzt1RHPeiTjfa9kgOxwRDCMqlRFu/bOOLQ/iSwOSxeFYwEpi1XL&#10;I7BxXTvs2haNA3ticeJIogidXr3YETeupgmF8vReF2nABrc30a764+71TDjYaSMw0hm7znTGiXvd&#10;sOdyZ2w7lYrtp1Ow7UyKDB4SQFh9cP5j8ykJIOPnt4SHtzam7rAW4GBIsPJIyTYS8IjraSSS63Kl&#10;MF2s/8ET/mwR2VkXKT3qYP+t9kjtWQcxXfXRe4opQUUX9bzU0chPAzHdDTF2rbUAEINjtpix/qUx&#10;tBhIPEekXYYxZk1UoeeInldeJCq/51huDBcUw45V5qij20lMSM4FSIoYqDN+4EqFKrz/AaSAb7k3&#10;cGSvJaKHwCMl+IazcQkCV92OOLzBhBpQifwbzb8xbnAEkKNXqkN3YBMYD/XFkkP+YlKhtD5ICNaS&#10;AuE8SGAbC+hrquLmlc50tkOB9wSHvCOs+He5cXKT3+eZwzxaRiTZGRyDcONOFlKy6sNBWw17w33w&#10;PjOqwCfRn9WywAVrE9iQAgm2MMCWgAafAbKjc1vsJoAcGNEVx6cNxtklk3FJAGQn7gqAXMIlgsmp&#10;jYtwaNFE7J4yAJuHyQCSFkEKhAASQQAJqY/QWsYwVKmMo1ZGeFHAAPK5nHtWHD72SMC2UD/oa6vi&#10;7OmO1C5GkHEHROpcfJ1Qz9NBYeMOihj1R22M9n35vDfiY1ygYqMOw+YmaBhki1HTWmDfxTQcvdsF&#10;uwg+W8/krz4YIBzCmrQ4FB7NtcUQXp6BzrmL8GQ9WNiqiqG1DBN52IrzExzGYmcfnWmIiNhamLoi&#10;AAMmu6NOI20YWyojqJ0WOg0yFmErCUZ0TAKOgIVCqErRONQ1Y589wcMEowar4P1Lek554mB+z7Ci&#10;PS9D16QEZgyuB+tqmV/MQOdVT3n1021rjtK14o19z38AKeBb7k1cNX+vyIE4aSZ87jWw8XKUs4e7&#10;iYbxQ9YGySmNN08rwG96HZTt4YOhm/2wRSwwJcuDEEQ2nw/DnC3+MLGsiTqO+lixuC2ePewqJS/F&#10;Ay5/0HMf9k/0gH8iaHz60AdvXnbH1etpWLUpEll9m8DHwxSRpkY42soHHzOkRYUKeikTBsg5a2NY&#10;kXNvZWWILYENsD6CABIXLAAiFMhIRYAsxfUjBJDrBJCrBJBD23MBMlkGkF7xWMIAIQjNjPDEzOB6&#10;CHagnnCVyjhOAHlegAHyumsczse0grGqKnr3b0xtRpZUZ7XKQJAPAeffhfHrZAwM3oeT7QIk1OY+&#10;ZePU8RSEBtigZMXy0A80h0OcA4z8TWHqboCA1rUIJCFCgRy+1Rl7r3TEjvNJ2HaOQHJGDpBYAZCZ&#10;ayIIILrkyK0wfYctvIK04NZEHcOWWGLFeUeRBGeAsHpYdNwBA2ZTb79hTTg66yO+qzMpDAuEJukj&#10;rps9WsfaITTGEP1nmWLZCVss5wWoCCKcT+FjCPv8u52YmLjghAMGLrFFq1h9TBxVBW94SQcetvtn&#10;oSs2WWfw9bPyyGwTBIsqXUQUg30IRzV49JWndSYunrlN14y3/wDyE2y5N/HEoctobJkhZorKw1hs&#10;VioZyIgMkkoX/IhEOtvbkhi4yQLFu/ogYp4vyX3Og8gT6TypsIWYVDh/eyCC2lrBwUkLjRoao3Ur&#10;R/Tq1gijR/qib7YXuvZohPQMd3RMrYfkuDpIiHZBbEQttPG3QYibCSJsDNHb3gqbPRvgeYcQfOgY&#10;gSfkvNmJF3SAPCeAnLEygTk593BLUiACIM0kgKQzQJIEQI4RQM4QQC4KgOwigFwhgFzEpYMEkA2L&#10;cHDhBOwUAMlUAAgrEE/MCqkHP1sDmCpXxmkrYzwrwADh6/+hSwxmNPOAtpoKOma549iJJDx82hUv&#10;XvXGm3d9hb160wcvX/dBDr324mUvPM/piWcvuuPF4yxcPZeKJQtCRQ0rB3tttI2ri/5jAlDHxxLm&#10;/uaonVgLjh1sYRlgAosG+vAMskZWfy/MXdsWW08mYu/lVIJJsph9vusiKUSugXW4A5oFmRAIdOHb&#10;Whvt0w0w/5A9Vl1gpSE5/AkbrNFjvCkC2+vAzlUNbk21EdfXAilDzelzlhgwxV1Ucdh2sRUmLW+G&#10;6M6O8IwwRHR3I/SZaYUx6+0wZZc9pu9lpeEgfk7Yao++c6zRPtMYMXHq2LyqMj68oWeT7X/Bg433&#10;+VACNy7UQJBLtChhoggQDl9F+w/Dk0cvhL/5DyA/xZZ7E58/yRElBhQLK7LZq6WJPMjjK6rUmH5A&#10;Ip0bHgFk93l1VO/XFHYjeYEproslVyESQNaQbTnfmkASgYW7gjFyflOk9XODplE16BQrjT7amhij&#10;r4vxhvqYTupinpU5lhIs1jjbYXt9Z5xqRg64RVO8ivTH69hgPP+JViSUAGKJE+TUTQggbYQCcccG&#10;AsjmzwAhBSIPYS2bgotbGCC7vwLIIQLIZwXSO14KYQmAeEkAsTOg3mVlnKP/xXmXAgkQ2YqEz+l/&#10;cvhyTYAnfKjt1DbVEiP32kc6ITOzAdLS6iE+zgXt2zshLMwegUE2aNLcAu5NTOFaWx9G+jVgbaeD&#10;0Ha1MXVZJI7c6oZrr/th4HB/qChXhIG9JlwibVA30QH1kuzh0tYSNk0N4dTECL5htojPrI++o7wx&#10;fn4IZq8Nx7Jd7bB6X3s6vhlKFCsF9+bqSB1gJCy2uyGiuhgiItUILeKMEUzWpos5Oo62QeYEGyT1&#10;IzgNq4s5mwOw8UwrrD/ZkiwEOy+2wLR9waiS3hSW8fbo01cVGVk1kZChg/gueohjy9BDfCcNdMlS&#10;xbJ5lfH4VgUp58Hq46/AQ26fimPfWro2Op3grJWb/6irnyrmmQ3rsThP/uM/gBTw7cubOCBjvgAI&#10;L/oiB4jIg2h3ooZhJhpIvg3n3xopm1ePK6DhpHqo3NsHI7b4Y9vp/BeYWncijB6QcOy6FokDd6Lh&#10;2doKxsXK4Ro5UrjXwkt3J7xs7IKXzdyQ41sfOYEN8aJFEzwNa4on5MAeR5IDiwogZ/3zrIkuBwjn&#10;JYxVlBFla4ytQe5Y35oAEh+CHRmR2NOXFUg3HJ9OAFkqA8hRGUCuXCCAbMsDEEmByAEygxVIcD34&#10;kAKxpv9xwbrgA4TzXk/pf39Ia4uXiWE43rIZljasi0nO9hhhZ41h1hYYZmGKYeYmGEadkgHUOemt&#10;q4Nu2lpQ/a0UzB31sOVYGk7c64lDN7ri5IPuWLwuCra2OiihVhnltVSgp14NTp7GqBVqDpf2lmiW&#10;6QjfLEc0jrNE3VbkbAONUS/AGA1DTNE0zAL+BBy35kawcFKHo7s2XJvqolELQwQmmKNddxskDLJD&#10;yihbpI6yQVw/K0RnEUAGuWHaKn9s5MXXzvAqntIAFB7NyOvsJC/zw6/d/dF9kwPwsTRe3y2Dy8fK&#10;49CO8ti3tRxO7iuPB5foOeRcx0eCxiuy/Opc/ZnRM/zpfUlMyXYXw//r6ivkUrUSRRHFLycQ/geQ&#10;n2D78iYun7NbVOblPIj85tfRSxUTgsb3b0B7FMu/8XwPe1MS/TZaong3H7SZz2EshfkgMhUihwgv&#10;c7v+ZBh2Xo5Em/TaUClVDrvszfCygSPukN1t5Ix7XuTAvN1w398d94Mb4X6oJx6EN8fDtr4/KUAs&#10;cMTSCEbKlRFrZ4JtwR5Y36ZpLkD6JRNAuuP4jCEygCwngOwlgFzF7cvnPwOEQ1i75ADpKQNITIAU&#10;wiKAeFnqwlalMi7ZmBR4gPA95/zX46QwPKW28JrsIylTkEL9RG3kE7WVj+FN8TG0CT5QG3rnR8+A&#10;jxvueDjBuEx5BEa54tSD3th9LgNHbnfFhl0JsG1gBCVXDZRx18Vv3RxRtrE+atnoomULezQMsoJV&#10;Qz04+BmgQZQ5/DLt0KpPLbTOroWIbEe06W9PZoe4kbWQNskFGdNckDXLFVkz6PdJtZA01B5R3WzQ&#10;ppM14rKc0HdMI8zZEITNZyKwldQ5z5kSz4qwYFlVh0AxSbdy72ZYf0ILeFdCUhY8n+MTGejZY2hw&#10;bas/myD4v+xVaeQ8KY+kkJawVMn8InxlpxoDL9suChMI5X7nP4AU8O3LG3np9C142WTCoWbcZ4Cw&#10;2VVPR3xAKN4/I2n7o/Igr0vh6MWaUO3nBZuR3qI676YT+asQBsjaE62w62okugz3QLmy5bHQwhCv&#10;CB733AsnQF4QQA5YGkKvSiXE2xkTQNyxoY2CAiGAHBolAeTcsqm4tG05bhwngNy4ilsEkIsHtuLU&#10;+oU4uGA8dk3KxqahGVjdMw5LOrXGXAZI6yaYGeSGxuY6cCQFcpUAwvW3fhaAPKbr/5Cu/wNqGw/o&#10;+t+n638/1Av3qO3cC3DHXVKzt+k7vaV2tcbJClVKlkGnfs1x7FZ3HLyehX3n0tG8uTWUQgzxy6Da&#10;qGCjht8JDkqzGqBMtCUa+Ftj7Gh/jJ4ehLYJrmgcYIk6XsZwaqIP52b6cPXVR/1gQ3iEGqFhqCEa&#10;hRmhUUtDuHjqwMSmJozM1FDXwxTtE+tg2FRfrDrYGvtJge+71U4s+7z2eKisk5ULEB6MMnqbPyr1&#10;8kH9CfXxlNc/fylb/zyv5fdM/h0j9XHthCY8rRLgqJ67hK00fDcK8SH0zLx4LfxMXr9T0Lf/ACK7&#10;kVwXKz54FGyrdfiihn8tahBNLBJx8bA27fQD6mKxPS+Ld8/KozmPxqIGn73BDzvEKoUyJfIZIC0F&#10;QNYcbYWdBJARc5uhLDnNYfo6eOnugPuFFiCWYna4DqmDZEczmQIhgCQQQDLbSQAZzQAZKgPICgLI&#10;vlyA7GeALMDB+eMIIP2/CZBGlnqoXVUZ121M8cjh5wKIdP0Dcq8/AUS0HQLIPQLIXbr+78jGkNIr&#10;W7ECRs4Jx4m7PXDiTnekdXTHr24aUJrqhl9G10F5AkiJCDMozXGH0iQ3KKXZwMrPTKxFcuJuOjYe&#10;j8P8DRGYMD8EAyf4osdQT2QNaEzWCH1GeaLn0CbQ1q4B29rVEN/DAO0zDNChiwlis8zQIdMK0Z1t&#10;kdTNBdkTPbFgewg2ngnDxrOtsE6sPMidriCxfG2beb4oRqq+93orofLzffb+rfF8rk/FsWamI3U2&#10;M77wHTx816ZqNMYNWCl8jLR96XcK+vYfQBRu5Hi60QwQLnwmbwS8prEjLzA1yZn24CVu82lE/9Zk&#10;xRWn7jLB7119EDBDKq6Yu8iUpEIkgFBviwCy40obUTBOWbsqUtTUkEMAeehODqyQAmSnOQNEGWlO&#10;FtgWwgBpji0JLWQASSGAkLObORRnl08TALl5fD/u3byGW5fO4eK+LTi5bgEOEEB2TuyPjUPSsapn&#10;LJZ0DMfcDv6YEd4EMwLrogEpEJeqVUTdrUcO5oUKIA+a1cUr+l6JuppQ0a6GJdvjceF5H8yZH4Ea&#10;jppQ6uMApRn1UWS8G8rW00aZhrrS2h+8LghX5u1uj+oN9TFitA9O3u+MvddTsPtSIvZcTsDuy1zK&#10;JAE7L8bi2IMkLN4eAac62qjTpDqmbLHF6kuOmMcFEQ9YY+oOK4xcZY4ekwgo3Q3RJskMqT1dRLkf&#10;Lt2+6VxLbDoVhMUHAmAx3Bs1+3vh0AU1CSA/4tl9URaf3pZGzzhfWKtkfvYbrD4c1ePF3LJt645L&#10;DuYLn5Prdwry9h9AFG7mwZ3nRFFFTnzJG4I8D9IlMggfX5cBz93ItyH9W3tZCtduVoX+4MbQGuCD&#10;mXsDRIn3z2ulC4hIKoQBsu1iBJbtawlda3UEVamGJw0c8KgQA2SrmT60qlRGRq18ANKfADKGATJM&#10;AOTytpUKADlLANlMAJlPABmbC5AeXwJkOgGkrokW3AggtwggDwsZQJ40d8MjT1d4qlSFUS097LmU&#10;iaNXusAnwBZKYUYEjwZQGsOwqI+SgcaoYFUTv3A13gmy9dF5lcIBTlBprIehI5rjEAFk6xmeA9KB&#10;LAabT0dj46ko7L8Vj1GzA9C8pS7ie+nBJ0xbTBzkelY8h4NnqPNqgVwtd+ExO0zZboVu440R2ckY&#10;KT1rY9pqHxy4Gop+m/xRursP/Ge64iPnN/7XTPJ/am9L4dGV6gio3UFU8VYECBdpbdmgHx7eeyr8&#10;S34+p6Bv/wFE4WY+f5qDUI/+sK8e80VD4LImPg5xuHqaejIijFU+/8b0b4zDWDllkLrMAUW6+NJP&#10;HwGQtcfyA0goNp8Nx4aT4bCjXl3t8pVxu54dHjcsfAC5TQDJIUe+0cwAGlUqoYtQIA2xvm3+ADm3&#10;fDoubyeAnDyAuzev4+alM7iwbxNOrpUDpN83AVLHVBMeBJC7BJAHBJDbhQQgnAN56eOGyw2dYVG6&#10;AhoF2+PM496YPisMZV20oDTSBUoTZaAgtVE0xQYV9arh9+6OBA5SH/y6gAj9PtAZqo0NMHFaAA7c&#10;SMKmkx1k1h4bTrTHvhvxGDzJFx4+Wpi11wbhiXrwb6MtZojzREKGieLMcZ4IyAtBzd5vjR4TjdGh&#10;sxn6jm4A90kEkD5+mLvP8MeFr9hQDJsWW8NJI01U8Zb7DY5i8KjOPqmzhW+Rtq99TkHf/gOIws3k&#10;cdqDuywUiS95Q2Bz0uwER7V0rJjhSHv9wNFYr0tix2ktVOjdDPajvLHi8Ncl3uUQWX8qDNtJhXiG&#10;W0K/TEWcdrXGU3KuhRUga031oamijJ4uVtjeggHijS2JLbGzS3vszU4lgPTEiVnDcW7FDFzZsYoA&#10;cpAUCAHkwmlc2LsRJ9bNw4F5Y7BjQl9sHNwZq7rHYHFqGOZE+2FGWGNMDagLV1IgjVVVcI8Acr+Q&#10;AeQtfZ/dbvaoWqIMOmQ1xrn7PRDerjapD2NJfcghMckNvw6qjYqGqije1hxK0wgavJStfFlbViI9&#10;HWDSzATLN4Rjz9UEbDwehY0CIO0IIHEYNMEX9ZtqYvpua1HosH5TdbTtpIdlp7mUydcQ4b9ZmYgV&#10;BbdaIjXbGBota8F5WD08flblxw1+YVXzvhT6JnuLKIWrYvl2rUSCSjzWLNwnfMvX/kbyOQV9+w8g&#10;eW7oro0n4aQeD1ed3PkgbLzMbbf2AdKsdK7O+yPiqS9L48XT8giYUQdFu/mi/3peqTCQgPF1Mn3t&#10;sVDsutoWkZ2doVK6PHaQQ3shA8jdQgiQVaZ60FCpjD51rLG9JQEkMg9AxuYByCkCyC0GyCkJIGsJ&#10;IHP/BCD+dVDLQANeBJAHdoULIBzCeks2y94cZcqWxeBpLbDrSCqMPAyh1LeWpD7ka59zzoMgUs5F&#10;E2Ua6EhJ9Lzro7MSSbRC8zZ22EXqY/v5GOooSQpk741YUiA+qNtYA+M30H296IiRy63gWKcm4nrw&#10;GiBSSZN8a1nRa9Ja6bbImmiJuC76uHO5Ajn5HxC+4uf/XQk8uKKKIJcOsM+zfC2P5vR16k4q97Hw&#10;K9/yNwV9+w8geW7og7tPEVK/j0imK1bn5fLMze3icfGEBu36A5Ppb0tg7n5DMSfEgx6k9ccCvlip&#10;UK5CVh9tiV3XI5E1rAHKliuPeZZGeNnICfcYIJ6FDyDLTfSgVqUS+rqSAmnZSAJIUh6AzCaArJxJ&#10;AFlNADmEuwSQGwyQPRtwYs1cAZCdCgBZJAPIzPDGmOLvCnt9dfgQQB4RQO4VIoA8IHi8oe/TzUgP&#10;FaorY8m2OMxa0BqlOFHOy9bKFYbcZtRHiVYmqGBaA7/wGuicB1F8fyx9ZnxdlGhhgt7ZDXHwerzI&#10;f6w/3g57r8di1Gx/ONfTwMiV5iL3wUUTeaVAW6caSOjNFXkliORVImz82qx9dmJBqmELrdCnnxbu&#10;XCKI/NlaHv/EZMvXrplvByfNNBGlkMODR2Lx8rXd4qYJnyJt+fubgr79B5A8N/TD+w8Y2m0hLCq1&#10;+wwQNhfdVNhWz8DSibVpr+I/JinHDfxVKdy5rwzXcQ1QrqcvRm31E+uEyCv0ylWIAMi1thg+uynK&#10;qVTEEANdvObwVSEFyEJjXahVrYyB9HouQEKxMyuKANIRh8f2wsnZIySA7FyNW6ePEEBu4Mb5kzi/&#10;mwCyei72zx2NHeP7YsOgNKzs1gGLUlphTpQvZrRqhMmkQOxJgQRWr4rHdmaFCiBP/BrguXc9tKhe&#10;HVrm6thzNh19B3mjiK+BpCYU4cBhqqn18XsPR1TSrYY/OtpCaXIegLBNos+RejELMceqLWHYdSWW&#10;OkvtsOdaDGauDYEDKZi+s0zEeuQMBl5+NnuWBeycayC2O0GEoCIv654XImxiNcEj9ug3zxYDB2vh&#10;KZcoeVfm+0Ekpww+vimDHrF+ougqD7bJ9RXJcKhB32fJAeFTpC1/f1PQt/8Aks8N3b3plBiJxctQ&#10;yhsFqxAL5UyktmiJl7zI1I+ojSW3NyUxfKs5inb1gfc0H2wmgKw9JquPxUl1Asgqgsn2SxGYsT4A&#10;1bRVkKKhgVeNnXG/EAKEl5edRwBRr6aMYfXtvgbIAALIOAkg51fJAHLmKO7eZICcIICsx/HVc7B/&#10;DgOkz2eALE4hBSIDyCRSINakQEJqquIJAeRuIQEITyR8HtAAt5vVgVP5SnBubIYTt7qhY4YHlFoZ&#10;fw0QNg5ZjXdDBTt1lPI1kobz5lUpbPT6b1EW6NirPvZd7ICNJ9th+4UorDoUgdp1DZDcX18sUzuT&#10;YMBQWHrGAYPnW4hwVkSKHhYdk8qz/zlEHNB7pg0mjldDzlMCyCt6vv4tRFh9fCqGSydJkdrFwe6L&#10;xaOk8BUvUnf/zhOZR8nP17AV/O0/gHxlwKN7z9DGa6BYI0RRhfAiMfUNU3Bytz5EifenP0iFvC6J&#10;W7dVYD2iIar09cH47f4KQ3pJgZCtOtoCm86FYdm+FtCxVkeAqiqeNaqF+wSRwqhAZhvqCAUyoh4B&#10;JLQx1rfzwZbkVtjZNRp7B3bC4fG9cXLOSJxfPRuXd63FrbOsQK7jxrnjOL9rHY6vmo39s0dhx7je&#10;2ED7r6TPsQKZHe1DAGmICb61Ya5TE60IIM/sCw9AWIG8JDtB112tZDkEx7jiwqMeSOhYH0qtTfIH&#10;CKuQ6Q1QsqUJyluroQj/nTcPIku4K2U7wSbCCmt3hmP7+ShsPNUWOy9HwyfIBt5h6lhwlEu4564Y&#10;uPS0PUavtBJl3n1b69BrvI65w+f3vzACy2yCyByCTLfxlli1RBWf3hJEXvzL55ZDzSiGBeNcCB4Z&#10;cNHuqNDRTBHFE7PT5+Hjx4/Cn+TvZ9gK/vYfQL4y6cf4gatgpRwl5oUoNg5L5S4Y37uRGH0hFtHP&#10;r4H9WxOrFZZC/w2WQoUEziRnqJhMl4Wy1p9qiQ2nwmDvYQDnylVw290Bj9jJFiKA3JEBZJqhNmqq&#10;VMYoeo8BsqGdL7YSQHYRCPbJAHJKBpArAiDHRAjrOv2UA2Tf7JHYrgiQ5FDMjpIAMt6HAKJdA20J&#10;IC8IIHcKCUAeEDxeB7pjFX3PcqXLIWNQc1x+0QudMhtCqSWpi/wAwkZw+K1XLVQyUMXvXRykkFXe&#10;fRgipEKKtbPA0IlNsftCNNafaIN9Nzug66BGMLOuhgkbrcTCUopg4BUFp223hV+ENjy8NTBiqRUW&#10;n3KQkusK+wkjiMw9YIupexzQY7gxzh2uCDBE/m7BRLlxB+9dSTx/WAmJgWGwIH8gr33FVlubR18l&#10;YM/m05Iv+cq/KFrB3/4DSL4GHNl7Ee6mabCvEZurQmRzQlq4ReHJjao/Noz1qhRu3lKB6bBGUO3n&#10;g7GkQnKr9EoQWXO8BbZdbC0qmeqXq4Qzde3wtEnhA8hLsokEEPVqVTDOwxHbWjXBhvYEEFIQcoAc&#10;Gd8Hp+aOkgCymwBCyoMVyPWzR3F+5xoCyKz8AdJeAsg4AoipTg20V5MBxL5wAOQhfYfXZMMsjFGm&#10;ckWMnx+GSy96YtBwH/zeXD///AYbh6wmSqOxSgYQaKaSYsm7jwwgShl2COvsgp1nIrHxdFtsPR+J&#10;5fvCYGqugaiuulh2hhSGLIzFxiErViYLSFkk9jFCPU91dBpsjHkH6TWecEj7fhHWot95jfMRq0m9&#10;jNNGzoPyf22VwW8ZqY+Dm4xRV69jnqVrpbXP23gNwqMHz4Ufyd+/yK3gb/8BJF8jNrx6h+SwsdQg&#10;2lNDkRoIGy9V6VAzHevn2tNeP3BOiFAhJTF4kwV+6eILfy5vcjJPeROyHdci0K6zE1TKVMAOJyvk&#10;eLoUSgUy1kALGqpVMKkhASS0CdZ/CyBr5hBA1v1tgIxu7gxDTVXEqFXHC7vCA5DH9B1ekcVqaaKG&#10;riqWbo/B6UfdsGBFG1GaRGmEy9fhKblNqY/i0ZYob6eGIvz32Dzvi9fos0NqwzbKFut2h2Hz2Uis&#10;PRaBPdfbIy69DvSN6Z5uthbJ9LxQYMXBymPIQkt4t9JGqzg9jF5thUUn8kmw0+/zSMn0mmyF7eup&#10;88cJ9fyeu/9lL8vg47tSGJLWDOaVWX3k+gYuW8KLR00bsU74EGnLz7/IreBv/wEkX5O2xTN2oFbN&#10;ODhziXeFhmJbLR3JLUPxIYd7Mj+otAnby1K4fbcKrEY0RKXePhi5VSqyKAEkGKuOhGDn9QhkDquP&#10;SuXKY4GNCV57FU6AjNDXEkn0yaRAtisqkG4dsG9QGo5MkAByYQ0rkHW4ff6EmAdy/cwRnNuxGsdW&#10;zsS+WSOwfWwvrB/QESuyorAoqSUBxBvTW3lgVDMn6KtXQ6J6DeTYETwKCUCeBHngsX8DNFSpCsva&#10;ethyMgWHbmVg18lkUaJdKdUaStNIXbCayAuH8W74ZYiLKK74R5qdVBMr3/3qokq0NWYuI5V9jgHS&#10;GpvPRWDN0XDYO+rC3bsGlp5yFOuf55cwX0Sqg/MkiX2N4N9GB+nDTMXrnIDn8icMD/6bVzScuMMB&#10;A0cb4NlNenZ57Y+/m1B/XxI3zqqhuX0cdSQ7fw5fsfrgFU0bW6Z/o3R7flbwt/8A8k2DGEURVKe3&#10;VNpEASBOLFtJvh7Zaky7kgp5nE9D+x4mK7I4aYcpinTxQaPJzbHueODn2emrjgRj2+VwDJ3jicpV&#10;KmKYqQHeerkWKoDcZdVFjnyInqYIYU1rVEsKYUX5EUDCZADpTADpi1PzRuPCWlIge9YTQE4SQG7g&#10;+unDEkBWyAAypifWZysApJ03ZoQSQEiB6GuooqNGTbxkeBQSgDwLaoiL9H0My1eEZws7HLjaGbsu&#10;dcTB62noN7AZ/mimR0rDLf9RVvzaJDeU8jdC6WYGEmjy7sM20Q2/J1pj0GRP7LzQjto4l2gPw47L&#10;bTB5mR80NavDv52GmIm+4OjXo674b1YcS0/ZY9QKK7F6YdtOBsiebSGgwyO15PvOpv36z7bGupWq&#10;0gTDvwMQHrr/sQTmjnCDVdXcwoly4+R519ipePvmnfAfX/uUvFbwt/8A8k2TtuE9F8tWKsxNlHHJ&#10;Ah773T+lueiR/LBkOtur0njwsBLcJ9YHl6buu94P20mFcEKdAbL5fCimrfeFilZVpOhq4Y2na6Eq&#10;ZSIHyABdDWjVUMHMJs7YGiYBZFsqAaR7DPYzQCb2w6n5Y3Bh3Vxc3bMBty+cErWwrp06hLPbV+Ho&#10;ihnYO3M4thFA1mWnYnmX9lhIAJlFCmRGS3cMJwWip1ENnTVr4lUhAshLsu0NHFG5TDnEdvHA0duZ&#10;2HomGXuudMLmfbFwbG4GpXSbb6sQAsjvXR1QzllTlDgRyfS8+/FEw852yBjmjt0XSIGcCCOAtBLG&#10;c52GzfCCto4qPEPUBCyWnpYlzDkvIoOJHCqsRuYSNAbNtUB8TyMk9zfGiGVWoiQKF2Gcc9AWE7bZ&#10;Y+g4fTxlFcKLSf1ViFBn7sVdZbRuGCnWPZf7Aw5j1VKPF+VLNi4/JPMc+fmUvFbwt/8A8qcGIUcb&#10;mHQSdW0UGwyXLmhqk4CLxzRpL56ZTo0xv0b3PextSSw/rI9SPbxhPdIbS3nBKdnkwg2nW2Dp/iDo&#10;2qghsEZNPG/iggeFECD9dNShXaMqZucHkMEMkL44rQiQi6fFKKxrJ78NkAUMkHbNSYG4Y4iXI7Rq&#10;qiBLSw2vCR63fnKA8IJSD6jtvKF7MM3REmXLl8fASYE4ejcTW04lEUSScORWGoZReyzThFQI5zcm&#10;5JMLGVcXRUiJlPY0QPH2FlCang9oxtPnshwQN6A+dp1vI5ZuFuvekK3jxdOuRWDyCh84uujCyrEa&#10;MkYZCSBwiIoVCasPeeJ8xi6pwCInzRkogxdYIm2wKbqMMiN1Yi32m33QHtmzLLFjUxXgA3X+/ipA&#10;6DlfN9deLO/gopM7vJ/NWiUakc2H4PmTHOE38vcnea3gb/8B5E+NFOvHT8iImgwrlS8LLLrodBQq&#10;RAzp/VTix6kQbtw5pfH6eXm0muuCIpm+iF3si20yFbLuhDSc17GRHpyVVXC7kRMeswMrRADhcu7d&#10;dUiBVFfBHAEQT2yI9ieAhGN3DwLIkHQcJQVyev5YAsg8XN27UQIIK5CTBwkgK3F0OQFkxjBsG90D&#10;6/rLAJLYArMiFQBCCqdXIQPIWzr/riYGUKmhjFlr2+LwrXQBkC2nErHzYjIOXEhGeJQTlMJlkwrz&#10;C2XR60WTbQk0+lIyfXyekVuchO/ugHb93bDrXIQCQHilwZZiudptl8NIcbdAbLozrO010MRHHV2H&#10;GmDMamtM22svkuxcTHEx2UJSIaLc+1E7oUgYJmNXW6HfNAtkz7bElK02GLvJATPn6eDdI1Igf2VE&#10;1qtSePesAuIDwkRZoy8WjtJOEmHu2eM3CZ8hbfn5k7xW8Lf/APKnJm1cYJElqou24sz0FFGBM9A5&#10;BrfO16Tdf1B9LLm9KUkPqzrUs71Qo783puziyYVSQn3bxVZoGm4BvbKVcKa+A16wsy0kALknA0gX&#10;UiA6aqqY7+WSC5COBBChQPIDyBncIYBcPXkAZ7cxQKZ/GyAt3DHIqxY0a1ZFX+3CA5CHdP1zqP0E&#10;aahB11IDaw/FY++VjgSPBGw9nYDN9HPv9VRs3BMFZx9zKKXIEuqKcGC1McENv4xwRemmBvgjw14C&#10;jaIKYYD0cPwMEA5dScs3txRVF0TlhSPB2HCqBXZeaYVl1PYbxzqhtI0B7N01ERypjXZZJkgbZYHe&#10;s60xZLkdRq+3w7jNdpi4zR6Td9hjym57TOIE+mJbdJlghQ79rdEq1hBH9lWiXuL/CGPJ6l5tX2kJ&#10;F60v616xOdSIhZ9zD9y7/WeFE/Ozgr/9B5D/adT5ePEasUEjYKXcHvUMc6Wrq06KSKbNGFKPdpWp&#10;kB8FEU7gEUR6rbPBb1184TnFBxuOS8N6t1PvLDLdEdVLlccOV1u8aV6v8ADEWQJIZ62a0FdXxaJm&#10;rtgS7omNHWQA6RErKZBJ/XF6wThcWD8fV/dtxu1LZ4UCuXpiP85uXYGjyxggQ7F1dHcCSDKWZ7bD&#10;QgYIh7BaNEB2EweokQIZQEpHAojZTw+QJy0b45Z/A9gpV4Grlxl2X+yIHeeTBTy2nE4kS8Cmk3HY&#10;fyMVi1eGwcSLVEhXGSDyQmRqPRSLs0KJUFMUYWAoDumVKZC4QfWw83zrzwCRw0M+ZJ2XeN58IhDL&#10;jgfDdkowVPp5Y+RCTSydWxpDeldB55RqiImtjqgYNbSP10BUkjaiUrTQoZMW4tJ1kJiujbTu2sjs&#10;qYmOnWoio2N1nDxQBXibz/MmN4YHqY+3OeXRKTwEVioZqKMAD55obK0ShVF9lglfIW35+ZH8rOBv&#10;/wHkLxmwdskB2KnGCLkqH/tdz5AaD6mQYNcOuHe1OvCeIPIjVcir0nj8QBku49xRspsPslb7YecZ&#10;AsilUGQOc0OlsuWxwNEC770LH0BSCSAGatWwuKmLDCAB2NaptQSQoRk4OjkPQC6fI4BcUwDINOyd&#10;TgAZRQDpJwNIQggpkGaY2bIB+jayQ81qyhhaiACSQ+3msKcrapStgNA4Fxy61fkLeGw+FU8Wh02n&#10;YnHwZgpmzQ+GYVMjKHUjiPCQXUWIsAoZ5oKSAcb4ta/TlxV6OQfSxR6dR7kToCKw5rgCPLh4qGzY&#10;+lrqMHFduOCZ3lDK8EHCcid6MlkdUMftXTm8pmfv7vWyuHS2LM4cL4cTh8vh2P6yOHagLE4eLi9e&#10;u3i6LK5fLItHd8ri7bNy+PSswv9QH2SkPvasN0NdXV4XKO3z889WSy0ejS0zcOXcHXYTtOXnP75l&#10;BX/7DyB/yYCH95+jbbNBYqKQm4IK4SqcViqZmDOyLu1V/MeOyGJ7WxJrj+mibM9mMBzijTn7/LH/&#10;aksMntMY5ZUrYqiFUaECyH0CyDNy5AmaNWFICmRp8zoEEC8BkO0MkJ7UQxYAycaZheNxccMCXDuw&#10;BXevnMcdAsiVY3txZstyHFk6FXumD8HWkd2wrm8ylmVEYj4BZCYBhBVI30b2qKlaBaN0NAsNQN7R&#10;eS93s0elMuXQZXBTHLmTJsJXW05L4PhsJ2Ox+UwsDt1Mwsx5QTDzNoFSZ1tJibC6YEgIFVIfxeKt&#10;UbyDlQQQeb5kQl382tkO/aY0wfZzrRXUh6Q8xJB1Uh88Byp7gy+1fR9YDG+EyzeribpxwslzfSse&#10;UcVl29/T3x/Y6PfPP2XGQ3d5n7dkPA+El7vN7zlj4+OS6n+bUw6ZbYNgUbnL5+debhaVozAwc4FY&#10;jE7a8vqOP7OCv/0HkL9k0sYTC3mdY+c8uRDb6ukIdOmA+1dVRZ2cfBvj97LnZfDhVRl0Wk69vHQ/&#10;+M/wxo4LIZizyRsqWipI1tPGGwLI/UIGkBgCiKlmDazwrvsVQA7IAbJIBpD9eQGy7NsAaSsBpHdD&#10;CSDj9CSA3CwEAPkY1hSD7cxRsXIFjF3QglRGJwJGrvKQjOBBxsvSbj4TgwPXE7FoZUvUDraAUqyl&#10;BAo2BgjB5JdhrigZZoZfBtfOhQsBpGwnO0xc7I2tZ8IVch9yeAQTuIKw8EAALEd4o2R3b7FmDnem&#10;vng22OH/HVP8bH7G9bJQDHvWmsFFuxNqqSuULTFk9REHd5NOOHv8uuQg8vUdf2YFf/sPIH/ZgPt3&#10;n6J1kwGwzlOlVywgQypk2qD6tFexH7NWiKK9LoVbd1TgNNoDxbr6os9Gf2w8GgA9GzX416iJZ+Rs&#10;H/nUw71CBJAo9RowJ4Cs9KmLza0JIDGB2J4WIQNIJo5OGSABZONCSYFcvYA7N67iylEFBTJNAsja&#10;vkkygAQTQJpiZkgDdHe3gWrVypikr1UoAMLn/LaVJ6IMdVFdTxVLdrXH7svJCuDIhcfmU/J1zdmi&#10;sPd6PNbvioB/e3sUbWUqlTuR50UmuaFoRzsUTSGForCSoV5HeyzZEoCNp1t9BY8NJ4JE6Cpktg+U&#10;Mn0RvdAJH0kV/HC1/6YU3jwvj06tWpDSyBQh69yOYyrMK7VDdue5ePf2vfAP+fuNP7OCv/0HkL9l&#10;wIKp20SBRV4vRDEWal8zDd728bh9Vu3H50LEyoUlsfa4Dir1ag6dob6YtT8Qdb30UKuSCm57uuJ5&#10;IQHIAwLI01oWaKNWHRYa1bGSFMim1k0/A2RPr3gcGN4FxwggpxdPJIAswvWD22QAuUIA2Y0zm5fi&#10;yJIpBJDB2DqiK9b2IYCkt8WCeAJIGwJIi/ro2sAa1VUqYYYAiNlPDZD74c3whNTHI7r+DWpUh5Wr&#10;PracScS2c6w+FMHxNTyktc3biwWidtLvnbu7QTXABErdZXkRLm8y3FWEsYrwaoUMkYHO8OjihI2H&#10;W2D9SVIfsrAV25pjwdhxJhA91/qS8vCB1YhGuHq7quhE5ftsfC+TlWzfvsyalEc6nLU75qoPggf7&#10;AC62evLQZeEX8vcX/8sK/vYfQP6Wkbh4+hIRngNhUzWaGtPXs9OHZ3nSriStn//A3hHDiVTOh9el&#10;6cGywa9d/eE1yx+Nw0xhXLYSTjd0xiu/BgSQBoUCIE8cLRBGALHRVsNq33oEEFIgsQyQNtjTWwaQ&#10;qQNxhgGyiQByaDvuXruEO9eu4PLh3TjNAFk8GXumDpIBJPFLgITURxYpkBrVlDHHQAevCgFAXrVu&#10;hnN+7jAoXwnNQu2w72qKLPchB0dMvvCQANIO649HYuv5KOy/Eo3JM71RO9QSSlEWkuKYVg+/d3XE&#10;H2kElekEFZ5EONgN20l9rD1B6uMzQIKw7VQgpu/2h/Ygb5Tr2Rwrj+hJYeJ/Wo79r9rrknj5sDKi&#10;vVuL51qxs8hFEy0qt8OAjPl4/+6D8Atf+4q/YgV/+w8gf9uA5XN2i7HfXPtf3qi4gdnX7IyGZkk4&#10;tY8aOYoCj3/g7HS2V6Xw7HFFNKUHskz/IKgH20CjXHnsre8IBDbEM3Jgz1s2wbPwpnjexgcv2vvj&#10;RUwQXsS3wIvkMOSkRiAnLRI55MBysuKQQw4mp3cqXvbtjFfZmXhJDuglObBXI/rhFTmmV+TAXpMD&#10;e00O6/WsqXg9dxZez56B1/8DIM8IIE8JIE8IIE8IIOzAHhNAHhFAHhFAHpIDe0gO7AEB5AE7MI7B&#10;k9O9RwC5RwC5S874LgHkDjnnOwSQ23kA8pgA0pIA4qCngXV+9bDxzwDCCoQBcpUAcp0BsisPQLIU&#10;ABJEAPESAMmoTwqkqjLmGUoA+ZmT6AyQ9228saWJC6qVKou4rg1w4EYqAUSuPr4NDzlANpyIJIi0&#10;wabTkdhzLQrr97RCQqYLlANJjXRzgNKYuijKABnlitL0c+RsT2w7w8nzXHhsOhGI1UcCUH8Cj7ry&#10;Rfe1tvhEnaYfHrpiI/WxZLIz7KpnfDHrnNWHrWoMPK0ycfroXy2a+C0r+Nt/APnbRn475w2ifIfC&#10;RiU6T88kBZZVuqBHtD/ev6FGzjL7R4ay+NhvSuLwZTUYj2mOoi1coFKhPGY7WeIhqY87HMIiJ8wO&#10;7BE5sGcEkGcMkISWeJkSjtdpbfE2oz3eZsXgfY9EfOzTER+zO+PTwC7A0O7AiD7AmGxgwhBgyihg&#10;xjhg9mRg3kxg8Vxg2WJg6UJgwWxg7jRg5kRg2hhg0ghg/GDps8N7AUPoWHTMT/3T8KlPKj52T8SH&#10;rFi8z4zCOz6HlNZ4Sw71NTnW19EBeElO7CVB5AUpp+ekoJ5RT/hp83p44umCJ42c8aiBAx662eGB&#10;qw2ekgN/VssCwTWrwVFXTQBkU0RTbIoNwvbODJCEXIAsmUQKZDGuH5YrkMsEkJ04vWkJDhNAdk8Z&#10;hC3Ds7CmTwKW0mfnxwVhRoQEkI51LaBapRKWEkDeEDzukt0jgNyj/3+fAHKfAPKAAPKAAPKAAPLA&#10;tz4eBnngYcvGeBRG158c8uP2fnjcIRBP4lrgaVIrPCWAP+0UiWcZ0XhGAH9GDv45gfY5AfwFOf4X&#10;BICcYb2RM6o/Xo4ZjJcTRuCVAPhEvCaAvCaA8M/vDZB7BJBPbX0wtY4dypUvh+zJfth/PeUb8IjO&#10;Bx5sbcXiUOsIIuuOR4g1PnZfaIspc5uhYYQVSrQlNZLOA0HsYdnJHsu3B2AzA0TM9wimz0jqI3K+&#10;j6i+0HyaGx4+qig6TT/0meLCqO+K48FVVQTXiRbL1cqfbzZXnWSx5seInkuEL5C2/PzEX7GCv/0H&#10;kL9t0rZtzVExBjyvCqmlngYXrU7YutyK9iIV8v+1dxXgVVxbt/+r4O4Ed3fX4G7JDcHdJUiQJBAg&#10;EKBAKW5FS9ECxYq7u7s7xSnuWf9eZ+7kzr2ZUEqhr+mb/X3ru8mVmTMz5+x1tpx9Pse2t0bY4yE/&#10;H8uBhD7lESt6XOSNHRfuiZKieIKkKJM4GcolTY5KyVKhRso0sKVJB+/0GdAgU2Y0yZYNLXLmROs8&#10;udGhQH50LVIY3YoXg1+pkuhTviz6V66IgdWr4jvPWhhVtw7GNWyAH5o1wY9tWmO2T0fM9/XFL927&#10;YXmPbljZvQvW9OiMjT26YKu8bu/hg13dO2B/9/Y41L0tjnRrg2PdWuOkb0uc7tIMZzs3xflOjXFJ&#10;lOmVDvVwTayP6228cbOVJ34T8rhNF1aDqrhbtxLueZXHfY8yeFDdHQ+rFMfDikXwSBT2o9IF8VJI&#10;5KVYIXVSusFdLJAN3uWwngQiyl8RiFgT+8SqOPKjRiAXNi4WAtmuCOSmEMgFEsj6X4RApgqBfCcE&#10;EohVQjpGApktBNJbLBDueLghewZAiOOx4GnJ/HgqbXgmhPa8UlG8qFoCL8RSemkri5fS7teNquJ1&#10;sxp409IDb4QY3/rUw9suDfFOyDtEjh8iBBoi5I3+nQEhVgzxB4YLeY/oJ+Q9EBg/RIh4ODBttEbM&#10;s4Wg5wtRLxTyXrIIWL5EI/CFQuBz7QQ+U743faz8bqRG4GNlEjCyP/B9X2BYAPBtTyC4KxDkAwS2&#10;BwJaA2IJQizBkM4NECLEC5loQNrbN18OxE+RELPXNsPOi11MyWNDKHGEJQ+NQJrb0QxrjzdVFXY3&#10;HW6CgSPLI3eT3PiyZFo07lMcW083wprj3OtfrI8jdVXco/9qL8To74lsI6rgyOXkarL0WcmDoOs5&#10;JArGD6iM/El6h6l5xZLtHkX64drF25oiMNURH4qILxaBfBRkkvLqDfxbTVG+UOO6EJIIrZB2NZvj&#10;8Z0Enz+gTtCkfx0LQYvyIlKR3IiVLx1yV8yAIhXSIU+pNMjtngY5iqZGlvzJkVmQMW9ypM2RFKmy&#10;JEbKzImRPEMiJE4THwlTxUOCFPERN1k8xE4SB7ETx0GshHEQM14sRI8bCzGI2PJ3zBiIETOmQswY&#10;GmLFjIXYMeMgTow4iCev8WPFRcJY8ZBYkDR2PLjFToDkcRIgdZyESBs3ITLETYSs8RIhR/zEyC3I&#10;lyAxCidKgmJCfCUEpRMnRXlBxSRuqJIkKWokdYOHwEtQ180Njd2SopmgbTI3dJT/08WMLfc/DTbV&#10;r4gtLWthvW6BhBLIcCGQaaEEQvfVTSGRC/u3agSyKCyBzO9YB7OFQBY0roCWRbMjVoxYqJswIQKS&#10;J4NvimTonio5uqdJiZ5pU8EvfWoEZEyLXmKhBGbLiD45MqNf7iwIypcd/QvkxIDCuRFcNC+Ci+fD&#10;oBIFMbh0YXxbpjiGlCuBoRXd8V3l0vi+WnmMqFERI2tVxihbdYyuXRPj6towoYE3Jjaqh4lNGmJS&#10;86aY3KolJrdpgynt22Fq2zaY2qYlprVqjmktmmJGi0aY0bwhfmxaHzMbCwE28sashjbMbuCJ2fVq&#10;YU5dIUTvqpjjVQVzbJUw16MC5tYsh7nVy2Bu1VKYW6UkFlQqgV8qFUdJue9Z8qXG6kPtsP0c4x/m&#10;5OFsebQShCWPNUdZYVercbXuZFPsvtICizfURueAopi0oDo2nqH1oQXOt52si0nbaiPVMA/ECa6F&#10;JQczaym7nzvuwXEqk75TezOick5fVTDV6GFwz9BVxT5njlundIAmZvrhQxHxxSKQjwZwePd5lM3c&#10;HUVS+jiRCHctZFrvnDH2xYWfM6Cu41l0PPk9LhrMK41vgrzRcJ6X2jdE7R1yqD5+PVAPy/bVw1Ji&#10;b338srMeFm6vhwXb6uHnLfUxd6Moy/XemLOuHn5cWRfTltfGtGV1MGWJNyb8bMPYuZ4YM8eGET96&#10;YNjUGhgyuToGT6yOoNFVEfh9JQX/oZXQNbgcOgeVgU/fsmjbqzRadC+BZr4l0LhLSdRrXxS1WxWC&#10;V8vC8GhaENXq50PlunlQyTsvytbKBfdq2VGyanYUrZQdBcpkQd5SmZDHPROyF8uITIXSIUPBdEif&#10;Px1S50qDFDlSIkX2lHDLmhJJM6VAohSJEDt6TLQukB3b2nhgl29DbAtoqQhk/5i+ODrze5xeIgSy&#10;aQmuHd6JW0IgNy5rBHJi/SIcWDgZO6YNw8ZRvbEquBMW+zXHok71sKSdJ7qVy4/4QpCJkiZAsowp&#10;kDCdGxKldUPCNG5IkCYp4qdOggSpkiB+ysSIJ+2IlywR4rolRBz5flw3gfFVECepkHSS+IiTWJCI&#10;EMJOQMQVCGnHj4tY8WIjVtzYiKkQSyEWX+Nof/M1Vhwhbv5PCLGHvirI7+Q1Riz5OxbJXnuNqf7n&#10;Zxpiyd+xYsk5+Z79Vf//iy8io7otD3ac74ytZ7S1HprLyjlgrhPH2jCWB4lD29tDg1ZhV18ouPFs&#10;Y2y70FTLvDrkCJr/vNcb+cfWwpeBnhi2Xix5xj0+d2o8yUMsnOePY6N3Cy4a7OO0EymJpEDS9mhS&#10;aQge3n+ixr+5XvgziPhiEchHQ6vUO7LfQplBt3aqzsl88YIye6metwsuHk4rX/+MW98aIbO0C7eT&#10;ovjkKog8oDa6rfDCrgsNsPlsfWw4rQ1YYtO5Jth0vonaT33L+ebYcqGFci1su9RS0ArbL7XRcLkt&#10;dl5uh51X2mHXlQ6CjgIfmT36YM/VTthzTXC1M/Ze7SLoKn93Va/0l+vYc0VeBfuudpf/e2DP5R7y&#10;v7xe6qEK8+262FPgh50XemDHOcHZngrbTvXA1pMaNh/vjo1Hu2HDkW5Yf6g71uz3xaq9XbByTxcs&#10;39kZv+7uil82dUQlj7z46stv4JkzM9b51MOR/h2w71tfsUD64ggJZOl0O4Hswq1rl3Hz0nkhkC04&#10;sW5hKIFssBPI6sDWWNGtITqWK4ho30RBtrxp8NOydlixuzt+2cLzdcGiTZ2xaGNnLCA2dMLP63ww&#10;b21HzFvTAXNXt8fsVe0U5sjfc1bxfw2zVrbDTysEv7bFTMGPy1tj+lLBklaYurglpvwiFsai5vhh&#10;QTNMmt8EE4mfmwiRa6/j5zfC+HmNMG5uIyH2hhg7pyHGzG6A0bPqY+TM+kLy9TBiRl0Mn+6N76bW&#10;xtApXviWmGxTGGzAoB8IDwRP9MCACbUUgsYRNdFvRDXMWNYQW053xMaTOnm83+pwtTzMyENfKLji&#10;cAO1r/8qBs4PaWs9Vhz2RuVpHmqRbNuFxfCCK8WffuaUXYKTPETGqjlFUDh5AIqlcaTtEiXSdVWJ&#10;M+uX6vt9UMz0wp9BxBeLQP4SgEtnf0PtEv1VQTXj4kLNldUbfdp4480L6ZzPZRb1uV1ZxKuo2HEm&#10;NdJ/Vx3RgzzQd4UN22RWt1pmd6xoym1wV6hAJcGUSboOGiusOqK5GFYfkVnjEQ5+TRFQKdCvrSkK&#10;QlMc60+0wQbBxhNtBe2Ui2PTyQ7YfKqjwAebTxOdRAFp2Hq2iwIL8m075yuEQXSTGW53hV1CIrsu&#10;CrEIqewWUtlzyV9h7+UAhX1XiF529Mb+q4E4QFwLxLE7/bHjdAAati6JSFGiIHeKZJjeygsnRgbg&#10;9JTBODFrFE6JBXKeLiwhkNuKQM4JgWzG8bULsW/BD4pAto/rhx3De2JRj2awFcqJL/8vEoqUzIxf&#10;t3fFqXuDceTGAGdcD+dVcPhGf3kl+L/+d395P0h9poF/B+GQAYevE/1wiLjRTz7na19BHxy8bkSg&#10;Hb1xQF4PXJPXa73sCJD3/LH/moZ9Vwk/QU+BkLi8auDfJHeSva8ifO2VEwJ5Vud9xIqlu4owtzw0&#10;68OVPFhV12F9aORBOCrs6qVKGPegpcysq4ZzhDx6s1hoWdy8m1Cl05r280+Nd1Fw42Iy1C/VXtW3&#10;My4apJeBk8SAVlPw/NlLNe7N9cGfRcQXi0D+EjRZ9OM2FVwrlqaz06yleNoeKJIyQGY1heVbf5MV&#10;Yg+qLz+YEQkH1kTiwR74foMN20/ZdzG0+5lVrr0MYA5obVao7QCnoYkogKYCuiCMJGIkEiEQw2yU&#10;ykVDe0UkG9Urg676ugHjCuZOQjSsqaSVBdfQRdBV4Istp4huoa9bFboLxCIhTvfAtlD4aTjVUxHK&#10;wWt9EfS9B5Iki49oX0dD6wolsGFoT1z+ZRJub1qIW3vW4LcT+3H3xlXcvHwOFw9swVmxSk6v/Akn&#10;5o/DtrF9MaSFF7Ild8M3kSLBq2ERbDkWgGO3grHrXG/sPBv4B+B3zNArFDvOhIeAUGw/42+Hnwa5&#10;RoLXuv2MWGhn5NqJ0PvQXWHrablXdmj3r6sBco9DIff/FJ+DjwEd7egg0J8fLQ/t2ZqTh3nA3EEe&#10;Wp9yJg+NONgP2R/XHq2jtibw+cUTX/WxocDYyjh11U2Le5j18U+NpzEQ8iY6vvevgdwJnbeqLZul&#10;m9rro2IOP5w4eEkb8Ka64GMQ8cUikL8M6X+PX6Bzg/FicXDTKcfMheDWl97FO+DmuZTA2yhihXzm&#10;tSEEzfFX0TF1e3ZEFSskzbBamLTVS2W2rDyiDVqdQDigVymQSBwEopGITiQagThIhDAjEZ1IqHTs&#10;RKLgSiC6wjKSB8G/qeh0xWckEJ1EqCSNipMQhSqKdauQyO4LouzvBGH+2naoVCs3vo4cGSkTJER7&#10;z8pYPKo/Tq9bhHtnDuPF44d49uAWbp/ai7NilWycMQLDOjdHqdzZ8dV/IiFtxsTo/70Nh65pVsH2&#10;05qSNxLBhyAsSegwkoX+t50wDGThDF6nnURDwXtCsjCCJddJxrynfNUr6OpVdPUV5UboRK89O0e8&#10;Q3uu+jN2kAcnElpfcCYP9heH28pIHuxnrpbHam5HcLIO/JdrK80zDK+GPWdTKUv6swfNdSAStofu&#10;9eG84rxk+q5CKm0wadivH1kw8X2I+GIRyCcBcHjPeZTLKhZHCp9Q8mBHZEA9T8JADOxk09aGfO48&#10;dh1PYiLkeUx8uy4fvuzjiWwjPTBjR201WJkmqWe86CSidn6zWyP6wHcQiUYiRiLRyERzX+hKxUEk&#10;JBG6PBzKKDxrhKubdWuECs7ZGtGgEYlGJjpCyUSUqBOZyP9Uwod/64c9l3pj5LR6KFkhM6JGj4Y4&#10;MWMhb7as8K5RE118fNCtS2e0algPFYoXQ/oUyRE5UhS4pYyPlj6lsXxHFxy/E4y9lwLlmFTuZiRg&#10;BgcxmMFhWRhhRhokC40wjHCQRnen+6GTrvG+6aSsE4dGHkbSIMyJ433xDmOwnND6RvgBc83yIDTi&#10;0C0PkgczroJXeSFusAeSfltDvptBszxoSZv1608JjsM3UXH3ahI0KtdGbRBn9CAQrL7dvOowPLj7&#10;WI1z8/H/sYj4YhHIJ4EmE4cuR75E7YQ0DFaIdMiiqXuiqHJlFZVvRfp7srI4OJ7FwOunsRDwayG1&#10;GCvP6FqYtctLkciqwyQR+4AOQyLa4HcmEWd3lg5tJqorFyOJEA4ScVgjf0QkRhLR4UokGpysEhcy&#10;4d97LgXg6K1+YgkEYOqiZmjVxR2F3dMhZZoESJgwJhIkiInEbnGQIVtSVPLIicChNYQ4OuPwzSBB&#10;P+yQ320/7W9KBO8Hf6PhfWTBv8NaGM7EoRGGgzQ06IThgDNpaDASR5gS7KHPwHVtB8EJQHjk4Xj2&#10;hN4n/pg8nF1XuuUxZJ0XEg3yQNyBtTBvb1ZVwPCzZ1wRanzIud5Ew3C/msibKFBN9vRxSyJhdiUt&#10;EK750sRs7P8VRHyxCOSTQfrl/adoUX24WqlqnMmojaeS9IJnYR9cOJFGvvkZt791HXxi8Tx7HAed&#10;FxdV5SDyjfXA7N12S0SRiLM7i9BjIg4icXZnuRJJ+JaIbo04lJMziRgVmu7WciUSza0VilDXFqFb&#10;I0YXl7PSpRLeezlACzbfCMTOcwFYuaczfl7fFnNXt8aiTe2x/nA37LvcW0ijrwpO0w1Gha6U/acC&#10;j2dHWNJwEJ+OsMShXaPD2rATh5PV4bhnDvLQ4hzO9zo88tAC5Tp5rDvumBhoz9cs3uFMHsZ+o5GH&#10;1qd08lCWx5E6am+PYettYnV4IEZ/D0zbkUPIw1CmhOODffmzlS2RY8tkbv2i/Ciexg9FUjlvFMV6&#10;V7Q+hvnPR6jnynTc/xVEfLEI5JNBk92bTqoFR2ptiFNWli9yJQhEr+b1VYnoT76qlia/zKZUIcdn&#10;Muj0Y/NVSOT33+OqtMgvenmhoJDIHAOJhI2JaK4sI5Fo1ogeWNesEV2ZaCRCS8RhjegkosHZpRXW&#10;GnFWcOG7tQiHwjQqUmcy0ZWuA1TKO871xK4LzOwKwL6rWjbXXgH/33VeLIaz/vI9ZwVvVPwfAtff&#10;O1sVRoRHGs7t1q/LSBzOpEGYEYeZu4rgPdeIw5k8GCQ3q2lFaM82LHkY3VZG4ngfedRVCR3DN9jg&#10;JuTBuMf4bbm0tR5G8ngkf78WC+GZ9OtPOU4Itcd5ZFw5nQreJTqoyZ2RPDhu8ydpj3plBuLW9T+7&#10;z/mfQcQXi0A+KYC3b99h/OClKu2PRKKTCDtoyfQ9lJ91zpgy8k37HupmHfzPguTxNCaObM+EZdNK&#10;4tXDeJof2YVEHjyMizYLSCLMdPHALCER+qAZEzEnEZ1IjO4skohOJM4kQoRHItrM1kEkziTyPiIJ&#10;z7XlsEzCJxIjofBVV9BhFbf2t5mi/6twPpcRxvbohGFstytxEA7ScL4XDsLV7pnrvTRaHM7koVkd&#10;xmdFaM+QVofz8/1j8tDdVubkYbQ8ogt5jN2Sy1Eg0UgU76Ji58o82L48L0IYN/xUAXWeQ8bGiydx&#10;ENiyrkzq+jjtcc7xWix1Z4Utq3XXFcVsvP9VRHyxCOSTQ/rpgydo4zkSuRO0Ce2YOolwT2Xmle/b&#10;kFO++YlcWc9i4M2T2OjZpAHSfD0Yk4dUxNs3MiiNVg5fX0THQyGRtos0Esk9ppYKrOspvqGBdQOR&#10;aGRiJBGdSOjS0hWJplScScRBJGHJhErrfRZJWDLRUn8JfYatK08dumK1w8TVpcNBKmbQFbsGM8X/&#10;Prj+3vwcOpzb5UQUYawMQr9W7fr1+2BOGIROGg7icJCGBuNzcTwvZ3eVM3EQ4cU7CDtxsA/Z+xPJ&#10;g6m6JI+Bq20qtTxmfw+M3xoOebyJimM7s6Bslh7wa1FPZRR+srjIEzlfSFTMHlVWlWkvma67jEtH&#10;zJJkwvJEI/su+gxZV66I+GIRyGcBcGDHWVTI0RPMITe6soi8YjI3KtcWv11KJjMtIZG/WvZdLJB3&#10;Qg77N2VDrYKdkCNeX/w4ohxC6NJyXYgls7nHv8dBpyVF8H+BNmQd4YGJW2mJ1BHFYIiJhEMirkRi&#10;tEYUiRCKRIyxEcKVRMIjEiOJmJOJ0SoJSySEs+I1KmZnGAnlj4jlY+F8fFeiMMK13Rqcr81BHER4&#10;loYRRuLQycMR59DhIA6NPEItj1DSIJxXljvIgwhrdejkwR0Ft0j/ClxhQ/xgD8QZUAuTd+QQ8hBi&#10;cCUP/o1IWDWvIHLE6QvvEu3w9GYiNflx6scfBS3usWddDhmTPdQmcEby4DjlpI/7/dy99VCNY/Px&#10;/akQ8cUikM8CTWZNWKfq53D3QiOBMNsjd8JA9G1TB2+efaJ4CN1Y+A+O7Mok5+iBXPH7YvaYMkIi&#10;UbXBZzy+/M+aPwErCuLrPjakHuaB4Ru8lDuLM0XNnWUkkrAkohGJbokYScQxa3UQSXjWiLNb6/1E&#10;4qooXV1cGqE4u3Z0hFXMZgrcYQl8apid60MIw0GSzqTxIcTRwemeanCuY+UgDofVYXRZ6aXYdfIw&#10;d1lxC1oDeeh9RvUfrTzJRiGQzos9ESPIE0kG1cTsPVm0bKunYg2E9l8BrQz209dR8dv55LAV6YhC&#10;yQNwcEtW6dtcQ2X/7seAvw2JjBtnU6J+qXZqtblxTJI8uBiYqfh7t55W4zfsuP7UiPhiEchng1je&#10;L1+jV+upKpvDubN2Q7G0PZA/SSB+HF5eTGVR8s9kMP2VAfIuKp4/iYMpQyoIYfVElhhByJc4EPMn&#10;lZTmyOBTpVTslg7PI5bIm6exMGRdPhXITDTIE0ErbaqYHctKOJHIH8ZFCGdLhHAmEmcSYYbP+4hE&#10;nzmHJRNXxRk2VqJDIxNXQjFR2nQXObm8Pj3MXVI69Lbp7dWvQycNjTg08gh7/TphaHDcN500dKvD&#10;SB7vy7AinIkjvJXl7AfhWR511eryNUe80Xy+p5qopBlWHcsOZ9TIwzX+x10G2U/p1mWquyDYxxNZ&#10;YgZhxgjGDP9CJQf2+1dRZNIUB35N66t1WaUyOnsFiqftrALnnPQ5xGxcf0pEfLEI5LMCat+AOu7B&#10;qgy00ZVVJosvCqf0g3s6P2xYnF++yfUhH+Hntc+sHtxOJAPOSw244qn98K2vJ2oU6ITc8fvgp9Fl&#10;hFzk2MZ6XHwlacl7U3fkQIKBtVRQs9Mvnqom0cbjJJHw0nwdJKIRiU4iJi4tRR5GEiHCurQIjUTe&#10;Z5H8GatEIxRdGTuUs66sdZgpdGc4VsW/D+a/NYdrGxxt/DDCIIz3wUEcxvumE4dGHo77bEYczpaH&#10;gzic4x3GNF0jedj7h/QTNfE4oq3xWHzAG7V+ZG0rL+QZXQVbT6XRiMK4Dor9UCY/Fw+lw4Jx7tix&#10;MhfOn0gl/TUa1i/Kh7yJ+qBbwwYIYT05o8XyoVCTpRh4K5b4hOAqqkq2FvdwkIe2RW0b9GozFS8+&#10;aa2rP0LEF4tAPjuAneuPq8WFhVN0RFlD2XeuD8nvFoAa+brg5F5ug/tnZ1lCCkIeNy8lR49GjZAh&#10;ygAUSREgVoc7Qt5GwcHN2VUtLlsRH9y/5qYd39XnzP9fRsPyQ5mQbng1fNXHE/Vme2DZQW9ljWir&#10;1t9HJLpC0S0SjVA0ItEVkbM1QjiIhApNU2pGJadZJfrs2aEUdUXpTChmCtYII6m4uoQIV4tFJxoz&#10;wvkQGH+vIex59f+J8NxSZtAJ432kEZ6rykge77M4+KqThtHicCUO3erQrFVOOPQ03R931kaxCdpW&#10;tBWmlMeJK8nFCmB5EvskiX2QEyZ8g7NH06JmwS5I/sUQtaCvSu4u6FS3Efq09RZrugc8CnXCzXPy&#10;e3yt7RgY2v//ADwH+zeiYPnM4moxr7bewxj36KYmd/XLDMKNq/fkuxSzcfw5EPHFIpDPDk1mjl2r&#10;tsAtnraLsyUiHTiPzIqaV26NW5dFydOMNyp4M6jBx4ERSS1MbF2jJdJFCkaZTD3wKws38hgvBK+j&#10;4+i2bDi4KTumDqmIaUMr4M1zGbScBRqPx2PJe7vPpULRCRVVNVT3Hzzw0y4tuL76CNeL2AkklEQ0&#10;IglrjWgE4iARnUg0GJWWg0Q0iyQsiWgwIxLCmUh0MjHCTAFrytpBKISu1F3hIATje2GhfWZOFK7Q&#10;zqm3I3zicL0W43U63wcNvD/OpEE4CIPQ7/X7yEN7ZuGRhxNxKPLQUVeOW0dZHsPWeyHjcA+VpNFk&#10;XgncuJVYpc46k0dMvH0aC8d2ZMbmJYUwdVg5BLaujSYVW6sxwRhe9jj9kFfGRn63XhjU1QNPHsbV&#10;kk6Mffd9UHHBSNi/MQfKZ+Ne5gHK8neMve6hk7q/L+5hRMQXi0D+Foh+fvUG/Tv/JANDWx/CEid6&#10;R+ZeIrll5uXXrD6ecw3HH+1iKAPjzcvoOCKDr37p9kjz9UC198jWlXnkTEIcdE0xs+u1HEesjvnj&#10;S4uJHoisMYMwfkAVvH4hA+uNfM94TM4GZZBfuJlYLBB3NfipBKgMHHER11RfoyXiGhtxEIkWH3GQ&#10;CGFUYBqROFxbZkTiWNUenovLlVCMytdMQZtBU+bO5BIeHGTwPoRPEGYwtplwEIYO43XrpGFGHIQz&#10;cWj32HjfnZ+JMc6hkYeROPRnHEoeijS0LCtaqZuOM4uvjgqWxw1mwNwD/dfkx5PfpR+6ZlDRKngV&#10;HStmFUXhZL3g16QBntyLI1bz1/j9TgLcOJkS+9Zlx6KpxRDcxSaTLj/lmg1sXQd3mZHF8WE8nhk4&#10;fqTvXxDrpk5x88WCrJ5dwK0Dfp62mUPULmbj93Mh4otFIH8bgFs37qNVzeHIlaC10+IlokS6Hsp8&#10;H96zFl69lM7/vswsGUBn9mVElVy+SPGfQajn3h6Hd9gzVZ7K4CR5vIqKNy9iYPK3FYW0+qi92rlN&#10;J2d1Q3vWxPMn2nGcXQJCIi+iqZ0N+63Kj5j9ayHWABs6/GITK8RbzS7NSsJrSkUnEYfiMZKINrPV&#10;/ephSYRwJREdzoqRCvOPrBIdZmRCmCnv/xZc2/ZHpEHoxKHdD+P9cb13H0IcGnnoxGFOHqGZVqEW&#10;h0YeTP1mleef99ZGzRme+FImHumGVcPsPdIfGXPjZMbYd3Xr+XUMrJgtBJIiAJmiBaFXy7p4dC++&#10;9OGvFLngLSc/kfBOLOPF04uhZLqeSBc5GK2qt8DlE6m1QLzxuEbwHGKF372aTKzzFmpfHuNYI3mo&#10;KrsJ2mBYr/lqcqeJ2bj9nIj4YhHI3wrg5OErqFmwT9igusyOiqXpiQJJe4s5Xwnv3gqBcAWuGYnI&#10;4KG7y7deYzQp3wbnZZYFPQhP8hDyeS3fmTS4EvIJKRVO7o/pw8vi5N4MaF6lFdJ8NQgDO3spoghD&#10;VPybA18wd18WVV6bhRirTNNqaNG/vVaUhjOJaJaIg0iodN7n1jIQiUGxEY603/dbJITDIiHCEkpY&#10;IjHCVXETZgr+U8DsXGZtMiMN/bp00vgQa8Pc4iBcicPhrgqPOIzPVmB/7nz+G45rwfJRG72Qa5QW&#10;7yg7uTx2n2c5dpdMK/YrkomeUq7iH9GwdmFBuAs5pI88AD2bNsB9urve2a1juqA4BmRitGlJPpTO&#10;2APu6f1xZJuQEyc/ukvMCGZcvY6CRw8SyPEaqnR55yKJ3ZXFnytea7UFw/07jzgsRczG6+dGxBeL&#10;QP5WaLJ1zVG133LhFGHrZTEzi4HwhVNKyDcjh595Ior/9xuJcfticpmt2f3LtCbE8nj9MgYmDayM&#10;PAn7IGusfhgsZKGOhf/g6plUaFmtpcz6BmBsv2p49VwGubF2lg4O/tdRceBiCtSYUUYph0zDPRC8&#10;2kvL7XfK0tLhrGzMLRIjmRiIxA5XhcfS4Q6lqCtJKsywSpRwkIn+alTGDhiVtQNmSt0VH0oGrnA+&#10;l1mbHHC03+wajffAlThc75/x3moI66pyJg7ChTjUzpWO57zqMGMdfP7e6LDIE/EGeiJKP090XVoE&#10;1+8mUH3QSbmzb0l/ffkwHl7dk8+5+px9ldaykMO6hYVQKj1JpL+qpnD3tyT2vXPsv1Xfi4w9a3Ji&#10;/7qcQiryv1nGIr8rfZYZh4O62lT/L5lexpfRdSXIm7At6pcZiGuX7shxKWZj9e9AxBeLQP52aLJw&#10;+hYUSt5R1dxxJZFCYjFwVrZmfkH5JjOnTEhEDUqZnTHOwb8VeURT2+dOCK4s5nkfFEwWoCqN2op2&#10;xK61OeRYzK//AucOZkTB5AEonaEHTu3LIO99ow1Y44yRoBIQZXD3fjwErc6P2ANqIXp/G+rN9sSC&#10;fd7YKtYIXRgOa4Qwc2v9OdcW4aoInYnEmVDMlKwOB5G4wkxxh4Wr4v/r5GCEa5vCtzB0uBKGjrD3&#10;6+NcVRp56ASiuaoccATKf9hWG6V+8MR/Am1ipVbF3D1Z8YqFD10rH1DRi7VwXyY7QR1qo1ezBnhM&#10;K4OJHrSW7VlS6xcVVBZGOrFEeresh9/pztLruRE8Di0TurZMLQ+BsrxjYEzfasodzB1BXeMeBd3a&#10;o3KeABzec07OSzEbo38XIr5YBPJfgYyFdyGq6GLeRMzMEhJxSu/tJsrfHxWydsOWZXnl2ybpt/qg&#10;0d97FgNPZdCNC6oq5nlfFTSfNaoc1i8soEikdMaeWDKzCJ49ioM18wqrlbgl0vrh+P60eCcD/9Dm&#10;bHjJ49A/7Xqe59Hx7nkMLD+SAQXHVVIurRyjPfHtWs0a2XSirigeo0VCxWMkEmO2ltG1ZVRmRjIx&#10;Kj6zWAlhVKC6UiWZvJ9QCF1RO5OLrtBdlfxfhevxCcf5zdpnhPHaNOjXTEJ1vi+E873Tidl5LUdY&#10;4iC05+QgDgd58LlyorBFnvNKsTo6L2YlXW1xYO1Z7jhyOZmm7I3WMvsQLQdR6G9ex8CxnVllshSA&#10;NN8MVBUYntxNpBGCskTkd7REFhSCu1gimWMEYfKgSnj3St53ssBJHOGTR8jr6Jg6rCIKuPVWe/A4&#10;kYeML2ZcMZ1+/bIDagyaj82/ExFfLAL5r0H08rOXCPadrTKzSqRjeq9xttQNBZIGoHKurti5Jrd8&#10;W0jETLkTnJG9iyrEUAhZYg5QtbCmDKkk78mgktlfYMs68n4/FE3lj5qFfFA4pT8yRhuA/jIjfCWD&#10;fOIgGXRJA5XlEvJMjudqiRB8T5TE1d8SqzpayhoJssF7lifm7q2tah2tl9mppnDMSMRojWgkortP&#10;wlokfxxwJxzxEnMy0WGmmI1wzvByha70PxRmx9Bhfn4jzNrvfH1/jTjCkodudbiSh7YokBuPbTrB&#10;SUIdjN/ihZITPfGVWB1phlXD6C251IRExTVcrQLpV0/vxsO0YeUR2Loufr+TCGsW5EOJNP5IH0Ws&#10;jBb18PSO3RJRZCNEIX8vmFQS2WL3g0fBTrjGtR+MdZj1eR2Mecj5uaf5T6PKCkn0QpFULuQhlkeR&#10;lJ1QWCz+BVO3qLGnidm4/DsR8cUikP8qZAJ29zG6N/3BNL2XYPph9Txd7NV77bsZmg0osRJuXXRD&#10;/3beGNe/Kt5y5W5IJLxQVXrrKdLo2aQ+6pbsgEo5fDGwkyfu/5YAK+YUUuTBFF/GTdSKX55DPy7P&#10;pYP1ihjUFGtk0cGMKDZeWzOSfrgnev9qE2XjreppObu1dCLRFVTYtF8dH0IkhKvy1EDFaoQ5oWiK&#10;+o9J5X3QCEeD2ecfDq0drm10JgsNrtvI6ghLGhpxOJOHK2m8nzjUJOBQXZW6zXVAC/fVRqufPREv&#10;2IZIfT1Rd7Y79lxIEdbqCO0zotTfRsGFI2lRNnMPpP5qEIb2rIV3byJj/S/5USxVgEYidFXREtH7&#10;Nb7EucNpVf2rijm64sqplJrLyvX4OuzkwYnS3PGl1KJZ142hSB7F0nSScdQOk4etwLu37zjsRMzG&#10;49+NiC8WgfzXAfx27T7a2kaptMJSmQzb4aoBoFXvVSSykXGM97izqNwfx8ZbbljFv19Gx93riVHX&#10;vZ0qXb1/XQ7cu54QF4/LwJRBu3dDNpTK0FOskf4Y7l9TxU9UBhZ908yYYVowByjPqS8+5HnUYI+E&#10;Gw/jIXBlASQaVFOlb5ad7IExm73UmoDNdGs5BdlJIkZQaekkYiCSUBJxEIq2KtqETKhA7TAqVc0y&#10;+XALhaAyV/WhqNDDRXifv+93DtIyO68GV8JwtN94XaHXG0oaRuLQ75Pj3mn3UicOggsBec8NpKHD&#10;/pxI/FxNzvgWU7f7rrQhp8qw8kL2kVUweUd2sTqkDzB7z9XqYL/U03bls3cvY2LZ9OIo6NYL2cWq&#10;mDG8nPSbL7FhUX6UTOunSMS/aX3c5AJafCVWSnwM9PFCmkgDxTr2wounchz2Y9e+Tuj9/V10zJ9Q&#10;WlnXTEBxJQ8WMs2TqA2+77MAL5+/lvNQzMbhfwMRXywC+UcAuHH5LppVHWZaeFEnkWp5u2DPegOJ&#10;mA0qDmDOCvm3mP/n9qWX43RX60AObuRakf8IvlAzvVr5OyPtN8Eq8+UJg5Z0F5A8uBbkt4TYuSo3&#10;Hlx1w7aVuXHpaGptwIpiCPk9Dq4dS4tnd5m3HwnbT6WB7adS+LqPJ+IPZCkUT1XKggsQNwiZhNlr&#10;JJRMdEUWDpnY4ZhJa3C2TAyEYodR6YaFNpsPSyyuMFP0fxZmxyW0c+ttMW+nBtdrc1yzq5VBON83&#10;x/3UiMNxr3XS0MHnosWxWACRca2RG71QTiYEkfvaECe4JnyXFsaZa0kdVoerUufE41ksvLovfULP&#10;smJfFAU/Z2xplRhSKFlvrJxdSPrM/2GDWCJq8hK1P1pUaYmRfSujnWdTRSotq7bGPZ6Llkl45MFg&#10;/dtomDOujCpRUjiFvyoNZBw7JdN1VeNpYNdZePbkhRyPYjb+/luI+GIRyD8GwMUzN9Gg3GCxRFqr&#10;AeA8m9LcWVVzd1UKXZGI2UDWYY+LrJ1bGJmi94dn4Y64eJKWx9e4e8VNpfKm/mqgKqFyg6nAtDZ4&#10;LDWri4oJAyrLwPRHtwZNUSFbD9Qp0QE3LyZTJBPyNiq2LM0Pn9rNcHpfOvntN3j0e1zM3J0VecdW&#10;EmvEE6mGeqL1Aht+3uuNrSSSY1qdpLCr2XVoys3ZveUgE31W7awwNSXqTCiuCpeK+I9IRYPDYgkP&#10;uvL/0PcJ83OFhaO9zu3Xrys80iDCIw4jadiJw4k0NOKgy5FWIzFle214/Eh3laeQhweq/1gam06m&#10;xRumelNps18Z+xz7oPTFZw/i43u/mghoXh9P7iTUsgPV/htf4fY1N9Qt1R4ZogahfNbuat8akshO&#10;6ccehX3k/QHIEDkYWWMEoXvjBti/Pi/W/VxY+puQCInJ2K+Jl1Hx7nV0zBxZVrmtNPIwjpXuQh5i&#10;eQh59Gk/Xcjj7yyQ+GcQ8cUikH8UgNNHr6Je6WBFIlzwxMEQOjAEDKxXzNEN634pIN8Wpc9ZHn3B&#10;roOMA/1NNOyQQZo7YV+0rtYCzx/FwTt5b3hPDzXTq5m/E07sYxFHmenxN7RqRBksmVEchZMHIGe8&#10;PqhVoIuQjw8CWtYTJRFPPv9a8I0ohcSoLO0Y1r2m1g6mFAuusyrwurwqtZNZOhmGe6LLEht+2a9Z&#10;JFRSGpHYCST0VWBQdnSzOMjEVUGakQnhSiaEURnb8YGE8rnBdpi2z6n9JIwPIQ1CIw0NRuIQhBKH&#10;ds95/7kglBYHnwktxgZiObKsfySxJItOqIAfZUKgSpHQXWW0eBWBcIIiz13608FtWTFjWGVVWTqD&#10;WBTf+9cUBU9i+RqnD2RA65rNUTBZL1TK6Yuc8QPhVcQHF4+LRSskcvVkakz/viyG+VXHmoX58fhu&#10;YgzpaoPbF0Mxuk81vKM1w2wu/bxCTK+fx8IP31YS4jCPeahV5vFbw7/1FDz+/Zmch2I23v7biPhi&#10;Ecg/DtpqdW/3AWoQaIPCOECY4hugCicunVlcfiIzPSpvup70Aa6DufMvY2Dx9OL4cWhF+W4UnDuY&#10;VpWFKCwztzXz6U5gAFO+R8KRv3esyo0yGXogk4qL1MC18264sD89Tu/NhGO7M+LyqZR4x1XG+A/G&#10;9KmKQT5eKpMr1PfNV2nPCbFyeiwvhNTDqqm1AllG2NBtqaeySEgkTAlVRHJInwnbicRgjehwKMUP&#10;sUq0WIA+W3fAqJTNlPbnJRWz82lwEEVYOF+XBjPScBCH872z3087aWjEwU3DuIJc2+yJWxo3meuJ&#10;JINtynLMJxbkyM25cEctCKS7ykAchHJx8vlHwm9XkmJMv6rIHjsIjcu1w08jKihXKffbYFB724o8&#10;qJitGzJGCcbwgGo4sCWzclel/nog2tZsgQfXk8hxZELCTCyCffFtNCyaUgINSrfD+l/yqf7LuJ4i&#10;j7dR8OxxHIwIqCETqV4o5pqqayePXPFaoWfzH/Dg7hM5JsVsnP0TEPHFIpB/HDQ5dYQkQkvEOSai&#10;DRSNRIqn9sfssWUQ8lYGNAe70bVA8H/OHGUQvqJCkEG6fUVO5IjbD54yC7x9JbGc6Rv5nigFGbxn&#10;DqaDZ6FOSPN1sCpw9/ppbBzbmxbBPjZUzdMJ+ZP0FoXgiwEdvHDqYBo8uhsfp/el12In+oJGnpdk&#10;RHeHzB53n0+JrksKI9mQGmr9SJYRnvD5xROzdtdWs98toVlbxjUk8nqEcCYTzSrRCcVBJDp0Qlkl&#10;ilYPIOsEoytkB7kYCUWHmYL/FDA7l4MkHERhvAat3aH/O12rgzD0e+IgDP3VcC/txLFO7jOzqtYd&#10;rYOJW73QYI6nWs/B55JzdGUM25AHF26KUmdfeiZ9yrUvKbdoZLx5GQsbxAJuXL4NssXph9pFO2LV&#10;z4XwQshmyrcVkUMs15Lpe6Jk2p4ol7Ub5o4rLVaD9EOxOFh9l6npdJ/61m+M3+nuooUT2l9jqCq9&#10;T36Tvknrg5Mbvi/nfSjfHSATFi4SZNmfMOSRjuTRGn4tfvgvlyj5UER8sQjkHwvg7IlrWkzEJbCu&#10;DRjuL+KHQsl6YUL/qmIFCAkw5VFX4saBz0FIy0AUw29nUqpgfN7EgVg8TSwYzvrwJa6eSYHmlVsq&#10;8mheqTXuXk+E7atzomyWHqraLxcdNpPPqxfohAwyoyyXpTu2r8wl5BEdp/ZmwGNWSTXGZPTzKmUU&#10;E3uFSLotLYQUQ6tqBfeGe6LJPJvaj339Ma1QI/fOdg6466BC1OEgFMfaEn0WHpZUdBiVs2M27wrd&#10;XaQr978Gx/HMzqW3Q2uTWZs1GK+NcLUyCBKFDuN9o5VXT8WfSBwsPTJ0nRdqTtdcVbQMc4+phBGb&#10;8uDMDSEOWrIqzmF/hk59iAQgFuzR1AhsU0cp8fRR+6NT7aa4c5kBb5mIvI6MF0/iIKidtyqhkydh&#10;b8wT8lBWhp61Jf2Ni1tLpAmAf7MGeHSTRGEgK/1c7Dd6O+Q3Ny8lQ7eGjWRC1Uf6ovOGUEx9L8GA&#10;uX1TqIf3/umWh46ILxaB/KMBXDh9E00rD9VSfDP4qpmWPnDKColwxS1TdAd0rC0zNObUR9YGqq7I&#10;jeD7b6JhxewiYNHGoil7YUy/Klg0oxCaV2mJtJGCUatAZ5w9khKXTyZHFZkpMlbSwasZTuzLJMeP&#10;i1vXk+CnkWWRM34f1Czgg+XT3eFZuBO61G2Ml9yvgXWQjOfm38oKioa3QiQnRRH0WZUfmUdUwTd9&#10;bUgsiqzyVE8MXFMbS+2bWLHOFt0sdHFRCToRiY4wZKLBMTM3Kt2witlBJka4KvlPhbDnMmuTc5sJ&#10;7VrCXqf9+o33w4k0NGtjsz0wPm+PN3os80LR8Z6I1d+GKP08UHRCeUzclhNXb0mfoQIn9Nm+sc8Q&#10;MvlgHaufxpSVPtddpeTWKthJlcOpXbQDzjNDjxMR/jYkMu4JGXXwbKZWlLes1gJXTqdQ7+t9IUQs&#10;jBPbs2iTDhXDM5xLB61iFaCPhNNiGbeo0gq5hDxY28p5QyitLHveRG0R1Gkmnjx6zmEjYjae/mmI&#10;+GIRyD8ewJXzt9HGc4SKidBMN5IIZ2Ks+cMZYSfvJrh0KpX8wp7maxZc56AUq2H1z4WVKyFzjP5q&#10;5S9Xptcq2Bl7mSETEgl9WnurHQ4blm2L62dFAXCGyRkqFcGbqBgTWA3Z4vRFM7FWKuXojvaezWU2&#10;KTNR+W242WFs0/PoCBFcuZFY+dqLTyqP2P1ZY8sTOUbb0G6hDdN21JYZvHdogJfKkMrRsThRh12R&#10;hksmH04oRHiK3VX5h4fwfmv2vgPOZKEh7LVosF+rgTB4TwhabrQ0WFaGq8ZXHPLGqE1eqDvLhjTf&#10;eSJyP5J1DXjMdMe8/VnwgGnbJA1m3ZE4XJ+VES9i4NnD+OjeoLHav2P+DyXVLpid6zRGarFYu9Zr&#10;jMc8nu7GlP53/lga1Cmh7VXTybspHsjzVlYI+yS3V6a1bLQ8jOAx+BldrqtzwVako/Tv3nDP6Gx5&#10;cBwUTeWjFgkO8Z+HF89ecbiImI2jfyIivlgEEiGgLTb0bTJBrVhXtbMMJEIT3j1DDxW85ErzPWrB&#10;YRRtELqSiJoFcmYXFZeOp8G4oCqiGBrge/8aOHOIKbn/wcl96ZWLKn/SXli7kPu1C3noNYiUG+Ib&#10;bF+aV5XKrpanM9YvzoMrcqyg9nXw8wR3POVaANfgqxG6S00UCovmLTqYCU3mF0faYdXUSuf4A71Q&#10;ZrINvVfYVAn5tUe1oDtBNxdn2Vwp7UQkf0AmhK6cnZW1kVjMYKb0/whmxzD+bzy/1h6z9mqwX5N+&#10;jTppqOvXSINxJJIt61QxDdfnFxvyjbUJKXshSpAHco2uBN9lBbHlVBq8ZkCaipwkz2dpfC7sG2bE&#10;TzyPgavyjM/uz6DSvOmWOrI1q0rmyBwzCLPEKmWfCn3uYjns35IV5bN1Q8ovB6osvpdCQqFpua5u&#10;MoLn5vqR11Hw5lVM/DzZXe0WyIC53s9DyUPeZzHSgsnaY+zAJXj18r+1p8dfQcQXi0AiDID7dx6j&#10;f+eZyJu4LYql7hTGEuEA44JDDlqm4oLBdQa4XZWC+l+UBz/joGeAkzNC9X8ksU4KIF/i3vAq1gFP&#10;6WbQA/QErQj5zoLx7kgfOVhml43w9tU3WDKtKNJHCVaF7HavyiVNFgLjuaikqKzMiuARJDMe/2ks&#10;7L+YHN9tyIPyU8oibnBNfNnHhuRDbKgx3VOtiP5plzfWHNGqwTKLKJRMQonEQCY6/oBUtAV2RoVu&#10;VOyuZPMhIEGY/1Y/l3k7DG11vQbD9SlL47gW0yBp/Hq4DiZvq42uSzzhPonrN7zkvnnKfauGOrPc&#10;MXVXNlzk7J+TCd5nM2uDz5WWCN1Q+rM2+w4tUPYTKn/2g5BomDmynNotkJV0j27PIsewu6p4Hvl7&#10;1ewiKJXBD8N6eOIJS7mTQMI7PvuIWLDcWGpE75pCEL3UAkSneIedPAq4tVeVrGdNWI+3b/5J5Un+&#10;DCK+WAQSoSB69skLjBmwGIWSdUARl/1ESCDc85mVfLnAanRgdRmMWvZVuDM+peBFGfCVKZoy6Dct&#10;z6Nmfd7F2+NV6KIw+29CIuP+9SRoWqEV0kYaiOnDyuPW+WTwLNpBLBZtUdeaOQXle1Q0MRGilI0c&#10;941deYWnPBg45cxYcEcUyMYTadFrRQEUGl9eZtK1xDKxIdVQGypP84TvEhsmbKmNZQc1Fxfrb20S&#10;pbrmqKZgtRIqRgvFDHblbFTcTjBT7sb3XGH2uf47F5gQQ1ho18F4xlohys2KNGhx1FGl9Eds8EKb&#10;BTaUmMiAuM1eBaA6Kk4rgxEbc2PP+RR4xjUcJASSB59vePdelPqL+/Gw5dc8uH46lb2/yPddv6t/&#10;X3+VCcfjB/HRtW4TVWW3vWdTPGF1Ap7Tvt9HyOM4OLk7M15xDVF48Q7CPjE5fyIVfBs0Uta0qqhr&#10;WCCoI3/idiiXrQd+nb9LjQlNzMbLPx0RXywCiXCQcfv6Leb+sFFmdl1F0bdXg8o4S2NJh6Kp/VRc&#10;pHOdJjhzhK4pUQrvG8AEPxOyuH0pmUrN5Fa4y38qKr/9Rls0JgP8xZO4GOLriUzRg1A1TxdcOpkG&#10;U4ZUVNkxRVP1VIu7lk0tprk5hGzo8qDvfMmMYnjDyq1UFFROJBNdSRmVEt/jbJhkIu29LgS24Vg6&#10;+P1aAEUmlBMlWRNR+3ki8WBPFBjLvUlsYp14Yfr22jIb91b+f87MucaBFgqD8WtECVMRO9fmMoNR&#10;sRsV/aeA67kc0ImC7WR7WcRwo1wDXXZMKFh8wBsTNtdG92U21JxhQ/aR2r7j3MTJ7dtqqDS9NIZt&#10;yI19Z1PiHhU1CUN3UxnvL8H7a7zvr6PhipBGjyYN1KSBMa3janGpWBLhxbKMkD5xfHdGVMzuq+Jp&#10;LMj5lmXYOSHgb/m82Xfe1/dIOGLNbPo1r0xaOijXaMn03MvDGCynm9ZXBcttxYKwa+MJObcuZuMk&#10;IiDii0UgERKabFx+ENXy91bpixxcri4tDkKmUnoU8sG6RQXU/tJadVNRIOEqBvnsXTQsm1lMZnqB&#10;ypKZ/G0FnNyTHrvXZ0NA83rIFruvkEtf/DqrCK4cS4sK2bvKObujScXWyCOkNWcUUzdFAb2Nhu96&#10;1ELCL4YhoGkDvKT/ne+TXHSwPa7lKvS2UflQ8byIpvYjeXgvHnacToPB63Ojxo+l1Gr3WPay8m7f&#10;2pBfCKX2Tzb4LfdSpcc5U191xBsbRSHrJclpqVApU0nr5GJMHdaD0q4wKvzw8L7frRLoJMGkAMYu&#10;2A6CVhTBcvgMfs/eIxbGRi90XuyFatNZxNCGhANtiBbE3f9qqjUbDeYWx8Rt2XHsYnJttThJlym4&#10;vF/huqnkM1oXVNjqPc3i3L8ts1pcylXiWWP1Q5XcXbF5WT5N8ZOIwu0rApKRHIP1rrj4tGiqABzZ&#10;kUX77ft+x8+UmysKnj+OiylDK6jaWIy7lTIJlpdI21lVZ2hV63ucPXZNfqeL2fiIKIj4YhFIhIUm&#10;R/ddQBOm+cZvowaZcWMqDkKWQyng5q82leJObfeZtklfN91W4Q1wfvYqJhZPKynk0E1mlgOQL2kg&#10;ciXoq0pVsHjdtGHl1IY/wZ1sKoNrdK8amDm8HNJHDcaUwRXkHF/h5O5MyiLhgrLDoqQYoL//W2Ls&#10;XZ0Ty2cUxaaF+VVJi7cv7bNUKqPw2kRlwxmxsk6iK2vm3FU3zN2XGT2WF0QVmYVn+r6qip1Q0cYZ&#10;YEPa72woPsGG+nNs6LnMC8M3iKWyszYW7q+tFDUX1G0Upa0WNNqD9DpYTZhkw3gDlT0JhxbNumP1&#10;5HcsAyKv/FtB+1wnBf6OvyfU8U5qryQJuqDWHvXG8oPemL+3topfDFnrhU5CFh4zvYQEvVTcJ5a0&#10;P1qQBxIOqoncoyuh9qySGLA2H1YeTYebcg9DmMlES4ML/ki0RtLgPSQ5qFc75PNHdxJg6695cHhj&#10;do1o6F4UQmGNNM9CHVE+my+61m2MHHH7ynPrhVmjS+MldxnUt5c1Pg/juYRknt+Lj35t6qjyI3ev&#10;hlPDSgfbxniKEM+5o2nRo3EDmaxwHw/nsiSqD0t/5kZQ+RK3RWD76bjz20P5nS5m4yIiIeKLRSAR&#10;Gppcv3wXvdtOU4OsSEoflbniNAhlUHLlbt5EfdCmVnMc3kFlrs8uZTCHGeACKmtExZnDaTE+qDI6&#10;2pqgdfXmalX6ttW55LOvsGt1dhR0643y2X1xV2bCS6cVVXGR8f24r0h09GpZR/nGR/auLt//BnvX&#10;50CLqq2Uayxj1AHIEqO/mm0O7GzDObrZaJE8eg+x6aDio4tEd3XJuV7IdRy/nAyLDmXAkPV50Gxe&#10;cRSfWB6ph2lWSuR+nqKQvZBgUG1k/N6GYhNtqDXDhpY/25RrKHi1TVWgnbTVCz/u9MbcPUI0YsEs&#10;OaAp+xWHWVVYw2ohHgX+LVgpn/16qA6WCSnR3bRgrzfm7K6N6Tu8MUEsoe+EuPqtsqHLYhuazLWh&#10;6jRPFBwnBDfMSwW9o4oFxfbFDa4hbauikgg6/FIUY7bkwKrjaXHxRhKEqOwp+/Uq5W8gDCPUs5N7&#10;Q0uDEwUdQtArZxZHtjhBagX5w1sJtOO9iYoHNxOjSXnuR9MDZ3ZnxrTvyquFpnxOg309cZeL/Wg5&#10;hkfw9nO+ecD4h7SNxPa+ZyhtoZtr5bzC8CjYWVnJ2voOF/KQ//Mlaa9Ksk/+bgVePPunFkX8WER8&#10;sQgkwkOTp49fYPLwFSrFN78MOmPKoz4Y3TN0V/5lbig1a3RZPHsUTw7xHsXA96mIQqLixYN4eMxy&#10;KNwzRCyJx6KwO3s3UXWNpg2hxfEllk8vojKxxgmB7FuTWyyfXqietzNuy4z00PbMKJupB9JFCkaD&#10;sm0xfkBFjAqsCq8iHZFWSIYFG48wi4ck8j7lYwa2k7NwunC4kFEU4ztRuDduJ8C+C8mx/EBGjN+c&#10;E3035UKTJYVULIXEEn9gDRWgZyyBSjxWfyGYgTYkG+KFdGK90HWUf4wNRcWKcf/BhnJTbKg4xROV&#10;pmqLH/laQf4vO9mGkpNsKDzehrzy/awjNOsn6bdCEAO9EEOOHUXBEzHlfIkGVxeiqCy/KSfWUQn0&#10;+rUApm7PgbXH0uLoFTfck9k8s9IUWfB6SJQkzPAy2XTwPqj07VhCyGmxfklerJxfAMf3ct/7SDiy&#10;I4NaCMjyI6vnFNaevdwzWnO+9Rsge9x+2LOGlXL/gwVTSqJkOj/l0uJC0nPSNh4jNLbhem6+p9xn&#10;7/lcTUoi4bpMNr4VYqJ7lH2EsQ4n8lB91Vctnq1RIBDrluhb0FLMxkBERcQXi0D+NdBk44pD8CjM&#10;MhJtVHkHs1kd62hxJXrXhg21gClJ4iVn/6KAXAc/LRS6R6jMGEPh7PJtNPw8sZSm+Iv44JYqZfEl&#10;1s0roFYLc2FZm5rNkTNuX8weUxLPHsRFs4qt1N4j3Rs1xK1r3EBIlJec99bVJPBrXg/JvxiMDp5N&#10;8ZhrSIyppOr88mqMl7Cdxjbq4G8InVCoeKmAWUrjbnxsE2V6ZEtW3LyfEKeuJ8XuU6mxVMjlh63Z&#10;0X91PnRcXBgN5xZHtRnuKPVDGRQYVx45R1dEpu8rId3wKkI6VVQpFqbIEikEKeX/NPJ++uGVkWVE&#10;JeQaXUGIpJyQSmnUmumOpvOKodvSgvh2XR7M2JEVqw+lx/6zqXD2WlL8JoSsNmeiYuV95T1WFob8&#10;zfYbr8n1Wl3B78tzOSgkHNCiLspl7Y488bVYFddqfB9QA0/uxMf4/lWQTki+VfUWeM4MPWbYvYqO&#10;wZ09hCyCMHdsKVw8lQxDe9ZAsdT+ygrJJJairagPtq3MpRXSDI8kwgOfB91gYnWwQGL90m1Ds6xc&#10;9/BgvENfWd6u9iicOXaV3douZv0+IiPii0Ug/ypocvbEdXRtNAH5ErdT/mOdOByD1FcsFa5e760C&#10;pjNHldEW/xkztVwVhP6emunHwPIfi6FSrm5YOMldfidkINi5PLeQVk+4p++JvIl7o1G5Nnj9exys&#10;+TkfcooiK5fNFxdEgWqr2kVRqt/9H45szSJkE4QSaf1x8gAzxuR93bUmyvXprYTYujQfTu7OgGcP&#10;4+IdZ+fGtun+f2Ob9baKwuO+3c9k9v7jsAool8EfGxfmk3N8pSltgqT0LCbePI2J50JWj6XND+/H&#10;w11RuLd/S4TrNxLjolhRZ4UoT8rs+fiFFAonBKcvJcN5ef+yEMJN+d5taes9ISv+nsHtl09iqRIu&#10;6hyh55NrV+cUkDyokHVS1O+zfh06eI1qhi+vYT6X995FE+VcQJEFXYP1xcrr37UWOtVthFzx+oo1&#10;EYAjuzLi0snkqCwWaE55b+28gvZnEAWTB1dQAezaxTuouBcLbrau1RyzxrvLZKCZckUWSdELq+YU&#10;FdKxt9mpDS7Q22h/ztfPp8AgXw+USOOn9rWhNezcJ7ujVEZfaUM7tQXtiH6L8CC0phXFrL9HdER8&#10;sQjkXwdNnj1+gR+++1UNSs7m+OoaYC+dsRsKpfBT6ZsdazfDvs3ZtPUab0WpKGsknPiIfMasqPuX&#10;3fD8tsxiqajFmjiwPpsckyuE/dU2pitmF5aWfIOhojiogPp3sGkB8xfR8OK3hLh5NiXeUKGKZbNq&#10;Xj5MGVIB17gPNpWOUqRyfkTCUVF85bL0EMXihw61m2iuLi56tK81YAqoUoR8T1eworhfv4iJ9Yvz&#10;o3H5tujaoCFO78uEYf410KoKd7xLrFlUvCZeK39Hpchr0cFjU8FTcStIW0P/tkMRgf19flfB5Tg8&#10;Lo/P85itxzGC1xyGIAS0yoQMVfDc6Mrid8Uyu3wylapPxbI0E4Mr4cnDeHI/IguBx8W6BQVxcg/d&#10;WDJBkPvJPVy4iVNbIQi1PkPIdOGU4kIQ/opEuAXy/B9K4PEdebbvvsa10ykQ2LIugrt44hyrFZDA&#10;dcIzA69BVTuIpCys5bOLwLuEVo4ktIqukTykX9L1ylI9HkX6YeXCPfJbXcz6+L8FEV8sAvnXQpMt&#10;a46iUYUhanDSNeAaYCc4G6TFUFpmr2P7VsO1C8nkl5E0pWVGIgQVCBU9lSWVWEhkHNuVSawIP6T6&#10;aqAqpvfySWy8ltl3z8YNVHD9Z5nNajPeyFg0uaSQmh/6t/fCHiGeJw9F4XDxId1VugLlOUTpLZjo&#10;jvxCSEwzpetj6U+cOUv7nkfH71fdsGxqSezflBV3xAJ4y5RW/k7I4dTuzKqWl0+dxqiap6uaSd+9&#10;kQi71mXHrfPJNeXvel2fG7w2nSSMZKGUrtxLxiXUtUnb+J5cC0ljw4L8+K5bLRzbkUkjytBj8h5F&#10;xrwJ7sgaMwhtPZoKucv7dPfx2aj9NiLj0hk3LJTvHNmWFRePppV+0E1VG1i3gBuTfYENS/KCmz7R&#10;JXlHrAX1O5K7es7yyv3J6b4yuhddob9Pd5U8N+4f49+8nkwoApTb1LXfqYWvYnkUTNYB+ZO0Q89m&#10;Pyjr2SFm/frfhIgvFoH8q6EJ91tnsTlmaHGgls7k7HcmOCtkGiVjGPVKtcPiH4uq/HxQmVGxhac0&#10;dMgMnDPWqUMqql0Mty3VamhxR7mBHW1I/dUg/DCoonqPvvp18wqjVlEfRVxFU/nLbLgFTu7NqClH&#10;pVwFosBeifLs3aKuqjhcMYevco+tWZhXjiMKDlExZWhF5Y4pkbYnWlVrhTP7ZKZN5Sm/u3clCXav&#10;yI2HQjKndmcRS8gTV4+xcuyX2iyas3laDrw+Kkqz6/qU4HmYrsx7qkNfkyEWyot78XD6UBpsW5UL&#10;T2jZMT4h74eI4vaTe5Dki2GY/l05+Z1uIdqPKfdzdEB1ZVVwZz9FxEKuj8XKWzajKLo3aoAK2bqp&#10;2EfXeo3wVqykIT2qq0rLLMf+8mk0HNvDjcb81D2+dU4mELyHxmdOMnqf28r+vHhN3GhqwqBKKlmD&#10;/alEOi4KDNvf3DN0VYHyijn9MfeHDcpqdohZf/63IeKLRSD/ExC9/OYtVi3cq3Y6ZICd1ohxQOuD&#10;mutG6KPm+o0uomx2rsshikwUA2eVVFZmyoPgbJm+/pcxcUNmsG/oGuH3Zfa7em4hpeS5cv3UHplB&#10;K+X5NR7ciYWBXT2QMVp/tXPdZSp3pbjsM3NRttwBsUa+TqiUqyt8vJsqC2fdIsYwvlDrTLgCuoBb&#10;ALLH7YPKOX1xnlulUkmLYn50Pz4GdbKhbqk2mDasAp4zJqHaK8eX1zcP4iKEq+O56x1n2eo67NdC&#10;64rWAAmNilG/Th10SVH583PjfeFvlSKV3/KY/J/vy/dCmB11KB1W/5wfC6cVxYbFeXH7olhC7+Q4&#10;QqzHd2WErbAPCiQJxOCunnj6uxA4r+VdVPwypbhKfe7Tsg7e0BrgOdhWtkN+P7F/ZVU+nXuK45m8&#10;L21/cC0pvIp2Uqm7dUq2QzFu8CSWx+mDqXH5aBoUl3vJTcK2/ppLvptYxU+4Z/nZQ2m1520kkPBA&#10;lxxJWJ7pS2nvkplF0bBcWzUxoCtTuaoM5KH6mExg9LUdPvXG4vCe8/J7Xcz6778VEV8sAvmfgSY3&#10;rtzDoO6zUVwIJF/S9uAWoMYV7Nog95XPtUA4i+QN6OSJswfTIYQxA2ZD0c9vplz4HmeqygKQV8Yo&#10;aEU8iouBnbzUDJl7jEwcXFFm2dmxeVkutUkV/fbcGlUVdtQtAb6KEt64qIB8HqQWm3Gv7GJirWxd&#10;kV3aEgU9GjVE/qS9RWG1Q57EgWqnxHdMM2bmlbTzx+HlVaG/DNGCFAHdVjNrOxE+iY3xcs7WNZqL&#10;0q2P5WJxKQLkZ/J69Xgq7FmTHWf2psedc8nxTrnG7NcpSvvV3Xi4cTIlrhxJI5+JotfviVw/lfPa&#10;Bflxbn/60Ptx+XgaBLb1Vvczj8zKmR2VJ2FfeAhhLJpSEu+kvbcuuglZdkY2IUO66oLlnj1VMYr/&#10;4IyQC11MLJF+U76niIXnI0R5r55fQJEBqyhriQpfK3Lc+WsenNiVAbevxkdHryYqc24KLUGxboJ9&#10;PMWqGYLeLevh0TU3tQ3toS1Z8ZrX+T6LTH/2JI6QKGqP8u0rcwvBN1apuYyjhN23Q4OWYdVGnoc/&#10;Zo5bi8eh+3dQzPrtvxkRXywC+Z+CJu/evsO6ZQfQuOJQFWAvmLyDfZC7BNnllfWtSCSc3VPJX2GQ&#10;my4SKjAqW32GHR6obIR4ntxNiPEDqigFynTRXPH7IUe8fqoUONcmnKb7iunEBuX0TiyD73vWVAH4&#10;BaLcRgRUV+05uiMDNizJg2xynK71G6nie1zfsmRaMbk6LcZyak9GFe/hLLtK7i4oltoPO1fk0QiQ&#10;pCbWR9ua2qZHdOW0q9UcL+Q9JhC8FnLxa1pfKWT+jgpWKXI165frldk9t/+tXawD3NP54edJJeWc&#10;vB+idIUspg0rj3SRBmKkXw15/2vcvJBcLd7j/ioMdA/vXQ2Th5dFV2l3zgRCJAKSCNsW2Lq2mrkX&#10;Tsk1GEHo36E2nstxn8l9qV28PQonD8CBLYaqt2yPkMHda0nQoExbdS1B6jfyPt2FQj7Eke2ZUaOA&#10;j9qfY4R/TXWuUzsyqUWc+zZkx1taYkygoEVFq0Z/Dq7PkudjerSc//WLGHLcrOjduq6yDGm5lkjb&#10;w6n/aH93V5uh0X1aOLkPejafjGMHLskxdDHrq/8LiPhiEcj/JDS5e+t3jAlejArZe2pB9rTmQXai&#10;iCg0FmesVchHFU+8dEaIhErznSgypXBEsbgqHB1UPHTnvI2u9hyZObqUiov4N6uPfu1qY+kMmf2L&#10;0nbysQvp3LueGPXc26kA+vFdmTC0e03VljWzi6FpxVYq7rFpQSGZxXdEhay+OK1SgL9SFk8XIRa6&#10;xsb1rSa/8xCy6YcZ35eVy5c2i5J8IMduVqklCqXwV0HeOqKcr6mNs/6D8/syoHxWrpfxR9bYfeHf&#10;tC6e8xpJIPaKxWcOpkWlHF2FAPuhau6uOEECpMIWYp01ppRaUPldDyGQkEgY1aeqcj81KNsGl45z&#10;QR4V+zd48yIWJgmpsjBlrQKdcONCUsybUEIUbS80qdgGXkU7KkIYIPfq91tx8b1fNaSLHIxfJpWQ&#10;41LRG+6XPIu1PxdWVgqvtU8bb+xel0ORzSSxOFhOhhYg7/lvl8WCYUCc1tEbPhc5FoPxtDrCyxLj&#10;ddtdVSGvY+DorswY1MWmyJ/1z5gW7tpnCJJH4RQ+Ktbh7S5tn7lNFQN1iGvf/F9CxBeLQP6nocnB&#10;XedkVviDKhGfL4k95dcwgzSC25jSveJVrKMqgHfxFJWukAjjBVSyZspHBz+nAuf3uZaAvnzGH2gV&#10;UBnqs14qMXnv0Mascq4+Mntvjfu3EiC4Sw0V6G1asa1YL33x06iyamMrZmd1qt0Erx5TuX+FxVNL&#10;KLcYy9H/fieBijdwbQRLq3ANC9t6TQiQCpqurQZl26F0hu44sJUz+y8weUgFlTXExXP5kvbGd91r&#10;4C0JkAqURPk2Ci6fSAlPIa6CYi0w/sLd+R6xlAe+xKIfiqvKtCP8q+LVvQRoJO3n6u/F02khfeVw&#10;D0k77l1NotxSdLVtWJgPp3dmUquzeTyu5rcV7aBIgxWQ58j1Zo0dpFx1r7mHix4HIWgNvoqJhZNL&#10;qUWE/E32OGLpiXXDWmV8b9K3lbTy/np8g/f5j54ZQfcc41byzA6I1cLyJhWyc6W4veS6SV/he9w9&#10;kzXaSCLf91modtZ0iFl//F9DxBeLQP7nocmzJy+w+pe9KuWXbi0GOd2FSMIohiy+KtBOPzfTQLnd&#10;6Ljgyjh3NI0ofcZIRDlR4YTnQ9ctFc5+qZD56vodeY+Vg0f2qq589CMDqiNEjt2nnZdS7Nni9EHD&#10;Mm3x5G4iDPOvppTv1KHl5Sr+D5dOpkb1/Kzc2gdLphWX977ArnVZlG+eivqpWB5U4if3p1cWBFdF&#10;c50KZ9HrFuRXhNa4QitUydMFvVvVR24hsMkDK2ruHbaV7RcL5vqZFGrDrZLpe6oNvLKLpTJ9uFbS&#10;ZeWsAopAhvesjnvnUigLKX+SQOxey50iRRHrRPk8Bl49i4n+QgipvhqkAuGPbySR9ncShd8NV04m&#10;w9lDqVGzQBdFQMyOK5zSX7nDbl9LolxXofeMx+T9FIvipFhQM4aVR5BYd4M72YTQSqgtZpmtpda+&#10;6Od/H0gsdlcVS6Ps3pgNQR29VNIC3YXc9yVMCRJC/md2FbcZKJy8I7o1mSSkc1aOo4tZH/xfRcQX&#10;i0As2KHJ7ZsPMX3UalQvEAjufMhNq1xLxRMkEgZKmQFFlwuDv0N61sSxnZnxmhVc6d7irF3FSUQh&#10;fYjS0iG/efM0Fkb0rqEWEG5czLTdKCpIS3cPCziuldn6a7E4GBcokiJAq/Yb8g0GipLLKtYHYwWt&#10;azbHtz2q4Tu/Gqr9ZTJ1x6nddDV9gb1i3dCtw7Uhv04vriyan8e54+S2rCiayk8tnBvdu5qcrz8W&#10;TiipzdoZ4yCBiOK+c8lNLJj2qJq3M34cVknuRQ8UT+2H0/vSY++anMoCGtjJA79fSqYW5pHQtOwx&#10;A4GIwg95FQ2j5DwphUAGd/HEcyHebg3ri/XQDytmc73LF2o9BWuGZY/bF8Vkxk/32nFeLy03433j&#10;cUlyJPG30ZWVwjiS+p5O7OE9B/19fockI5bis/vxsWlZXvRsVk+5qjhhYHyGEwhX4uD9LZm+i7Ji&#10;SR5NKg3BqkX78OTx/3KQ/I8Q8cUiEAsGOOTimd8wvPcCVMrpLxZJOxQSItEVhbPi4L4j3VXQl2s1&#10;mAXk36IuNi/Nhwe3E8ph7cpLLYyjorJbIH8EUaQv7sXH7TMp8Zy73IkyHNqtlhBWIAKa10fI28jY&#10;sDi3ytCqX7oNWGdpy6+5hTiYAdQDrWo0RzVR7oWS9ZZ2ccbspwLiy3/i6vgvsHFpHhUk796wHk7s&#10;EAsllb/M2L3FGrGp2fX6uYXVim3WgVo3t4Bch1wDZ+Vs/6uoeEDXk5BXOSHSq0fTYvLgiqqwZJe6&#10;jbF2ThHkEwvNv3ldvPs9PrrWb4DMQnyj+1WRcwuB6IpciIiusT6t6ygCGdunqlhekcSaKqdiKKNZ&#10;xZhWAy0msSoalGqv3GUktfljS2nEEJ4LikSiVskL3uem4vXQWmRKckhkhIildfNiMiyaWhxtPJqr&#10;bQA4QSCplnIpP6Kevzxv9/S0OLTFgLVL9Mes8evV9ssOMetrFv4NYhGIBRM45Mi+CxjQZRbKZe2h&#10;AqFcjKhm866uCwFLs2vpv1Q4/mhZvQXmjSultikNUVV8RXkyy4cKi4orvNmwDipBKja+Po6NZ0JI&#10;R3ZkxrUzyaWZ32DG8PKqhtbovlVw/Xwy1MzfGUm/+BZj+lTDk4dxcV3IZ9f6bPhlehE0q9JSFQYc&#10;GVhN2vEfLJtVSNV7CurgiWsX3FSsgX59uqPqlW6Lm2dSqAq1XAi3Z2VOOZ8QiGq3tOtlNDy5mQgN&#10;y7RG0dQBOL0/Ne7djKt288sRrw+aV2mtgvNd6zZEiHx31hh3pfRppZ3YxXUwXATJQHok7FqTW+4b&#10;720fbFlCS+s/2LUil4pbNC7fCvd/S6RZP/Ld0wcywMfWDG2EHDcvzq/Fcz4khuEKnchpHbJsDSKL&#10;5RNXrMdMGNe/KrxLtFflbZi8wEWAtDhcnzWJQ9trpgPyJGyrSpBMHLoc1y7fkeMZxax/WdAQ8cUi&#10;EAvvgUP2bjmNoE4zFXEwY6toqk5OC8RcQauERMIU4JoFO2FQF09sFgvh/m9ilXC9B33rf7aUCGfT&#10;KgAvpPIotlo3sXlFblw/lQqHNmVH88qt1MrqG+dSSPOFrJhdRNKSbj5jZBkVWO5gayIz92iYP7GE&#10;Cqx/H1BVLKXY6Fi7iZBFoFLkI3pXw71bcdCwXGsVOzm6XZQ+CYRtUAQSHc/vJETTSq3EWgnAvg1a&#10;8H3f+pwqTZnXzZTWjramePYgNu7eSIgmFdqoNRiMGc0VUl0nFhCD9RWy+SL1VwPRr21drX7Vu2/k&#10;elKifPZuqsT9Zbk2RbrMkhIypTX2WshRkYfr/fkQ6NYG74tYN1fPJcPSmUVVuRnGXRjfYPaZGWko&#10;qGfOffc7qAlFzYJ9MX7wMpw7aSxBQjHrTxacEfHFIhALHwBN3r55i4O7zopF8pOySLiivYgQCbO2&#10;zJQNg6zaLNVfFBM3DeqJFmIJTBxUCQe2Z9b2SCchcIb9R64WHWr2bIeuCF9Fx5sHcfBIlOsjus1o&#10;sVDh8jtMPw2JLDP9HCiWJkAFx3+/kgwTgysi4RffyWsFvH0ZCQPaeyF9lP6KMA5tzCZEF199t6wo&#10;zDNH0sgxpI08HtsgxMeV9q2rN1Pb/m6nhUKrIiQqpnxbUbny6GpqUaU5HtCCwFc4f0isB++mqiox&#10;U3oZ48gkVgZLpg/3q4X7NxkUl+t5HBOv7sdTbTixNwNecm8Q5Tqzn5sr5Jl9RSIw3pfwoGda8Te8&#10;13IvHt9KhE1C5kO710Ldku2Vy04FxlP6yXMLPwOPwXHGOJhk4VGkLyaJxXHuhEUcH4+ILxaBWPgT&#10;0OTVy9c4tv8ShvjNQ+XczMZqJ4qlI7hzHBVNGD+5fUUyFwHSn07XCGfePrUbY8boMji1L4OqGqsF&#10;f2W2TWVHEtBdRrrydIXxM7pjqIBJKjp56N97EkuUclyc3pUR25bmxaMrbti0MB86N2iErcvyyqV9&#10;g0WTSihl3s6jGV5IW+jCKpisN6rk7IorZ1luxEAgDH4L+bUUMswUNRhrVW0uITJaJvcSoEs9Bvv7&#10;o3ml1rhzVYiBBCnXxS1lty/PKyRTHmP7VVblSbiA8g1TcvXsKELtfyK/IWnpgXv9WvTv6P8bob9P&#10;wiAhc60HjyMWDN1/ezdkw+igKmgmllOp9D1UDIjZdFzDYZZRRVclJwdcPV7Arb1yV3Etx7SRq3D1&#10;ouWq+uuI+GIRiIWPgCZv37zD+VM3MH7QUniXHIBCyTvK7LudEIWPsjzMAu4E3VtcmMgMLq55YGpo&#10;R+/GmD6iHI7tyIyHomjfsf6WTijM5tLXibwvdhKecuV7yt8vxyKEmN4JQb0WJfuWylrwSqyXGydS&#10;4e75ZMrCYLrv0h+LYsVPRdR+JEoh68eTtoQIyayeVxjTh5fHlWOpNNLjeURp3z6XXIgpN07Itby6&#10;Z68JRjLkdfCaGPxmO5hgwFc9wcDYZsLsPSP4uU4uerzITjyv5Zh3ryTFrlW5MKpvVTSt3Eq513i/&#10;6aIimYfuyWEgDu0ZdVeZd4Xs9apYar1ljeGYP3UzbjvtSU4x6x8WPgwRXywCsfAX4JBbNx5g/pRN&#10;aOc1Cu7pte1Imc6pUoC5ut2gpBT4v5AMyYSB9wJJA5Trp0yWbmhRrTlG9ammgsqXTqXAc7q6OBun&#10;C4YKUnfhKDJ5D6GYQXf9cJaugvP2/3ULhkqex+PMn6nIinDkf9dz8H/GJtgmkouuyPm+7i7SYxfG&#10;3/L8PDbPp5/7Q8Hj6NdLQiVhhMh5lBswGn4XEjxzKC1WzCqCgZ09VTIAS7lwHw6m37LMCEkj9P4b&#10;noeWGMHSL10UaeQVq5L1qgJaT8W6pfvVlsnOYtYfLPw5RHyxCMTCJ4BDnj15ic0rD2OA7yzULNgH&#10;+UURMVbC4o26BWJUXEbQaqE7JV+SAOWTZ9otV4v7N6uHn0aWwY61OVXQ942q80TlHUlOL8qTCpsK&#10;NVTJClyV7+cCycXs/U+B0GuxEw4JjmTB634XDc8exMM5sX42Ls6nNpHiOhmVupy8l6oWQEuDBG12&#10;r3Xoz4PZdbkTtFZWZINygzBOrMpDu8/JuVzF7Plb+DhEfLEIxMInhkPOHL+GeZM3okPt0aqYHomE&#10;2TusABxe4J3QiaZEOm2hIsmEVXe54RUX5fk1rYcpQ8pj3ZI8OHs4DZ5x5zy6vGgx6FYDSUWf5XPW&#10;/zkV/acA28d26pYRg+W0thRhyOvzmKp+19HdGbF8TkGM6VMVneo0hkchxp56Io9YGUSh5H5211T4&#10;wXCC919ZG0naIV+itqicOwC92kzDqoV7cP3yXTmnUcyes4W/jogvFoFY+ExwyMP7T1Q5izEDfkH9&#10;8oPFsuikAu8sdUHLhNk9VGpmCk9ThL5KKXLDKwZ98ybphQLJAlAyXU+1VwhLsg/wsWHGyLLYtCwP&#10;zh1Mi0eibN8xvsESJHR/ESQWun1ILow70PVEZU2ioVvpj8hGtwjMYPZ9IynwHDwXz8lzMw2X7jJa&#10;FSoeIu0TwggRInzzMC7uXXTDsV0ZsWp+AVX+vndLbzQp3wqVcnZFMd4HN6ZIy30QguU2sVrMyZw0&#10;9PdI3AyIF3TTYlXMuGrrOQo/jV+HM8eu4fmzV/YnpovZc7Xw6RDxxSIQC58ZDnn37h0e3HuCLauP&#10;4Nuec1GvzECVucUVzAXd2is3ir4/iQrAuyhDKkKHMuyuCvkxBZX1sRgcLmQnFabfcg2Hb6MGGOZf&#10;HbPHuqtChUe3ZsH146nU5klPHsTDy6extCKJah94UeKq5IcBfE/B/jljGqrkuSuM37VDD5bzVf0v&#10;3xOyeCPEwcq+j+/Gx/1LSXHpUFoc2JAdq+YWxLThZTGwiwc61m6MOiXbq+QClkfRri9AXZ9aUS+E&#10;occyjPfE+T5pn/P+kqgLJG2nYlJ8nwHxCYOX4vDu83jyyDW2QTF7jhY+PSK+WARi4W+Eszy4+xgb&#10;fj2kSqY0rTJMlZLPL0oub8K2ojA7GNKC7YRiUJLa+/JqV54ss6EC8ml7qNgJFa2q05W0t1pVXSSl&#10;v6rnVLOADxqVa6OUdO/W3hjuVx1ThlTAgoklsXpOAWxfmgcH1mXDie2ZcHZfOlw4mhqXuHHUmRS4&#10;fj4Fblxyw81LSXDzchL5WyCWwrVzKeTz5Lh4IiXOH06jNqE6tjUz9q7JgS2L82LlT4Uxb2wpTAqu&#10;iCHdaqkSJ21rNUW9Um2F7DpL23uoBYkqxVlAwmCWGomCgW9el76wz3jNRjjuka+y8EjKXCFeKHkH&#10;5Z7q4D0ak4b+in3bz+DF85f2J2AUs+dl4fMi4otFIBb+CwgrD8Uy2bnxBKZ+vxJdG09AjUJ9UFQF&#10;dtsgT6K2yjrRizqakUl4oOJliRXO2KmMi6oZvb9yhWlxAxaNFJIRC4aVbpm1xO+Xz+arNqKqkb8T&#10;PAt3UJtH1XVvjwZl2qBh2VYKDcoISrdV1oJXsfaq6m71fJ1ROWcXIUMuvOupzsf9RkgMzIbKLeD5&#10;8icVi0KsJxZHZLkQtk+11eQazBBqZcgrrTauw+G94iK/Eum6oo57MALbT8e8yZtwdN8FvHzx2n6n&#10;jWL2bCz8fYj4YhGIhX8AnOX505c4dfQq1izehxF9F6GN50iZRXPjp44qEM/4SZFUmruLwWB9dv6h&#10;0JSvA3yPx6ASV1V1FdH0VFZAIbFkuOdHAZKOsmgIsRRCQfeS9rnaSVC+z9/x9zwOrQdXd5PruT8U&#10;imCEREuk66LuBcmC1lpRsThqFe6Lro0m4IfvfsXWtUdx+dwttfNkWDG7/xb+O4j4YhGIhX8Ywsr9&#10;O49URtdqIZRRQb+gY92xSmFywyK6vFQMJVkHsVg6qaA8FSwrxBozvf6swjYqeWdoQX1nmH3P/Lhh&#10;oH9X/76dJEiOdOHxemh9MUbEwHdBtw6qLD0tjB7Nf8Dk4SuxTQjj0tnf8Pj3Z/Y7ZhSze2zhn4GI&#10;LxaBWPiHw1kYiOceEzev3sOuTScxe8J6BPvORlvbKFURlkq4SMqOSuEyaFwwaQchl45iGXRUBSCp&#10;kEk8dIdRWfP7ulvMGX+CBIyw/05D2OPyOyQ2np9Ex6woEgTbRxJkm1W7SYhiWZTP1lORRecG4/Fd&#10;4AK1JeyRPRfUdsTPn5nFMihm99HCPw8RXywCsRCBYC4hISGqPtf1K3exd+spLP5pmyqv0q/jDLUy&#10;vk6pYFTJ3Uspb5IIZ/Fc4Mj1D8oNJODqa1oyrPnEwDP38dYJh4qeFgGVvuYycwbTkElKtBhICPwd&#10;f68TAl1u3JxLdznlS9ROziXnEWIrnobxku6oXqA3GpYbjM71x2FQ99nKslixcI8qp3/39u94a+qO&#10;MorZ/bLwz0bEF4tALERwvF9ePH+lrJXj+y9h8+ojWDxrO34cuxZjgxdjYLdZ8Gs5GT51x6BF9e/Q&#10;oOxg2IoHoXr+QFTM6a8UO11hxVJ3RmFl1QghiOIn+ZBsFOEIQZAIaEUUT9NJuZ9YqZiZTzULBaoa&#10;YY0qfIvWtb4XK2IcerWdim/95mLikGWYPXEDfp2/Gzs2HMeZY1eVVfHm9Vt7y98nZvfBQsRDxJf/&#10;YQKx5N8lHzcg3759q/aDv3f7Ea5fuoNzJ2+oSsNMd92x/jg2rTikgvkrFuzGsjk7xbrZrtxICmLp&#10;kJCWzd2JlWItrF2yH5tXHVHZZAd2nsWJQ5dx8cxNRWAP7z7Gi2evlLX0cfLvUDiW/LvEIhBLLLHE&#10;Eks+SiwCscQSSyyx5KPEIhBLLLHEEks+SiwCscQSSyyx5KPEIhBLLLHEEks+SiwCscQSSyyx5KPE&#10;IhBLLLHEEks+SiwCscQSSyyx5KPEIhBLLLHEEks+SiwCscQSSyyx5KPEIhBLLLHEEks+SiwCscQS&#10;Syyx5KPEIhBLLLHEEks+SiwCscQSSyyx5KPEIhBLLLHEEks+SiwCscQSSyyx5KPEIhBLLLHEEks+&#10;SiwCscQSSyyx5KPEIhBLLLHEEks+SiwCscQSSyyx5KPEIhBLLLHEEks+SiwCscQSSyyx5CME+H9D&#10;nrDpLL8i1AAAAABJRU5ErkJggg=="/>
  <p:tag name="ISPRING_PRESENTERDATA_1" val="Tmd1eeG7hW4gVGjhu4sgSMawxqFuZw==|VGjGoTogQ8OieSBi4bqvcCBj4bqjaQ==||aHR0cHM6Ly9tbmdpYXRodXkubG9uZ2JpZW4uZWR1LnZu|ezVCMjE0Qzk0LTRDMUQtNDlGOS05REE0LTE0RDBFODdGREREQn0=||SVNQUklOR19QUkVTRU5URVJfUEhPVE9fMg==|MQ==|aHR0cHM6Ly9tbmdpYXRodXkubG9uZ2JpZW4uZWR1LnZu|SVNQUklOR19QUkVTRU5URVJfUEhPVE9fMw==|"/>
  <p:tag name="ISPRING_PRESENTER_PHOTO_4" val="png|iVBORw0KGgoAAAANSUhEUgAAAd0AAAFzCAIAAAD0SUSnAAAAAXNSR0IArs4c6QAAAARnQU1BAACx&#10;jwv8YQUAAAAJcEhZcwAADsMAAA7DAcdvqGQAAP+lSURBVHhe7J0FeBRX+/b53rctcZeNu/tqXPCE&#10;QNyQBAiBCHF3wd0KlKJFW6S0SHF3dwkhQHCXeCDJfM+Z2d3Mzu4mofZv3u657muvZHd2duQ5v7nn&#10;OTK9MEmRFEmRFEn5JxUJlyVFUiRFUv5ZRcJlSZEUSZGUf1aRcFlSJEVSJOWfVSRclhRJkRRJ+WcV&#10;CZclRVIkRVL+WUXCZUmRFEmRlH9WkXBZUiRFUiTln1UkXJYUSZEUSflnFQmXJUVSJEVS/llFwmVJ&#10;kRRJkZR/VpFwWVIkRVIk5Z9VJFyWFEmRFEn5ZxUJlyVFUiRFUv5Z5X+ey+0S9SiJLu1tbfV1jS+f&#10;vau+8/TK2XvH9l7d9dPpjd8f+n7WztnFmyvS1uSM+T45cmHskFnD+00J96wI5JT4Mwr9HPN9HZDg&#10;D/g30Lkk3KtiRP8psFhy1MKc2O/hi/B1WMmPyw7t/Ok0rPbK2arqO8/gh+Dn4Ee5Py+iUDZbon+4&#10;eliRcFmi/0NRS3t727vXtXdvPD6+79qmlUcWVPxcGL8yPmRelM9kAGsfyyw3w1S2dhKTlsDQSGBo&#10;JjBoCSytRLbOBGe9ZFeDFHejVA/jNE/TdC+zDG/zTB+QBS7zTPgX3oSPYAFYDBaGr8AX4etoPbhg&#10;tbBy+An4Ifi5qD6T4acLE1bCZsDGwCbdvfn43Zta2Eru5goU8n5J9E9TDysSLkv0d4pa3r76eP3C&#10;ffCqiyb/khe3PMZ3OgDR0yQd+EiwkqWdBAAFVsKb3mYZAFmA5l8q+An4Ifg5+FH4aZYWd0tgk+BN&#10;2LwY3xn5ccsXTfl116Yz1y/eh13g7oxAoey4RP+36mFFwmWJ/moJlDcvP1w4Ubnx+0OTMtaNHTp7&#10;ML0A8McHH9hYxF/zvxy+v0+wYbB5sJHEZYOpmQAbP5heCDsyKXPdj8sOXThZ+ealMKYpB0Siv189&#10;rEi4LNFfoY7S+rn1/t1nu7ecm128eVzQXD+nAhe9ZLpGApOW6KKfDJj7GyzwXyfYeNgF2BHYHdgp&#10;2DXYwfFBc+cUb9699dyDu89h97kHglsoB0qiv0c9rEi4LNGfpY7S3t5+v/LZjh9Pg4sc3m8K2EzA&#10;FhhMZ71kT9OeDeLOhTBtmg67idw0LRF2fET/qXAQ4FDAAYHDwj1A3EI+ehL9pephRcJlif6gOsqb&#10;lx+O7L4yq2hTzKDpgCSCTXCn722eQeHXH5SPRZa3ebaXWbaHSY67Ua6rYZ6Lfp6zXj5HN5+tU8DS&#10;RmJqFVJEvA8LwGKwMHwFvuhunAsrgVXBCmG1lB/6g4IddzNMIa5JcEBifKfDTcPRPVeFch2UQyrR&#10;n64eViRcluj3qaNU33n20/LDGdFLfB3zWXji1dUg5Y+zGCiJyGuc42KQBzAFsNJpRQxaEUun0NUg&#10;39s8Z4Bd5hBmWpj7hJH94uP8xyaFjs4YFp03Jqp4XFR5YuTklNCp6UHTMgJB8Af8C2/CR3mjo2Ax&#10;WHis/9gR/eLh67ASWBWsEFYLK4efoGsWwc/Bj8JPwwbAZvxxZMMBgcMCBwcOkZ9jQUbMkp9WHAET&#10;zT2I3EI5yBL9WephRcJlib5IvNLefuvKw+Wzfxs7dLa3WQZDI4Gtg7orUGDUfYFdBd8KHpalXchA&#10;WCwCSvazzg5ySYkdHJcTM2J6VvDyaYO2Lfc88jPz8kG76gtmL+7of3io3fRCo+2dKlanhDUqYC3y&#10;2GdZrFUOa5PF2mUwTLpD8C+8CR/BArAYLFynBF+Er8NKYFWwQljtkZ9Z25Z7wQ9NzwzOjhkOPx3k&#10;nNLXOhs2BjYJNgw2DzYSNhU2mLIL3RccKNRyqJEAhy4uYPbyOb/BwRQ4vALHXKI/rh5WJFyWqDvq&#10;KLev1iyduXOU3wx3ozS6RryLXvLvs8beZtluRrngScEFs7SLPE3zhrLSxg6JK02MWD5t4O71LlcO&#10;2z65blz/lIbVKmGf5HC8SiG1S2OtMliLLNYkhzXKY/VAWAWsVhH7SEgJvX5QEi3+AiD4CnyxHhgt&#10;j1YFK4TVwsqJX4Gfgx+tVap/qvXkuglsDGzSsmkDSxMixvrHwabCBsNmA6lhF2BHYHcoO9gdwaFz&#10;Rq2g8R7GaXBIv5+58861Gu6B5hbKiZDo96mHFQmXJepc3PKo+uXaxfvHBswGgiAc66f4fGFvNh+L&#10;LLCZHN0COu46+1hlR3kn5o4e/v0UvwOb2ZVnzT8+0sbqVJCrJcgIlGyWxRrkucylEPYP6r0SAjoB&#10;d1g/5VNCBLthA2AzYGOIrYLNq1OGTa08a3FgE2fpZD/YBdiRPpbZsFOwaxzdfNjNL817wMGEQ0oA&#10;Oi5gzrolBx7df8k99KhQTopEX6oeViRclkikuKXuY8OereeyRi8FdgA1wNx5fwmOAU/uxsgUg690&#10;NcgPYKemDYteMtHv0FZOzTXjT2/UsM88I/xJBkewAhWOf4UAyo1yn15p3r9o/uquPvLjX/S7BKxh&#10;g4kMyWc52BHYnUNbOEsmDk6Niglgp8HOAqNhx2H3v4jRcHgJB93XMit79NK9P5+v+9jIPRmoUE6T&#10;RN1UDysSLktEEbfcuvJwbumWIOdSJj7iw8vsC5IVnqbgixGYAE/BLil5Y4avX9j3yhHbj491UG4X&#10;GU9p5FXrFP58I9wdNci3NyrlREfbq5Y66xUunzIYw2Soy3RfsAuwI7A7xAWmRf7jIx3Y2fUL+uaN&#10;GQG7TzAaDggcFsqB6kRwwFnaSXDwg1xK55VtvX2VnN+gnDKJulQPKxIuS8QXKo31zWCQkyMXEulj&#10;eKXwQpzAFboZ5TJphSztIl/HDLCNq2YNvHLUpuG5JvYZZ3Er7oj/ZhB/FHqnTqG5Vrlo7HCdXtMq&#10;kiKH90k0l5l0cb8T9vkPoJks2EHYTSLv8Vm+/rnmlSM2cChSI2N8HQC1RUxaERyo7pto4kR4GKcl&#10;R3275+fzjQ3NxJkSOn0SdaIeViRclohbnj16s3z2rlD3cmSQdSZ0M1/hY5HtapDH0CxyMSiI8Eqa&#10;mhFycCvndbUe1xcDnur/VBYT5hTA1yiH0r6fZNBPtMkgqsIPCSyphLXKoo9gS97j78BrgwJsVfs7&#10;jR2rPH9b4wEO9/kt45yY4atn+GLteK6ZvIY/Ltha2CqC0S3ycFgObuFMyQiGAwWHC8/t5HUT0HA6&#10;4KTAqQnzqFg+5zc4WdzThgrlhEokrB5WJFz+N4tbbl15ODlzfX+bHLp6vBs+m1qXApoAU+D23N0o&#10;P3pg/OKJgy8ftmt5rc69lwdo/lW+WKX1rVrjM82393Wf3DCqOmt+5bDN+b22149Zt7zSQH3giMXq&#10;FeoeaU+cEJ4xPHoVMLcRT5h8ltn/o3PGsOhZuYEb5vfdvsrj15UeJ35l3DppBao+b/62Wpfrr4Hg&#10;AHqsN9YqLbZV8EsFGwCHBQ4OJt38Wh0O16KKwdED4I6ESPh0F9BwguA0DbDNmZy1/vYVSXKjm+ph&#10;RcLlf6e45ezR29mjl8KdMkMzwdO0W72P4R6caMSLGRi/dIrfzVOW7R9VcWssjXo4UGDUTQGzusPx&#10;Nul18/oHsNNCXJP9HDN8LHJcDfNRZzVakbN+QZh7ysUDTsgjo2Y9+bfV2l6mOaZSExNDxqDWRVg/&#10;JjW/aIiZ9ESGVqGlfLmFbIW1Qpm9aikd/7qTRklpfBT6OizZJH/gJ85Pi3wuHbRvf6/Sgeb3yqhT&#10;HfhfeO3OBosTHCg4XODcP6rCAYTDCICGQwoH1t0ol3LARQpOFpwyD+O07DHfnzt2h3s6UaGcaIkI&#10;9bAi4fK/TdxybM/VCRELnHUnsLSSupOy8DTNZmkVsrWLwjyS5xcPvXrMuv2jMsIx+Mq634XjWmAT&#10;foMPKGyW53bMAN4ROQeRwqSWTvK1VizzMM5xN871Ns8Z5JARxEkZwkgDv8nSLhhgm/3stjHRr/nd&#10;fe3BTmlgRbNGjkQ9kRGXpWdkBgHEYXcyhsWkjxgxbujY4X0Tgl1SfB0zGLTiaemhaBuAwk0KY/zG&#10;AbgdVMuObHFGbxIbUK/w/JbxtcN2b6p1W9+piEhef6ng0CFjLtX2UfnKMZt5xUPD3JPhSsPSLoQD&#10;Tj7+IgUnjqWV6KybPCFi4bG917inFhXKSZeohxUJl/894pbDuy6PD5rL1k5i6yR1OYUQ3Fy76KN8&#10;xQDbrOL4qGPbGU2vNHGY/l4cg4gsQaPSlSM2y6cNKoqLSouMyR01fM2cgR8e6aA1i0MzJrX1Oy8A&#10;K0e3YN3cAY/v6725p9vwlPbhleai0qHO+vkOaiWbFvmgzRPJ5VZZ+C14p79N1vsHumixOqXWt2qw&#10;hrfVujVXTF5X6RN94Jqe0UJcU9yNc1g6BSnho1GGmnDHmNR3Ff7WChVDWekvbhv9mfloOJj4Varp&#10;Je3odmbx+Cg44LCpcPC7zG/ASYRTCSd0fPDcw79d4Z5mVCgB8G9WDysSLv8bxC3gkaHqgsPi6E7o&#10;srZ7mWUztQo5uoWjfMevX9jv+V0D1DIGLKM0r3UuwBnlfh+Y2y5z94JlQnCss16htUIZ2FIr+XIH&#10;tWJHteJATtqt09aI2iLRjEnt2+jM1CqiaxbvXO2OYf9B7X6og9r/e3DRwkW/wF61ZPNiMVwGe96k&#10;mBoZQ9csDGCltb9XxbCvsXYprE26Q4Rbb5F9dMWkjyUaaY3S6Ib5t4/bIGjCBrTJlIyPtFMpCXFN&#10;bnmp/vvzNp0IDi9sf5vc80qDdQv6jxo0Hk4BnAg4HZQTRBFsKgd//Ep8yDyJdxZSDysSLv/PC5Vz&#10;x+4kRy5kaSdB1aXUZ2G5G+UCzvpa5RTHR57Z69Reh+crkDf8wowqsAxQXk/6FlCvVebmKZt+VjmO&#10;6uhuPbp/wtSs4Ok5QREeyRy9fGvF0oG2ue9q9BAi+d/iq0369E46cMpJs+iHWQMxTPrzW9WG5xoP&#10;bxsXjxvGoBUOYaQ/vwM2Fg2tpnIZDGmtytjBcWydAn9G2vaVnsd30C8dsK88Y/n4utHbap3GZ5rc&#10;X2mHX3GCXwEue5rmMLQKp6SGoQ7OaA3KsX5x9qrFYPBR7oVyyfkzpYg1o8QOHPzTe5yKxkf1tcyB&#10;fXE37jr7DKcYvHNK1Lfnj/PzzpSQ+BeqhxUJl/+Hhcqda4/y4pY56yZDXe3SI8NdM0OzKMg59btJ&#10;gx/dMEFUbZf+PWPwPiq2f1Q+voNZMj4KbvxR7ph4v16h6Y3mcJ8kYKiHcd6mRX0/16kg6GO9a19o&#10;ZQwbNdo3futyr7pnWqKTJJ9lrh+zdjPK9zTJCXNLHhcYO6xPQpBLSh+LHKCtt3nukS2uyAUD1IS5&#10;XC//+bV6lHcioA1oa6tc6qBWgmZHMsz3sQBrnJMTMxJrwN09JvXjt32cNIp9HTJCXFNdDXMH2Ga9&#10;qjTEWqU+PNAD9AOXZ+cGdiSd/1LBwQdT3y4Lp2PJpMFwalCXRP08yomjCE408fyt/HHLK68/IiJB&#10;KDz+VephRcLl/0mh8vLpu5kFP3kYpzNpiZ3nkdEtsG4+S6soZkD81mXedc+1EHRaeH3OuhTczrfh&#10;LXgNvFa7WsX2JqXxQ8cZfT1pKCut6YUmN/vRLnXgR2dAHjjlb0uGYtg33PfhW2AP36tiTYDF/4c6&#10;qNUqikhltMg+uGTqY45mn3AxyLNRKCfY6qxfACsEmx/skrJjtQe6DDQJcblRru6xViA71c0od7BT&#10;+mi/cRGeSQGs1AF2mV6muTZKZRNCed022mWmZ4Q4qBWP6Juwa7W3q2EebPDqmYMw7L93Tll5mKB/&#10;t3yHZ0som/el+qJRNvh4Qjg1W7/3iR4QDycLTlnnF1o46XDqPU3SZxb+9PLZeyIqhELlX6IeViRc&#10;/h8TKi3Nn9Yu2u/rkE/XiEfjp62oNZYvqNjgNDk6hfFBYw5u5bTV4u4VeEGBQif6qPTxidaZXYxV&#10;MwbVP9btaLXDpH7+3ouuWczRLTy32xFlb9Gb0jOzg5w0ioBu985ZcJO2IIR1GaxR4d1D7Qv7HLYs&#10;6VP3WFuEZW6Se3nHYKBdprNe3qiB8Xs3uZzcTr980O7acZv9m10ivZKYWgDo4mtH7LD23lQuN8u+&#10;qtQfZJ9JpxXmjhqBfVZoea1W95j26q7+w8um147Y3jtnidUqE2noCWGjwRQnBI5pq1OP7p8AXwn3&#10;SMaaFY7+zESXAb2C83scuHv0u1Wr2PiMhjYMDnj3U/ZwalDnDZUDWzjxQbFsHTQFR2d0tkLjuSEM&#10;fB3z1y7e/6nlMxEhQmHzP68eViRc/l8SKsf2Xhveb6qTOhq527dTIrN0Cpx1C1MjR53a7YQbVSnR&#10;2YNOBHavUTFzRAz4Vlvl0tGDEp7dNULrgY9aZJ9eR61njurFc/Lwu35Y+LN8/ugRDFphP+vsZzcN&#10;0YA9eLNOac8G14nJYbH+cb6OGRy9Alvl8quHbVEPX/JvgRrka2t0AliItmlRMchuw28B3FFXs/8c&#10;2eIMrhl+bmHxEAz7msrlTzLIa1ugLO2k5DC0PWDzAXNNvBk+4RWuKPXyzS80Q92SgcvlSeHgkTcv&#10;7gNXFwat6Pxup61LvcBH97XKfnLdCG08ZfO6L9iRRzrDfCbkjhp+5BdG40tNtD2wF920z3CaYMeb&#10;FE/+5pQSMQqufJ3TGcIAggFCYkT/qcf38ZsEKcHzv60eViRc/t8QKo+qXxaMW87GE4uUmkkR8si6&#10;hWlRo87uc8Q+4ZW8O6PagBrC4MCkl04cDLf2fa0yWdoFQ5np107Y4okIMJ4KE0JHO6oXRXknfX6r&#10;hlxhm2x5YgRw2c0o/8Yxa0RDWGGrfHLYGFqv6dYK5QBW4AtA8Kdv+yBUUX6rXuHTK41Ib5SeHj1o&#10;PBhYZFphJe1SwOXda93h67Al8wuHiuByq8yNY1buRvmwwNJJfni2BJ+3E34FVgJMBC7DxrTIPr5m&#10;3McyG/i+etYADPvq4yMdf0Y6WObs6OiJEyJhd8I9JrS81BDRGeOjEoJ1dzppYFK7fvCAixnsCEA/&#10;1C1lblHAjZPWWAveW46ysDjBKYPtb1GAk5gaORpueti6+ZQTTREEBoRHwfgVj++/ImJGKJD+V9XD&#10;ioTL/wPC2lrb1iza1986h6GZ0Hkq2VkP5ZGTQsec2k3HWhRRs16XHg0WQIYUTWiJz3qBTx4Plo3I&#10;V3yWqTxt6W7MzXVydPO9zfL2b3LBkff1+vn9gIOuBvnXDtsj4mBSP8waQNjPjQv6IXzDSlpl9qxz&#10;zR01YutKj19XePlYZAOtyhIi0UzH5M0AAYlqlWIHxzG1CsPckx9eNrt3yfTKIbtj2+k/zBkwhJnm&#10;bpzjpFFyagcDrDSVy+1SZ35zdNZDc9iPGzr2u2kD183t98tyz4ObOGd/c7pxzOb+JdNPr9SwNljM&#10;iaNbwNQuOryFTUyTv6AowEmjCGzyQLtMtk4+WFR0SRBx3JRrrph9eqWODhHsvrjezfDFZoWkkNFw&#10;rOCI9bfOtlMutVYoczPMnxA2+spRuy9AMwiOCWxkixKc0MSQMXBynTttFYTwgCDpb5OzdtF+CJt/&#10;Tx3pWUXC5R4tVK6cvRc7ZBZKXJiki0tcwPuuhrkMzeLRg+IPbWNjzcjndk1kgOYnWTDUN09afz/Z&#10;D26606NipqaHHtrKQhPYf8JTyXUKbR9VYgbEuxjkoafkmeUAucCM/zAbzGbvx9dMPE3zwHsuLhuC&#10;UPVZ5vYJGxeDAmDHyP4J7XWqCF6wkgai5fD/YfUqQxjpsAaw2J9eC3UQhg1ukk8Jj0HGEF0Gst2N&#10;0ENDwHgC1xzUiuGPqWnhKCfTLPe2Wgc+Nfp6ckJQLD6YsPfOH9xMpSYB0+1USsylJ1rIVYBDt1Mp&#10;hesES6fQwyT/wSVTDPvvpkWoM4anSd7dM5ZoHz/J1lw29TJDvTi8zVGf7pnZQSLmBW2Se1OlP8g+&#10;O8x9wpT0kL0/cp7eMsLHBAod5FaZylOoVwnctUwIHfO4ynDDIp+YAQnwL7qTMCy4AtcwuBDylwfy&#10;dnmmYAE4vM2Kh37mjBqUACfazTC3k2Ag0hpjh86+eq6aiCKh0PofUw8rEi73XGFNjS0LJ25zM0xh&#10;i++VDJUQgAKgCXFN+WWVZxvRL607Xd8Al+3Sj26aZMdEuxoUAPgs5coJ/DFoxeMDxj65bcydjAKT&#10;WlI+GODr65CxZrYvgJWpXQCwm5EZijWrpISPclAvjhkY3/ZRFXG2RSFjWAwAiKVTML8gCGtVQK4Z&#10;meveDa81Z+UEe5jkArX7WeW8rdZDE/2QN+mjEpjozBHR1orleG+53P42WUNZqVHeiWCBC8YO27Pe&#10;HWtQRr9Sp9DwlLZ6xqCFxUN3/eCJOsA1yVadM4ery7cl/tMygovHRWYMix4XEDuiX3yIazIY4YF2&#10;WS/v6IPHLxkfafjVZHin9pE26kaN/2hh7HAgMhxPcPqbl3ijDSZvGAiT+m2Nu2nvyQ6qcHkodlQv&#10;GcrMeP9AaBfQkjJz8wPByMOqdq32RB37sN5tTYorp/u6GebRaYWpZD+OoKyKD1UX477JgtOKSbXW&#10;qmxb6RXikoKuLqY54ugMYuskuRmmfjvpFwik//nK0rOKhMs9UaicP35neN8pTmrjO+lxgedqC4Fx&#10;30/1q0ONS72727IHtG2VuX7CZqBtNlAGkBTdP2FSWmjh+Eg/h0y4AYfVBjunvb6vhzeaSV87bOuC&#10;pv4p2r3Wvea2cYhLKiwAXCiNH7agKAiWB4yCSUQ28JPMwytmfa3QxPkc3QJg0K8/eBz8mbV8xqBI&#10;zwmAKviit3nugU2uiE3CI1nqFW4etznxK+PGcesHF81e3DGofUz7/EYNq0f0RHf0/EsO8BTuCQCg&#10;6OKhzJ1yCF0A4E1p9GaLPFav2PZOtfG5xrtqnWc3jVvfgn+X37HaI2vEiEnJEdhHZYRFWFWb9MV9&#10;joBaZ7082MKzvzmJ6IzRIP/ouvHaef0zo0f4M9LBiScExqJ8McXqNsrVPdEeykqDewLYX6xWBWvB&#10;rTG8flQP5KTCYQl2SWlBPQvhu+jBhlPTwqalh9XcMG5HjCatSpxQq2DvuheaSycPhlMPx1NskyDe&#10;W8NJffzwflMunKgk4koo2P431MOKhMs9Tqgb3MJJ21z0k511kztxQxw9lE8oiY96dAvvI0EMMqbU&#10;YXFqkK9/QQt1BbwWwC381qU+n2tVcaLJPL1rGB8QB/hw0izKGzUSNRs2yH96oxHlneSoXpQUMgag&#10;8LpGF5YBTIPz9XXI7GuVCfZ51YyB6MKA2/CLBx0GO2UC8e1USuxV0BAPcOI2SqWwwckRo6sumYtI&#10;FBCCr3/C+Uu01DXJoT4VQCICoF8kICZ8C75bjz96FQwpvINfkNDDswH0/CWB9bUq0zLCwjwm+NMz&#10;H181EdEZA3EfZUuwz3Lva3QObuJcOmAvwuTiLX50fGr8EX0Tz+13aHlDTI761fWj9t5muWzd/DG+&#10;49tRjz1FoP+NY7ZwTCzly0YPSvgMEO/+ZRVdhOB2x7h4/DBYg7Oe2CZBCCFn3Qmu+imLJv/yqfnT&#10;/2qt6VlFwuUeJFRuXHwQM2i6k3q8txibjLKHJihxETMw4cxeRzRm79OXtCMRwqR/Xe7lqI4GgKya&#10;MQjda/P72GJSHx7pBrDS3Axz2TpFF/Y6IfOISc/JC4Tl+1pmP71ujGHffPqgXp4YBZsBGwNb5ayf&#10;P25oHNaA35jDStql3zzQB0MXN2RsiGsyKHZw3Iys4PP7gWV4M2P3LyF/kSg+txYsrTyY6/f3ddvA&#10;VlM+JQs+Iow5XD8A1pSPUItfLBwNOCx0DfQgcLiezc4PWDzJDw4pvGmvWrJmFhxwPPv/ST5zeAxL&#10;uwBM+s5VXuhqQawHDg5cjWD9XY6Mh1PfLntqDx1ud1Baw0RMWoNrnONH+c64dfkhEWlC4dej1cOK&#10;hMs9RaisW7zf0ySdrTOhE5vM1Crsa5WzZu6Azx/VEB06IUgnapMtjY+kaxb1scyBG3wBsgMUsN7b&#10;lnkTOQdYjEggnP2NgT/ruvjnpXj6FZxsq/zyqYNZWkUexjk+5lmuBvl3T+MtacRKYAGgT71i43NN&#10;EFaHpx3aZH6P8/17BEcS7OofmfL/s+ydkzbuRvmuhrkAypxRI+BexEax1Eq+3E65lK2TD1Ae4xvf&#10;8FoDXQUxqfO76XDlg1sTeBM1DPDNcoP8u2q9O6dsEKnF3QbBYWzCTT1sLSb1+YPaD3MG9LXMIbLk&#10;omWFMs4QYOuXHCDiTSgIe656WJFwuUcIDarOiF4CjsbTVHSnC3gTzVhPK8qOjnl4wxTdUEPd/n2u&#10;E2pyi0J61CiGVuFAu6zXdw0QQ8kL4GOahzDTOHooGdr4TAtrkW16gebGdFQvyhwxEvV/gMWAI5jM&#10;7g2uHiZ5wGtv87wDmzjUzCzgA7YT9Kfg+CO+8YRghRTxP+pOlvavELqrCIKrHWjPOnc4R/cvm8IV&#10;dELYGDiMEZ4TZuUEf3wKB1MObW2TYnzgWLZOgbN+wclfWeiiRV1PSfH4qGeVhgjN/I8I1SnU1mg/&#10;vGyGLpAoDJRx0Pd+eN00a2QMBAmEirgoAi5DmGXGfPfqOTF0mxKKPVQ9rEi4/A8XKif2Xx/CLGJo&#10;JlBqEV8+FmiuXn96xi6o7Z+JO1zBikoRELO900no22QrksLBDqMxxygZIghTQFuLfHpUDFOrAGry&#10;0xtGKJGKSU9JDXVUL0az/NzhoRyWxKSuHrbfvdbj7QNdNJU+eT1fKlhbLZ4OJsbpNctyBX+D4M16&#10;bqK5/b1y63uVT29VW3DBH63vVNqJnYUFYDHuGgRX0oCmN0I/AT9E/t0/RY3ydY91hrLQxSyAlVb/&#10;hIZ+sQV/inYTumn4/EYdJZ3AjwNGManDm5wZWmiKojj/cVgrHMbe3K36JPvkuincx4C/9jLNe3ZL&#10;1DTQdQpNb9USAsctrvBvfA33Ijyj/VkG+6ywc637YKdMOq1IbHugZRYE21BW0ckDN4gIFArLHqce&#10;ViRc/icLlaUzdqJmGYOUvlYiZuAlbDJTq6gkPurVfQPkj/gdEkQKJRCAX8q7Vns+vW4itvcVJr19&#10;pSeYXKZ24aSUcLwVjowqRaxVLnvkSAB3f5usl7dxCrdLH9vGslIoN5OetH2lF9oSYmH4RbhOAH2+&#10;KAMASwJNED0JbgI0AZfKta/UHz3WunzXYP9V841nbBYdcZyyl5m73SVhi3v0Rq/QNX38V/UbsHyA&#10;z/cDPJYOclvi67rY13WJL/zh8d0geBM+ggVgMVg4cYs7fBG+Div58YwNrBBWCyuHn0A9MeDnELiB&#10;17JoM/44rDGpTd/2hYNjp1IyN19wOjpYM1wP+PSsU2j9qBI9IAGg7GGMMsLZ0SPP78dHZqKRjTKT&#10;U9CYSbgSr5s7AB1nkRdXTGrjgr60XjN3/QDGnNSrD3YEk3pZbVA8LopJKxZvnLMh5Jz1kpfN2kXE&#10;oVBw9iz1sCLh8j9W2JuXH9NHLnbstCcc1M/Bjpm7N7ojq0XM8MCvgSLVLPvgiunoQfEWchXliZEY&#10;hg8+piwDapR7/1DH1zHT1TDXwyTvzkl8aDXxEfxEq/THGt3B9HTwy4CP1g9qBEM/PNSekhb+60qP&#10;l1X6yJPy19YdESAGdhPWtVbp40uN2/f19l41+/6Yff4O55EbvfsvH0BfONh4VoDG1CD5iSFSZSFf&#10;l4Z+VRLy35KQr0tCepcGS5cFy5YHy1cEKUwMUpoYpDypQ/AvvClXEQQLwGKwMHyF+93SUFiVwsQQ&#10;WC2sHH4C8B290btgpzP8NGwAbMbHVxqo6Y/w17CRsKlfiulG+esnrCsmRPjTM2+fsBEYOUIWHF6s&#10;9w78ouhllj3YKcPDKM9KvoyDj5u/fMwGzgWcEWf9vBDXFDSxBlwziC+iWxagNi6IhBbZ13cNnNRL&#10;l07yFeAyCH4CFmiX3b3B3c8xE0KIElRcEY2BauMzRi55+/JjT69NPatIuPwPFCpXz90LdikVl7sA&#10;j4Ma9DWLc2KiX9wzRBWvm5holHtdrQ+1ESq2i37B1UMOKEch2nDJLJs82EGtxMUgL8JzwqObeM4a&#10;VfveDW8180aNZOug54NsWcKbyAJWAuRqw59pArAQuU6KatFDm7h2+KPSs6faJ26aLDtun/6L65DV&#10;/RwX+OtMD5KvCPkGh+83pcFy5UFqkwP1pwdazQlkLgzy+i7Id0Vw6Jrg6I0h8ZtD0raF5u4ILd4V&#10;VrEnbOresOn7w2YeCJuFC/6Af+FN+AgWyN0eCgvDV2I2hsDXfVcEeX4XBCuE1cLK4Sfgh+Dn8B8N&#10;hQ3QmR4IGwOblP6LC2zeiZumz59q8TCN50/w5EkXeq+M01Cm4alWO6WfBlkN8k2vNMPck+EEAX9v&#10;HbO7cNh+Qthotk6hlUKZp3HeEEY68BpO/S/L8JsSOM7oZkXmyU3j3etc187pu32V+/2L5sQQx0nJ&#10;4YVjh6HWVMqvgGCbMennVYbZI6NhbWK7auA5jWDXsms9e2RgDysSLv/ThMov6054mKTDXaS43AVb&#10;t8DbLO+nJX3xbPKX9CqDJTGpfevdGLRitk5+fEBceyOebqYsBgJAvFMf4xsP98twQw0oX1A65Nc1&#10;bstnDIrymgAmy16lJH/0yLZ6SqfargjFZ3GjfPNb1RvVeutO22X84jpwRX/zOUOVJwUDCsHJypQF&#10;Ax9NZgbSFwT2WxYUtS44+eeQst/C5h0KW3kyYtO5iO2XIvZcjTxwPfLwjcijNyOP3sJfb0YewXUY&#10;dAPpEC7ib3iT+JRYkhC8DyuBVcEKYbUrT4bDT8APJW8NjVwXDD8NG2A8E8EaNokgNWwkbOqgFf0z&#10;f3WFjYddgB1ByXrYKdi1Li+QnS+D8g9oUhE4whVJESiDBPBtUTizxyl9WAwaem6cA1fKEf0SP7/H&#10;b1M+y3x8pjUlPayPZQ6dVgRXSriUeprmZkWPrLxoBvdD9y9atFN+gi8IBgiez/I/Lu7nbZrH1s0X&#10;l9OAUPQ0Sf91/UkiPoWC9p+vHlYkXP5HCWtvb59TshkcirjJLnwsslDf5AEJlectkVEVidTOVauA&#10;NSklhcQCl4HOu1Z7ICMsTHa80r66rxc7eLyjOpr5jJiAwkaxzEax1N0of05+EOqK10njIVmwnShT&#10;LNf6Hlisv+qk3bjNns6L/bSmBUmVITssWx6kNTXQZm6gz9Kg4etDwNLOPRi+9nTEr5ci9l/DYXoL&#10;vQJk91+P3HsNSBq1+2rUb1cIRfL++FJxvwirghXCamHl8BP8n4Ofhg2AzYCNgU2CDYPNg42kTQ2E&#10;DYbNho3XnhYEOzJus8fKk3Y37+vDDiITDTv7O05No9ybal1/ejpcCL3Ncx9fNeVedJG37Y19Vh43&#10;dBx8xKAVHfjRFee17OuHeiP6JDmqF4O/Bk890D5jkH0Gk1Zkq1ziaZK3ay1+cim/QhFsJyZ955wl&#10;0cdZZGMguj8zToOwnFu6BWK0J9asnlUkXP7nCPv4vp5IKPuYi5gTDuoGeCWmVtGMrNBm8ErCQ4HJ&#10;AlNGeYesNukbR+1dDQqgkgdxUtFzmxpFtOmjG+RPsp/eqW38tt9Y/7H+jPTBThnR/ePn5AdWnrNE&#10;nWfhVzqDMt6chVvjVy80d162yNru4rl0EICsdxkyxYoVgUYzA10XB4Ezzd8Ruvho+JbzEfsICvMQ&#10;DE5WELvDcPH/+HNFXj8htAEErGGTYMNg82AjFx0Jz9uBDDVsPOwC7AhKcOOM9lo6KHu7y87Llq9f&#10;aHJNNByEbmaZ2mU2L+ljJY8eREttG8Skz+xiuBig2Y7GDcHvchrlPteqJgbFwSXTWS8/iJO2e6Pr&#10;y2od0G8b3EJdU+i0QpZ20fFfONTuNCLVLg1BNT0zFAKMaGykhB/I2zwTgjMzeknt+4YeV7l6VpFw&#10;+R8i7GHVi+F9p9A14imVgRDUE3wStdzf1oEDQk9FEgtEQMBnuaYXNNSjgPIRWZjM1LRQuPN10ixa&#10;Uj5EAAGwBqjJH1WeXDdFzXfIT0lh9YofHui+q9bDnyQt3cVgMwLHDQoPH2utPmU3cqO39bwh8hWo&#10;nU2uPEh/BmLxyA3BFbvDfjgVAewjQHzwBjLCuxGI+VgE8aEprOE8kf/+IlFWIk4d2wObBxsJm0pg&#10;GjYedmHi7jDYHdgp/elcHw07C7sc/aPXD6fsap5ooXNBAJpyoCiqVWx8pXFgk3NyWCwazgNfId6v&#10;U2ivV47zHwcxwNYpOo0mMkUTfaybMwDuYFwN8oJdUp9VmqAHBcClFIR987LKEN6kaxZGek1oJgaq&#10;8H9FpCCcIKgwuZ1rPCHMxOU0QBCiI/pNqbn3smfVr55VJFz+PxcqF0/d9XXMZ2sniUwog+iaRXC7&#10;ik8c0en8nLWKLR+Vf1nmM5SZwR0PJg7fLbKvqgwG2mW5GOTCLfOjK2bcHgKt0lib/IWDDvGBYwfa&#10;ZT8FOkA9h/fhVhrcH6iT23P4CLljhUdPtFectAtb18d4VgDc6X9TGqw6KdB2XmDg6uCCnWErT4YD&#10;znCuRYEVFQQxBYiEBAF6FRf/D65GCKnLBUCkBchr5or/08LqwDTsAuwI7A7s1MoT4WD8YTft5gXC&#10;LsOOS5eFwkEIX9dn5Uk7OCxwcNAh6uQY1uJdy5sUsTreEw7hFZPev9GVQSti6RSkRY5GHeaaZD/W&#10;6PjTM1wNc90M868edBBIRqGvfLN5iQ/+laKO53h1KQgtTLryosXwPkkQcpQgJAQhCoHq51hw6XQV&#10;Eb1CIf0PVA8rEi7/3wqVfb9c8DRJd9EX1UMZ9VXKdtIoLhk3rOG1pti+E3x9krl9ypquUeqgVhTu&#10;nvIBQIBmaRBaDISqrtT6uWiWeqZWYf6YEYj4mPTNM9Z5Y0Y46xVaK5TaKZf9vMyn67tgqMyof5vc&#10;+1fqW85bgUk0mc3FscaUQObCwOiNITP3h/18IeIwsplRBwRYTOEdXzw48rlJRapIjeT/vVtI/I/I&#10;i3Uq3k/zN4a6kXxxGQ27dvRWFOwm7CzscvSGENh9OAi9S4PhgJjODoCDs+WC1YfX6igHDQdN3CWW&#10;3MGjQf7jU+0AdhpHN99Fv+DaYTsE2XbpfRtcEHa1C8oTRPV3bJc6t8eBo4u6OW9aTHpKLCzWJoNu&#10;g8QFErzfLlX/SrMobjgEHoQfNSZxNLvoo5bAA79eJGJYKLD/aephRcLl/0Oh8uOyQ+A+3EU9iw/e&#10;cTPKhaq1eqYf9hn3WZ1DGQS17pP8yml+QFs6rTA9cnR7o7LYXHODfMs79WE+Sc56ee7GeTtWeM8p&#10;CHQ3yrdSKGXSipLDR58/6NBWC+sU+iJfhEGuUzxTaZS9w8Vhgb9sOcKx2mSE41E/hsw7FL7jUuSx&#10;W6gvBNz+g6Pk4ZhCZB74+ChEolCSr5G7xSq6e6J8q0OdIpu0bfwNFtgL/q6hnYVdPnorEnYfDsLo&#10;H0MYCwPVJwfAwYFD5LjAP3eHy9lKIzQrSOf2GdQk9/yufkrEaFvl8rxRI7A2nOaY9JJyfyeNIrZO&#10;4cntzA7s8oU/9xbADVzetsyTuwDqDKN48CfX5heanU0OBe/DVn1WWDXDD8JP5NgTQLO7URpbZ8Km&#10;FYeJSBYK73+UeliRcPn/Sqh8N30HXQNNeSE8bARqAvijfpY5h392Rp2loOqKrEXwJmAX6hjfYcGS&#10;n+VLxw1z0iyCejs/PxiZKbL/4gu+i0kd28phahd5m2e56OfbKZeARYr1G3/kFzaaOxhlmcUYOvjR&#10;Ftl3rzR+OG07eFV/9SnBX5eGKE4MtJ4bGLEuePaBsB2XIgDHh24QDXfCIAbx0MaFHQWCSDyrS0Yn&#10;Ga8xf6rIayb/IsVrk9UJo0For2H34SDAoYADAoclYm0wHCKFisCvS0PhoPmv6r/mtO37VxpoTgxx&#10;l0/iFH+SP72D8fCyOSImvIlJLyobAufX3Siv8rQFdZQKxECT0rihcRy9fBeDgpvHeMNYMKkdq7ys&#10;FcvjhsQ9uGaKkirkb5EFPworwWQObXXpa5kD6xGRbkaPXEiHAP5+5k4inoWC/J+jHlYkXP4/ESoz&#10;8n9yVBvvLarrBUQ8U6swzC3l7kVz5HTEwREqT5tM/WPd60ft0QzrsGQLfj/bJNf8Tm30oHiGViFT&#10;q3j7Cm+xnaWA158VMkfE2KsWA5GjfJJ2rvVor4dVSYtGOawc7r6b5Csf6pXsZtsvGCJTHipVFqQ7&#10;LaD/sqCinaFbzkccwbsPA492dY1jCuYICPKBSAYlhaFc7bmGRHmTEPERWZQFCHXyES7yNvA3DG2q&#10;0Mbz6Qyi7HIUHAo4IIdvRsHBgUMEB6rf9+igSZUFwwF0WDCkdDf77kM9NEReXHID3myTRgsQY1La&#10;pfesc3NCOaii7Ss90ESsEAzchVGnul++94bLLVza4SrbCrEBZxOTvnrEwcM439Mkx1qhbF5eEDrL&#10;3K+IEfwoJlV5wSLUNRWfp1AoUFEnDTQmcFbhJiKqhUL9H6IeViRc/vuFtbW1laX8gPrDiXlGKvig&#10;xKCxbx/rINR21DdBfVRqr1e8fsoGfzRc4ZjB436YO+DhNWPkc1Gm+Otnd4z8HNEzqt2N89Ej48St&#10;qlXmzimbYJf0nxb1aXmnjhYTeVuN4x7ugk/dMR672VNvRtA3paHg+2zmonzF98fCidSqYLKCDyYe&#10;sAiDSSUyn3cgPgrJcOSKT1iSRv0ZoqwTifLTPPG3jbvBQoDm7SB/lzsOAnFMUIoDDhQcLjhoozaG&#10;wAGEwwgHEw5p3GbP03eM8adedTWXSIN8LXruSTpDqyDENeV5pRFC8ycZ1GyL9T61k+VlluthnMOg&#10;FR/7Ge8n91nm5T3DIcwMF/08wCuDVrRpsainYYkUJvX2kW5CIHrQASVQCUEYQzCXp65pb0PhLRTw&#10;/wT1sCLh8t8s7POn1ry4ZRDHlOAm5GOOho2Ujh/+6aNaZxlAUK1iW6NSWnislUIZfBHqG12zyMci&#10;JyVi9LaVHq/u6WPYV3fOWEP9BDQPoWe8qDJCT+IQucJapc+vNRHN60X1RwZAoByo0r5rZmFr+6pP&#10;CfmmNERtcoDb4sC87aFbz0ccvYX6jQFxcIPMxxCJTVQQk7MT3aEwn558kgpoL9Jokij/kkX+CH2R&#10;siqSyL+LRNk8nojtJ/ZFYB9xkQ4CEvfg4AcKHbRjt5B9zt0e6ro4EA4pHFg4vOHr+uy/ZsZNPXdC&#10;Z0z60CZnuB9i0AqDOGlblnvdvWR244zlovIhniZ57kY5Dmol09LC0IjQZtlPH1XHD42D+ydvvB2P&#10;pVN49GcmmgUJ1gNnHC4DYMbF/RYs8Fmm5aNayTjUEihuFjoI6YLxyyG8/5n1rmcVCZf/TqFHQGWN&#10;+s5JXTSUiXkPFhYFYp9wx0QgEg3Pk0Ov5KpCqEnueaVhIDvNWR+l//paZXL08u1Vi2ElgxwyC8dF&#10;njvgsH6er6dpLlTdOP9xLe810KooKwFBhRTZvxXeh+XrlHZdsRi6up/ypNDepcFaUwMGLg+avj8M&#10;bsyByOD+dnENMp/IIBxDVBwjcpFwTAEcEh+CJD6SxUcqX2P+JAmsFn5I6KcJcTePstk8kQEt5KMF&#10;0YwrCg4dbp9RB5Vp+8LgwNKmBsBBVp4UAgf8tysWiM5wCkQSE95sl9m11t3HPNdWudRJvdjTFHCc&#10;z9QqdNbPc1AtyR8zEj16qlkGa5OfnBwBbtfDJCeAle5tnuVmlH/zOP64RYixVun7F8z3rndDc5uI&#10;DDMQYrcshOX8wiCILpGdNEBOauOzRy/91Pz5H1j1elaRcPlvE9bS9Cl9xGIndREjR4CqUGdY2kXr&#10;5g5Ew0YI3wpqlMdqlV9VGmAfVbBWfLp0Sm3BpK4fQxOMuRvn+Fhkl8YPGztkrLMuPmZatZijUzis&#10;T6KvYwYxenvShAhU90SmKYQFOGhQ3HvNHAChODFUqixYd1pA4OrghYfDD6IeuwglQhlkPo4FiMyj&#10;lQgc80knREABUAphFBT7F4jyE6CObRAFa+7GU3aKBGhRWQ4qoFH2GQ4mHFI4sHB4A1YH6+CpZzjs&#10;cPD3XTPnZjYoJwgEaMak718xK4mP7G+TzdQqYtCKOXqFgZy0tfMGoEeDA0wxqQ3zBgJM4dpcNHb4&#10;0kn+8Ed/m6znxMTNzXKNbzRH9ku0USqbnRv8GcJMZLsCCIKtQR6Cc+2cgRCo4uY5QvPPRS8B//FP&#10;q309q0i4/PcI+9TyOX0kQFmEU4b4djfOddEv2L7KG/Wd4HOzTqHlg+rklAi2TlGYe3L5hMj3NXoi&#10;jC0mtWs16hEFLiklfEzDS+0LR22mZ4UEu6RARQVAexijJ+yBAM1LK/zb+c/AF6cGNGbs5G2TsLV9&#10;lcAj40QO/iF46bFwYgIgXspCkMgEcUgYIrFYJI4pjKOkIwgsUrgpoH3Xx/5ZoqxZlCiYpm48LoF9&#10;xEXsuxCg+Yer4wAiOsOBJY7wd8fC4YATDYNwmxK+ru+pO/gAH5F9Nj6BI5Z9UWlwcjt97waXi/vt&#10;G57RUB8eML+Y1KmdDGe9ApZ2QZBzav1rzTl5AfYqJRAbDU+1UJ7kkyLAmq5Z5KhePC0trLURf7AL&#10;Zf1k4Z00fl3h46xXCFZAHJozY5ZAwP+jKmDPKhIu/w1COeWsUUvFOWU3w1x34/xDW1xQhpdPTPij&#10;VW5WToiDWkly2KgIz6T9G9y4lY1fSfhLYnLfFgcCdqGClYyPgtqIYd/UP6Md+plTHB/p55QB1GZq&#10;FcACU1IjWuvAE4mxzFDrWmQra/TGbfZQnxICRNaeGhCwChEZ3NwhnMiCOAZRcAwMEpGsIJhFuEtB&#10;lvFJR4CPkAATKQz9m0XZGMHtRFsu5KM7dpa/+3w6U1McxNETOJ6IznCo4YADnYeuQokjOBFwOsZv&#10;8bhbo4u63Ajf8UAMALXbpdGpb5VG+AZ72yZdc9VsgG02C3+yya2TNhAVqZGo780Yv3FwH4ZhvVdM&#10;9SPCJnPYqPYm3BFT1iysjwjNBze5uRvli5tWHyU0xixt/fzPyTX3sCLh8l8t1PuiYPxyiFRK7IIg&#10;pl0N8rzN8k7/hs94QJlxol1manqopXzFA9Rb7qurhxzP7XHEWtCtK7VmQnVqUswaHgMVDO5Yl0/2&#10;RwRHd53SsJI3D/R2/OAOVvrnpfi8oMK1GgQVu0X2/WuN8t1sgxlBvUtD1CcHDFge9O1h5JFJROZD&#10;GacJcWPOo4wwjgkJ41iIxRT2IVH4KFL7uYr7A0JroKxWpCibxxN/FwhGd+wjH9CCErbPhHfmHVIk&#10;4jijww4Hf+Hh8P7LguB0wEmBU1Oxh42GC7bIdFzCRapR/uMz7ZF9k+B6zNIu2oOmVfmm/b1K9IB4&#10;e9WS7OjhEFGHN7uwdQqZ2gURnskfn+og4gPNKesRKWQFpE/uYgLuXQ3ForkwfsU/podGDysSLv+l&#10;QqU8dY04KLsY5PWxyLlwwBGHslD0Y1KrZgwYaJvz5qH+7g0ucOfI0S1MiRh95BdWW60q+grf3UB1&#10;apGtfU6L9JoA9RAq28GfXDsmTEDz0UghoH8SM4M7LFCvuOGsDX2hf++yUKWJAS6LA6ftCzt4HfVE&#10;FvTIPH9HwjGIh2MBIhMs3ncThIBFSlOIYDEFgoKKAwnCdJwojf9CUb5OqONXiN8V2pgOUXaBDGih&#10;REfHYcFFHCvhtkHSEUZCdIZTACdi6r4w50WBcGqkykLhNG08aw2nDJ04yqkk9FGxvUWxYFS0pXwZ&#10;XKqXlA1F1+lGubpHWgHsVDuVkqUT/Z7eNuljmQNWuq9VTvVFC+S1IVoAuM08392G+27KmsnCep/f&#10;7+RjngveQhyaJ6atJWqBUNX4m9XDioTLf51QmVW0SWSXOALKfS1zrhwRA2VQk9ydU9Yvqozunbdk&#10;0Eo8TXO8zbPpmmjyxlGD4n9e4VX/goa+S7QIvVeG6lR90bKfFVS2AqgtlWetUEcovgOCKifssPDE&#10;xZV7BsFr+spVhMmWo2d2ZP8auhufVwheSUQmRDbI6K6ccH984uy5HnPg9uij92JPPIw7WTPuWHUc&#10;QGrH+RiROKZgji9BC8wnJoWqf4P4P83fGOqm8kXeLzKgyWjmi3+4eEcPHUwSnflcJoRaBYnTkfVr&#10;qOWcADhN8hWhIWv6Xqs2EJ3W+KDU3qBw/oDDUFZ6etRorJmY4U/uyXUjNOuQTsGCoqBxQ+LAKbN1&#10;C49sdeZewj/LYp/lHl8zObSZs3O1+9nf6LWPtdEtl8jek0jINV866AR8F4dmCP45xZuJuiBUQf5O&#10;9bAi4fJfJFS+n7nTSS1eePAIRDDEMUTzlcMAZfFjrgC1jWiMdf1zzQjPCcBxP8f0YJcUBkpWFMIr&#10;/L18mu+LKgPkhngDbY/9zOHoFQKa/ekZj2+aoBFi5HWS1STX9F510l6WDpqcPkRnWsDw9cGbzqHx&#10;0/hoPYAyHw04LBCRyVAGId8HoDl4Z8zxB2MBxIdux245Nvzb9YH5k/qMHMMaONjWwkJ3+FjO8ep4&#10;MrkoUCMkBGIQBZQdOnAjHhf/jz9BlJ8QFHmr0HZSNp4QeR95EgY0YjQJzSDCO5PQzKVzB6DhdMBJ&#10;gVMDJ2jY+mBt1CQYojs9aPI+VvN7Fe61mSwgabv0+wd6tY900Kfwb6vM9aPWbob5EIEDbFFTM12z&#10;ePX0wficR2gs0t0L5tkxIyEsmVpFThrFLJ3CIcz05dN9W+HmrEXcvLIIzZcPOcJtn0g0Q/CDa/4H&#10;PLy1hxUJl/8iYZtXHmFoJHibZ1AiFUHZMBf87KWDBJQ7zRISwqR/mDXIUb3YxyL71A72xu+8g5xT&#10;6ajmFACdB9plzcgOrrxgjvrAoecl914za6CF3MQIz+RqNJ2CqFtdcFjNskdumnp+5ytVFgZ3xx5L&#10;gr49HAambP91cl8LggtkHHckkffdGAW++OSjcQdujVn7W3jpzP5R0Qw3dzMzKz1tEx2arb6em6mB&#10;i5mKqU5sqtvpmkQKwnARICazmELD8QeuE9D8M/nbbeE/el0kr/kbTDBaBKZF0pnioIXpjAOae6h5&#10;dOafCNRnA04QnKaFh8PclwTBiZMuC/Va6nvspik+9kfQOANJG/EuHARS26UPb2aztNFTVvF+k0Wl&#10;44eh+bDADrfL7V7v7mmax0BT6RdwdAp9EGfzHdSK7VVKEoPHvn+qI3ZiQhAmdfGAo7e56FwzVAGG&#10;ZsKWVUf/b+tjzyoSLv8Vwg7tvMTWTkITEgnGKEStm1Gup0neub10sekLYTXLvbpj2N8mG9A8JTUM&#10;w/5b+0xr8/fe0f0TPE1z8AewFkGlyo8ddm6fY3ujAlarsvW7vnWPoS6JGuDXJNfwTq1wl7P6lBDp&#10;smCTmQHp20L3otkbKKlkPpG5UCayFnuuRx+pij35MG7XpZi5K/1HxbE5LqYGpro0Sz1dV1PzIDvH&#10;OBY7y42V6uo4jE6PZZmE2BVOG3iKxGVemoKPNgrygIadUDgBXg8iJYhXYqeiLExWx0+IEXVTcfF3&#10;BHaqg8t8CdIZAVqwCwcluUHQmYTmDjoT4iadwT6nbQs1ngloRr01inY5N75TE2Gc+cKk1s3tD0a4&#10;rxUanT96UHzTO3W8g7PMoc2uLO0iiEymVmFScOyRX5kPrppcPmY7JS3MWb/AXrU4zn984xuNztLN&#10;mNTZPQxPk3x3UT00oCJwdJIO77r8f1gle1aRcPlPF3b1XLWnSbq7EXXqTvgXGOpmWHD8VzYOZTFO&#10;GVyPcOtcu2xFEhqyBUbmyTUTDPsP1qaYOyoazclrkO+Cd1AF2auUZo8chZ4yhX3TYZT4qkXZ5JO3&#10;TTyW+IFNVpmERu79cCr8OEpcEP1n+VDGWSBI5P03Y048jAN3/O36gOExDFs7A5qxtg7L2CLEnp7I&#10;4WS7sbPdWFmurExXhxF0uyB7+ng2O9fd1M969rKhJx4kAKFIOKagrTM7LIhOPl6TSH/8EQmvENTx&#10;i5SNIYuyC7i4gCZzmdDeaxRAi8g+C3lnEp2JM8JDM5wsOGVw4lafDB+wLEh5EmoPhLufU3dMUMZZ&#10;ZD/IdpkfF/a3VS5j6eT7OWY+u2OEetQ1yb28azjANhusLkOraG5eENasiNLNsBLU+iez6dv+aKJB&#10;lZKFRQEQhNR1dgi+JXXsF46rQQEEOTnsiciH6gCV4tp54qHalCrzN6iHFQmX/1xhTx688nMqcNEX&#10;8Shr8LYc3cJ9G91Q3IuEMmAUWRJVrF6Z2tjSJn35gIOzHuqD/P3kwbWvNOID4sA+s3UKf5g16NhO&#10;ZkJQLF2z2J+RfvGQfXujKF8Dt7S1yjP2MzWnBsuUB4PPyv419OB1NEsDNZVMeDSEAwINI/ffGnXy&#10;UdyvZ0fmlvtwOCY0Ay0dtrHNcCdWuisnxw1AzEx1ZqY4szJcmEnOdoH29pGOzDQXVpoLM8PVytd6&#10;9baIY1UJFCIfEM9iHIjwyqckITJMRevQze6K8kUxomwA2jDKpnaoA80gYk+5gKaYaBKdQd2kM5Hc&#10;wM9LB51R0hlO34HrqD0QTiicVs2pITMPMLA6ZRFdNT4qtdUr/7SoXx/LvLOoXybeAQOTnl8Y6KhR&#10;zNIuLEuIROSFL6LAw+MTLEKbfGrEKDqt0M8x48MDXdTgQV6ngBDQ96x3gyD3NKUGPzGV/mB64ZOH&#10;r/9PKmbPKhIu/4nC6j82jug/lSXqcVDe5tkMWtHW7/AnR4jreVqv8LlWJXtk9NT0MDQtXDMpo1er&#10;iJ7wNiQOH7iVEt0/0UGt2EW/cNtyb1TBYJ2NSse3cWou4/OCkoGOhPomP3isE7i6nzSeTfZZGgQ+&#10;6/gtNPkkbpN5RCaEEIDrysh9N2JO1sRtOzUiPs3F3FxX3UTHbKgtABfhGCicgnBMCOjsNIppM9jW&#10;KZaJSI2/6ZTqzBhi++uJ0Ydud7hLKtFw8f0piYMUSlLZStKEPyDKqrii/DQu/oZxN5WyC4T4u8kT&#10;orOwgyahmZ/cEElnQDOiM+mk8E4TF83oJMKpXHUy3HspkXEOC/6h34MneH9kyuUffPRn2XfVBmhg&#10;N/xbr9DyWj3CYwJbJ38oM/0jMWjlvTJ6GmG7DNcZYFKzcwOdNIvcDPNvn7DiNi+LE+rXLLV5cR8I&#10;dQh4ShWASsHSShw5YFp9bePfXzd7VpFw+c8SKtmjl9I14oWhTExPsXyKP2KouHGuqM+pfHlClJVC&#10;GTjfgjHDUTqCPKUcJvXLMm+IeC/TbPQMVsucI2jKfCm0QlgGrA3Y8GahdnOois1yv16yNJ8DNRZ1&#10;ukjcErLvGhqzgNtkSuKCV/nxBqhj94Eao9LyPEyMtdXNdW2GOXGy3dlZXHfcoTRwyq52IQ42Q2yZ&#10;yc6s9A5e28Wz+kY4Hboef+AmMEs4cUxmMQE+MgeprMQxmszjKfzxp4u/ZngV+GnKhpE2mAA0hdFo&#10;T/9sOpM7bFAGCkbBqYQTCqc1YTM6xXCiLeYE7LhsgeJBOKcBjphwBs1yz2/p97NGbYDT0kO4V/Qm&#10;OfDF35YENjzVRhMQNilmDh9lKV/maZr76IopznrBtVEEP4fJfD9xCAS88MxzUDWgguTGfk/UF6FK&#10;9NephxUJl/8sYYsm/yJu9k6I0Wlp4Vgr/mxpShzz9VGpvVFh349u+OMh0KSdcYPHvbpvgNJ8BGob&#10;5Wsfaw9hpruh7hw5l/bTufkQAsoNsAZ1ak65Qb69VrnsN2flSaFyFYGO8wMXHArDs8lkm4xDmZu4&#10;IOr8yP23UCp57qohDnYGKvpaNlFOnBx3gC8fuHwRFLYZZGMXYo8cdCrJRKe6WEQ7DUtwPf0gmYwt&#10;XqsdQI0QF3YE/kg0JChJgFKcUv4MUdZJEX8zuBvG31Se+DsCO9Wxm1wJdOfgJzcEWgg7pzMPzXw6&#10;804TNaeBjPOxW5HzDoU5zA+E0w0nvXw3B+U0xLXXNcm9uas70C4T7r0WlQ5B4VSrAG4gPjDO6JtJ&#10;44aOe/dYD2D9rNKwKG5YUkhsWx26b6OuRFgQja0KU1MjHDWKKRWBEFSTxVN//ZurZ88qEi7/KcJ+&#10;23yWqZkg/PCRvlboUdbgONoaVDrNzfGESd8+ax3ESWNpFzC1C0OcU+9esERGhvfp3PwgcDeuhvkX&#10;9jly58/9qNjWoLyoNAB+peWdOrr9JBZuln3xnBbyA8pdKE8KGLIq+OcLEUdvkm0yUbE7oIxSmVdG&#10;HrkHgBgVFU1XUVUzGWjFycIzyHzakgTvM8azLbwsHIY7IR9N+TTDxSTELrtiwNlHKUAoHo75RO5A&#10;Gx954kHMBygfpn+pyL9IEZXRJPHpLALQJDoTgKbaZ/F0Fk46U9BMCE4onFbUi27rhYjBK1FjoHR5&#10;WOiavi9e0FBOjIgKslByTCnOfxzqcTEkDrX4Ncq11iltWNiX6CQX5ZX86IYphn2FNSnUP9bpzFVQ&#10;1CgPAZ8RNRqCX7h7BlQTJi1hz9Zzf2cN7VlFwuU/Luz21Rov03QP4zRK/EFEsnQKRvZLrH9JwzN3&#10;QuELgjtKct8mWAaTfnlfL9Z3PINWxNHL72edfeo3JkqAwJKfZO6dtfQwzmNqFySHjWoFjwy3jW2y&#10;6+f4WsqXW8iWlydEtbcooDdbZM9UGjstGIJyF1MDUn4OPXQdNRCJauIjajhKXECdB5u8dk+4k4OB&#10;qpEWPZ7DyXGj0JYvVpabYwzDzNXUKZYpDGUQUNtssPXC1aGnHqTwcCwAMj7deLwj4w/Ep2QnSoXX&#10;w7dSf7f4K+mGKJtHbDB3Fyi7xgd0N+jcgWYhOo8mjeemoJmc1uBzGQlOMZzog9cjk7eGak1FOQ36&#10;Qv9zlUaip9TApHev8XBUL2HrFKyYOhgNUALXjH19ZhcdAo+hVTjYMfPsXnpnjx8UKQjjFtm6l7QR&#10;fRNhzcJodjdO8zLNuHPt0d9WSXtWkXD5Dwr7+K4+zKOCozuBklaGWMRH6GU+vW2EphoQB+UGxTdV&#10;hmgILL/OwJKt0o1v1fNGjXTSKIaVuBkW7NngjuoMAPeTQvowNCWYh3H+s5smyAc1yj+pNBzmk9Tf&#10;OgdVoWZ5qEUbztroTA+WKQ+ynBMw6wA3dyHGJqMWf7yqx5x8NG7OSn8dTXU9FxNOtjulZY8sdo6b&#10;fYSjKceEnsAW56YZ6S72fjY/Hxx9rDKZzCweywjjycccAT4yBwUkyNM0MUoHHbmVBhL6CL2Jv4+W&#10;oXxEUsevUDZAUPwNJkTsy+8DdHfo3OGdBemMTh8JzYTgFBONgZEz94dZzEbjtnWnB/941hZPNwui&#10;GSKqWbFwzAg7lRKObkHJ+Kjrp6yba1UObnL2Mc/xNM22VS7bMG8Qmu6K0oTYpSCM26Sf3DL2dcgU&#10;HgoIlQWqTLhnRe37hr+nnvasIuHyHxEqeWOXiWzr8zDJcTfKv3TACVldkVAGtcruWOXhbZ5/4Ce8&#10;BY9/nwjLA3CbFefkBoNrdjXM5egWHdrsglrJMal9G11Y2iWHt7Lbm+Sxj/jCn2Ve3DF8gDIevbEG&#10;hSl72YoTw+QrAl0XB607jcZVU5v4eDYZ98jIJkM9P/Vo3MT5A1WVVMz9bTm57tTGPZIAyjaBdqZs&#10;Y2YypxN228az+kcyjt7iAosnCo5BZN51iIRICjpBXPjyBP+S36H8yxf/ff6rwGJieN0lpsn70gFo&#10;kCg6CwC6e3RGaQ3SUBRqeyDundHZFDTOqDEQTv3a0xGuiwMhGBQnhk7dy0I9McjpCAieJrmmt+rZ&#10;I6PtVUsc1eF6nxfhleRtnuNhnEOnFa+Z5Yu1dfWwQXGClWNSF/fRwVh4iujUjNoA88ctJ+qRUOX6&#10;c9XDioTLf0TY2kX7RM4V52ORxaAV/7LMB0FZnNH4JHvzuJ2TRilLO5+jW7hhQT+snTRqFl7hb0x2&#10;1XQ/+BRc80C7rFdVBtgnmbrHWpWnrfA181YFCzfKY+1SLe9VEzZ7ypSjhHLg6uCdl/n9Loi6KgBl&#10;HpdRDT9ZEzd54SBlBWWrEHsEZSHI8oWg7G9rzDQCcJO7XlDESnMxi3KIy/A+/yidRGQywih0Q+JD&#10;UJCMhMPlM5TgqUhldFuUL5LFZzQh8pZ0zmjy3nHpTEIzIap3JqGZS2cymvcJGmdRaAZ10hiIZgqF&#10;MAhYHQwhAYGRuMWz5YOqQFICggd8dIPyqlmDIMYc1Yod1YuIx0XimQ25L0grixCaQGPb9z5QHYS7&#10;Z4Cg+qxfsv9vqKo9q0i4/LuFXT5d5aqf4mUqYgYMJ43i2Tkh3MwDNVJ5qlVseKOxqGwoUws5Yrpm&#10;8Zy8YNT2Qu62DFUCk56VHczWKQAv8+tyL66t/iTUjNMk9+61RuDq/lJloRqTA+I2hQCReZNd8IhM&#10;dcrIJv92JeZETdyCtUNVAcrBXULZ3crPxsjRgJXq0gmUQaxMV5PB1jOXBJ1FXObTigIypMMdOObj&#10;D9GQj0hBaFLwKlpHb4sWZTHxIv8idxv4G8YTvs1Cu8MTf5c7t88iAU2lMw/NFDqPIqEZGWdBNHPp&#10;DAEAYXDoeuTYn9Cc2tJloUGr+71/rSEw8ATirR5F2qt7+usX9EsJH+XPSF86yR9rl8fqOk0rQ3jD&#10;FzsJchB8isnMygqBSiGcaPY0TXc1SLl69t5fXVt7VpFw+fcJpZVDXMvwcX0CcQb/MrUKEwLjWutV&#10;um4qQZVB5pcVXq4GBeCIIXDzRo1sfKPZ8eBqeMV6X9znyNIudNQo3rIEH5ZCXgOhZtlHT7U9v/OV&#10;Lg/RnhaQvyOUmBNOTO6iA8qgw1Wxm44MM9DWMB1g1SWUrQfbGNrqwd+dQxlEx5PL2w6PPX4X3KUI&#10;IguxGERAkMxECi55AsIizmb+iSLWSf2hDpG3Cm2q4JajfaHsIK5O6AxoRnQmZzb2d/R6BjQL0FkI&#10;zcIZZyKnQaCZT2fi7HO70OVuD4XwkC5HUx09fqqNJsegBFITPlV3s3zzCwC3qPkACH1URCHaLoN9&#10;VEFLflRBFuST+CEnjfKtdSrxAXFQNYTri7NecohbWe37+r+0wvasIuHy7xAqxYmrRKSV8bniBjtl&#10;vqwyEhgS0okg9LHep35j9LPO4ejl02mFsX7xL+4ZoEwxahWEeiIzMzuEQSt0M8qvOmslwik3y95+&#10;oO+0YIhMeYjRjIBp+8KO30L9pQSgjLjMrbF8IoP23Rx1qHKsq4uplr1B51Dm5LhZD7HVM9NmTuCI&#10;7MgsoFRn67GMwcNZp6qAXxRUkYkMnyLxPCkfygJMPHorE71SSZrFE/nv3y3ymrni/7SguGgmxN+F&#10;ruhMvIKEkxuEdxZnnMfx0YzTmZx0FkYzKJp/ornnnYfm3/BhgVP3hhnOCIBQYSz0v/NQH92cUcIJ&#10;BIEHjkFkThlCGtj9Wf7SIfup6aGjBo4PdUuGVzSj4XkLNGWoSO8M3/os86LSyM8x09UwT6DK8BLN&#10;JRNWEzVLqLr9KephRcLl3yFs+4aTdPX4PkL5Mi+zbI5eIT75gPBgaJ4g3JuJR0JII9OBuhsjNFde&#10;sAxxSWVqF7B0CoLYaWf3O2Kf5FpqVVbP8HVBc3qVzMgMRY/EpqytRfZilRE+V3qwxeyARUfCxbfy&#10;oQYiMpShPp96ND45x0NRTY2d5spM66z3hV2Yg44BjT6OJa73BVkAbuNAm5xy3/OPs/l4IuGYizMS&#10;iEEC+BNEJJ+biKHHxCr7C0X5OleCpOb/gUTZSNLG8wFN7J1IQBNcJkTJPvO9szg6k9Ia3UAzntMg&#10;99PgoploCfz2cDjeSSPYau7QS1WGXQ/h4wvH64enOiXjh3F0C+maRU4aRfYqpbbKpXYqJe7G+esX&#10;9EeNhOLQjEmd2cmAL0I1oVQcqEqA5p0/nv7r6mzPKhIuf6mwR9UvIZKEeyuDnLiDreGGTozXACK3&#10;yj25YXxkC3vPOrdLB+wbnmui5RvkgdSvHuiPGzIOYt1FP8/TJC8uIHZ4n0SOLppoMSlobPM7NerI&#10;lBbZ07dNjGcFypYH2c0LXHki/GgXXS+4UIZqDDp8N3bD/igtdXWbCEeRHZAJwUdOMQxtHQ2HkU7s&#10;LLHdmQWU6WrZ32rd9lEnqzMO3RTAMd9pCrOYkpo4difrxN3sk/dyTlfnnn2Qd+5h/rma/AuPCnAV&#10;XnhcCK/nawrOPSw4UZl77HYOoeN3uhZ/YZ4ovAZRGE2oY9tEZTw6do0MaFGdo/loFqazuKQzQrO4&#10;IYJd5TREoHnFiXDbuShsTGYFnrlj3C00Q/R+kn15z3CYzwQ0sskgFwgbO3jc9JzAksQIf6cMumah&#10;o3rJ2jkDkWumfJcr8B8yyyb5QzWhVByQu3EaGOfHD179RdW2ZxUJl79IWHtbW2LYfJZWIiWDQaSV&#10;U8LGtDfhU8FRIxIP6zbpF1UGReOG+eCPhGDQipz10dPjv5/ih54I1YaeOdLyXn1qejhLq4hOK4To&#10;d1ArdlAryRg2qv6VJqo8sBL+CltkT9wyNZgZJFcR5LQgcN3piCPcsXxEDeyAMi+hzK20OJRRNT5Z&#10;Mz4wxEHDSq+TDAY4X0Y8R1tH0zrAppMxJgJKdbaJY/YPpZ+sTD9ym8ATQhWPXMQfAlA7dicTEHzm&#10;Qe6FJwWXnxeBALunq/OO3MzaeyHt1+MTfto7ft2Osat/HvP9xpgl60YsXjtiydoR32+MXr0tds32&#10;sXsvpJ+8m0uB7++QGF53xugjVBPdsZud2meycRZJ5w408+hMzTiT6CyuMVAkmlEnDQiVtafDHecj&#10;NBvNDDx1C58dlB9aIlUv/+mD6jj/8QxaIUcvfygj48AW5/YG5IKBts+r9VPDR0PQAqzP72GgDvuU&#10;rxOql29vVEoOHSMq0ZzNpCVOiFjY3o4qmmC9++PqYUXC5S8Stn7JAZEd49yMcn0dMl9WGYhOK+NQ&#10;rr5sNpSZYa9aAsCF8GXrFEKIO+vlOaoXh7knXz7igBpSGuXgTvDYr6zM4dEj+sZPCB398zJvNPcF&#10;GG1hKM9AUGYuDPzxLAFlik3mQ1nAJhO19+i9uJW/hqurqTmOYYrtg5zmwkp31TPRNnU37Tz7TBYr&#10;09XI3zp/ot/Fp7lAJcJCChMZoHbyXvaFx/mXnxeef1Rw8FrGxj3j5i6PzCnxjR7j5jfY0dXZwt7W&#10;yMxU18BAW1ePpqWrqa2vpaGrQTOgaZloaZlpa5lo07Q1tbU0txxMPPeg8PgdQPPvExXQfAGdiVfx&#10;VppkokXQGYkH6M7pjNDMo3MnaQ1KTqPDNZNzGoLGmYdmEp0hVI7cjNp4JoKxMBBCCALp5K2u5iTC&#10;pDcu6Aex6qyfF+k14WmlEZrjm9+Frk2q8ZVmpFeSg1rR2MHjWmtVOkk0P680HGSPqgylEoGgcm1c&#10;evCvqLk9q0i43H1h1befepmmCz+FxMcCzHLRoU2uYtPK+EPjIzySHdSLfMxz5xcHnNrjcGwHfXZ+&#10;4AAb9BxMMCDuRvknd7AQmuF2D7zzJ7n298pYM+q9hKKfvNpm2TN3TAxxpwxQ/ulcxGERThnVRtwx&#10;cdMXfChDBYZqfKomIXwYXdNaj5MjFrjwkTHDSM9CB6UvxA8zoYiR7mLdx/Lng+NO3gNUEYQi4zjj&#10;VHXOpWcFFx4X7L6QunDN8MT0vv362Vqa6mqqqSmpqChpqambaekwDI18zC2G2NhEONhH053Gsujx&#10;bOYEdKlgZ7iyEp0Zo1iMEUzzAPvBYewLD4tPVOYdv8PViU7FX0yUuoC1sI8W5aD5dAbxd59PZwTo&#10;zulMNs4CvTW4aKbSmYRmPp35aIZTz0cz0RLIDRJAM4QNBA+BZqOZQWfv4MNH+WFGVp3C5/eq+KBq&#10;NDHAw0vmqF0aYrIW79YJC8Df2Ddr0fNQ0OQtd05aI4NCXgNfaEmpgz+6QZUR7tHsaZLuZZZx/86z&#10;P73y9qwi4XI3hcHtVULIPHxuZYFIgn+dNIumpYfhz68U06+oXWZefrCdSomnae4J9LCS3viD+EDS&#10;NbeNUiNGMbULXQ1y+1nlPL5hivobtcog8wJBL7zCZtnLVUYms1Bdoi8I/OmsEJRxm4xDucMp87jM&#10;hfLB22O3nYwxMtCyHeYkrh2PneNm7WtD01BjJLA7GdRHESvdxWyYQ1iMy4VHuRQiH7uTef5x/qWn&#10;hTtPJ5fNChzk52CkS1OUV1LSVNO21zcfZOUwgs5M4KC59rPciKefsPGnn8A6YQNY+PyijDEsx0i6&#10;0zAGYywbFjDytZq+IPzq81Lg8h+VWHaLYDQP0CCufeYxujP7jKO5W96Zh2YunflpDUpHOiE0k40z&#10;97zjIqEZuWY+mtHzqOBmi7EAhZPprMArVUai0dws9+ymQV+rbMDu9IwQLpTrFbBGpacQsU24Ncak&#10;187tR6cVsbSLjv/CRC3b5DWQBVGNyU5JDYOKI1ybWFqJiaHzob79ufW3ZxUJl7spbNOKw07q8eQY&#10;IuSinxfmnlL/QktEb1BCjfLvH+j4OmQ4qBXPyQvidoDjf9oqjSYoiB0OrtlJo3h6ZjBqtt7FuA2O&#10;Q/i+skmu8oGe1dyhsuVBjvMD4T4Uh3K3Wvn4UIbaC2a5cGp/FR1N8J4UsBICGjqNZmooq9iG2gP+&#10;KJ92IljY0Mts8eqo84jLHUS++LTgzIO8JRtHBoYwdTU15OQUNcy0LXyt6WNZbAAx8QwqoH+aC9WY&#10;pwGUXRkJHKdhdKcwJ/pIJiORw0yHJZ0dkzmM/rYHL2afqS48WZmPq6Db4i5/ojKfJEFM46+CgKZa&#10;aWEHjQMauMxlNP8g8OksPrMhgGaSd0ZpDZJxJqO5y3QzGc0ihmsTrhkCCU0NWh5kPXfo3Yd6qCcc&#10;JfCa5Z7eQFx2UCv5cWEfFMN1CvUvadMzwjyMC64edoB32huUkoLG2qkUuxvn3ztr0Vl3ZlCzbP1z&#10;rVC3VKg+lAoFgoq2eeWRP7f+9qwi4XJ3hD19+BqC0sOYmsHwNs921iu4sLfTSTDapM/85sTWKWRp&#10;F57agXehI3/6Xhlr7401KUV5Jznr5Q1lpWaNjHZUK4kekNDyUaUjfwdqlHvyVJux0F+2PNhmbsCa&#10;0+GCDX2dQBlVUR6Ux+y9HnvyQcLAQTb6rqZgigUgSCjNBVipa0Az5hh1kuUQoTQX61h6nyGOp+5m&#10;H72DkARgOv8IdaWYvSzS1cVcXkpeRVfD0s8afDGXxUBYMRkS3Ca7Arjtgx0cghzpo5jofd7yAHHj&#10;IJv4tP43XlYIAhcEmO5ElIWpEk1qqo+mAprHaC6ghfIbfDqDiFR7B51JaCYDmmKcBbpqkF2zmJxG&#10;99GMmgHXnAqHoJIpD2Z86//smZbAaEBQncKnN2qRXklwzzc5BW4NpWGBtzW6gex0G6USf3rGs0pD&#10;QHPlecsg57SEwLHtjXiKg7wGivBsxvk9dI5egfCTTTyM0/pZZz+r+ROfONXDioTLXQqV3LHLGJoJ&#10;IjIYGsXz88ECi79lA7VLH9rszNQqAu3b4Mq9ByQ+gj8a5BteaO7a4BrhOcHTBE0WYyFb7mqYnzt6&#10;ZP1zGrpVJJZskP/wRt1n6SCZ8hDz2QHLj4fzZlImoExJX3CrohCUUaU9dDvu1zOjTU107IY5iUxQ&#10;AIvN3Ey1tNXRYGvxnZqFBZzV9zKdtiDk4tN8ANDJquwrL4pWbRvj4W4l+40czUrXYTidk4lwjHyx&#10;0Nf5QlmLTFfHUQw7fzv7QAenMUyEb8oIw0xXc0+Ln3YmXnxUKkTe3y0qo0FdMboTB91JcoNinIXp&#10;LGCceWgWaAwk5zT2iUYzwWUymkEElwk0c4MHAgnCadnxcLNZaMiJz/eDPr7Bn7FAxB4hTOa78iHA&#10;ZR+LnJvH7DDsa6xNquaaSYhrsqN6ccyAhIZXGvDmu3v6T28YdThuCGD4W7RlQVNnzM0NdtIQkc2A&#10;6pYft4yofUJV8neohxUJl7sUdnjXZYgS4TYKZ/08gGnjK02quaDok2zlKWs3o3y2bn5y2Bjsk2JH&#10;N+RmuSe3jALY6eYyEz1Nc/CfyP5+0uCqS6ZYi3xHc1+dwuePyiFr+kmXhxrMCFhwiD94hKhXuPfh&#10;QrkTp4yqK9TbE/cT5q8OVNfWZCWjPm0CsAMmZrk6DqOrKyjZRToggAp+2omA4NaxDPcBdifvZB+7&#10;k3X+EYAsJy7JW0laQc2I5hjNQE886WpMChCZneXmOJJu3c/Kxs8WzDL6CoXIsFi6i/kwh+Bhrlef&#10;lp+6Wyioom6oY3khNJPVKaNFOGgemoXojANaHJ0J7yxMZwLNIo2zCDSDa+Z3cCahuVPXTEQOD80Q&#10;VPMPhelPRwO1w9b0/VyrLHi7Jv/hsU4QJ81Rvcifnn5sOxtrlQcQz8kNYesW0DWLkkNjG95ooPQF&#10;ArEy+kqb9KeXmi/v4DlrkWhulGt4SQt3TxbOZvhYZDJpiUd2X/mzanHPKhIudy6soa4p1K3c1SBF&#10;KG6y2DpF536jo7yEaDvAU61iW53yWP9xbJ18lk7hgsJArE2e21pdp9D0UjM7JnpxaUCIawr4jtyY&#10;kaj7EXzKz0HD/WCjQvJWD6lyNM35pD1oMmUcytS0Mg5lUGdQBp15nJSa66VupsMRHiSSBnh11dHT&#10;NGIaflkGAzfLuq7GMxaGXXxacPlZ4c+HE5h0E2lpeesAO0622Cee8AWohTU4xTCsPC2s+lo5xbJQ&#10;Q58YW83KdjNyN1u+bszVZxU81Bb/LvFJTahzXosBtACjRdpnsnfmApqH5g46f4lxFpfT6CaaUZzg&#10;aO7gMjHkBEJr4p4w2tShgObUn90FpsiAIG+XuXLY0cs0zxENfSrIih5ZGh/pZYamaYYbx8zho2rR&#10;HR4+ISKgGZO6dsIWfHSEZ3IT8Frkw3pgSXwQIFunUNj3QKULcy9vrG/6UypyzyoSLncu7Ltp253U&#10;xgvfZ4FBmJIajobqieuDQVabzKUDjhy9QnejHKZWYd6okY9uGyOgI32NfVZZMdWfo5cPoL+83xG1&#10;BJK/2yw3az9LtjxMbXJA5i+hUHPwuS8EiMyDskinTNRPLpThhvd0zYSgUCddjrGwHWbnuFv0sdBQ&#10;U2EkclDqQPDTTsTOcAUD22+ww9nqvGsvi5f9FKOjrgY2mZmI+nVQFqYqFS1Dj2NbeJibO5s6jqCD&#10;Ze7k1+Ejy2jHQYGsy48qzlQVn777J0g8rLtg9IkORnPpTAI0Gc0EnfmpZ4px5tKZ12FDZHsgoJls&#10;nAVzGlw0c+ksiGZQd3PNEFoQYBm/hEKwyZSHzTnARB3nydGIyVw+7Aiu2UGtmK5ZyNFF82056xWs&#10;mumLnuDeII/3tZCue6E1v3ioO9wj6uSjXF+B+FwfWl5mcnK48BOn4F+oektn7PhTKnLPKhIudyLs&#10;YdVzL7MMT6GZPN2Mcv3pGe8e6oruVCRCKPi2r/Li6KIx1iztggE22ZMzQn5Z7f7Tdz4p4aNZOgV2&#10;yqWLS4di7YIrbJHZdt5aaVKo8sSAmI0hR29G7qY8dqQLKAs4ZTBTB26MO1qZ6OZmbjrIijKompXh&#10;wohjaygpW/padXdoH18ZrnqOBit/GlVVP3HBqmHKsor6LCP0YMCuOtihnnCpLpZ9LI1tDWwD7diZ&#10;rl1OigRmWd/ZeMmqUddfTOKBteQPqIPOfInBNAXNoA4HjTO6wz4LJzd4gCbTGQFaEM1IfOMsOOVT&#10;h3EWRDOXzl/umkUmNKIgwCDMojeEQMhB4P16wRo9gIock+0yH55ozysK8HXItFct9XPMOLkLf85Z&#10;HXp6GdYme3ArJ9QtFTgLoc7RLYTKwmsbF3Nn2Sz77oH+YKcMd6GRJlD1vM0yau69+ON1uWcVCZfF&#10;CZW8scuYNGpzH4iuWbxzlYfYOBMp3Bec2s0Idk51Ui/m6OYzNItgPfC3vQq8lszICkajSPgNfaAm&#10;2atVhvozghQqAv1WBO+/Frn3GgXKRPqC4HIXUMa5HHfoVvzuS3E2NgbW4Q4UaHKy3Y0cDbQNNBEZ&#10;xfSRECmAuG5fs1FjPe43Tl62aZSKrKKJp7lzrgczjbokWWB7OTnu9mEOBua6Fu7mzAkoE0JZRliw&#10;zRbDHHwDmFceTTxTVXr6rnjBpxRRFhAQGdNUWAsDWojRZDSLTG4I07lL44zoTOLyl6GZf9K7QjPZ&#10;MnPRDGF24Fqk74pg+YpACL9r9wwEes5x0xTSb+4Z7F7r9uSaCaoI9fLw+vi2UX7sCJZWkTP+QHcI&#10;9Z3rXZOCY+1UisM9khte0kS3xODZjB0rPKE6UCoaVD2GZkLBuBVEfRSqpN1XDysSLosTdvbILZZ2&#10;ko+F4COurbLYOgUTQscghpJbRbolQLNU7TOt5dP8Ir2TvMxyXQ3yvc1zYgbG717vhn0mPawE1CD/&#10;7pUm+9vBsuXBzIWBv1yMwJ+aSs4pd+2U+ZUT91BQXccfvpOw7cQYExMd+xgGOVcARtVxOF1NTsk2&#10;3L67kxPhYme4WsU4ObBMz1Tl7ziZoqOubuBqgqDcKdkRghM5xk6G+sY69sOcUC67U4jzxcpy1WcY&#10;rfox7trzKYinFPL+QYnAdOeMpgCa4p07khtiMhtZYuhMZJwJ14yMsyg0d5nTEKZzd1wzEV1REGzb&#10;LqKhgBB+nEWD37/SFDHrC0AWiAy3jG3S7fUqG77t198mm6lVyNbNd9EvmJ4V+v6JDob9p/K0tadp&#10;nr1qyfyCQO5wVsp6QFCVmhQTg8dC5RKobngDIFs76dyx23+wOvesIuGySGFtrW1j/GdydCdQosTb&#10;PNvNsODOSRs0M0v3zTJf8JVGcBbSn9+q3b9gfvWw3cPLJlitMroNJOepaxWwBsUR6/tIl4WazgpY&#10;eSJc/PiRbqUvcC6j6nqsKnHjvmh9Q22nOBa5VQ1YrG+hq2eJD7kmcbALpbow0ly0LHSWb4i5/qqM&#10;zTTTtNJBkBUPZVYassm2gXbaWhomHGNWqksnU9lRBNtmNMQqLNLtxsupPJiW8XWG9PfpqnJR6lhA&#10;cGEQic5kCWBamM4dgCbRmQzoLjMbyDiT6dwN40ygWaRxpqC5uwkNLpdJiWZivMny4+EmM9EjTkZu&#10;8MEahKbJh2AGnmIyV47ZjfUfB27XWT+PrlE8elD8hUP28D7XZWPSi0uHOmkUeZvnProqZhYOWFWb&#10;9K0Ttq6GIrozQzUcO3R2W1vbH6nRPatIuCxS2M6fTqMZlgXjg2jum5WNPyBK5GW/+yKScdzx1kK+&#10;u0V21n6mTHmY5pSAiXvCqL3iOqDcdfqCDOX91+OP30tas3OErqE2I57Dt6hARvtIRzV5JfvhTmCc&#10;+RzsUuwcN3VHvdTM/jWfpiWk9pVTVmalomHTlMX4wsdSuxgzjLTU1GyD8GdWdb9/dKqz0wSOiZ3B&#10;9sMZl59MPlNV/qdLENOCsKb6aJGAFm2fO8k7i2wPFEQzcJlAs3A/DcRlEppJ/eeufymaRbQBEj3n&#10;KnajIOS2AVKQWqfQ8JI2IzvEzTAftVrr5ve1zFkzd8Dnj6r4IGxeBfksU3PZFO4OHdRKNi3qgywI&#10;fw0CQom+GZkhwg2AILpG/G+bz/yRGt2zioTLwsKaGpvDPCqE+8a5G+f4OWa8vS/mKQ9kgfkl+98v&#10;UrPs4WvmqpNDlCYGjPkpBOqGmA4YXKeMc1kclLnpCxBRY09UJ63+dYS2Pg1NA8RjImGW9a11u5Ph&#10;5Quoqu1h7D+EfutN+ZaDierKKraRnc7jnOPmNIqppaOha6TFGMfuup+GoODnaCyD7Lwhd97MIMG0&#10;Ahf/j4rzDyZdeDj59F3uv12JvAYBkRgtCGguo6mA5jFa2D6LozOgmULnrG4YZ5E5DT6au0hoCKOZ&#10;H0IiXTME3rGbkaN/RKGoNiXk6HVzgcivU2h6pz7GN56uiRr3sqOja27xcs3kW8k2abg19DBB8yau&#10;mDZIPJdR5L+t1vd1yPQwpj48GypjuGdFc2PL767UPatIuCwsbMPSg2gqDKGLtpNG8cb5/VHkictg&#10;wI1euwzqU9GkgH1C+QrkiEVOeChODXKvXtDs5w+Rqwjq833QvmuRezra+gguQ80Bm0xNKwtDGecy&#10;1EkKlyfgXNbicxmNrBtOV1dQth/u2GUvY76cc931B5g7u1gcu5lz623FkKF0TWtdsXOBpqIxhLYB&#10;dhoKykZOhux0NBsRdZlOBbg3DbZ1c7e5cH/S+fsTSWAlhN45Vz3x9uuZx2+WbTuUdeHB5LP3JnYi&#10;/CuEKKsiRGE0H9MUOvMBTbHPYpMbfDoLpzU6bQ8koPxlaCZxWXiGIz6aO7iMu2bcOHdwOQrCb+/V&#10;SO+laPJCh/lDXr+gCYwD/Czz5IZxX6scRw24jwzF03GkaIdqgloI5coSItm6BQxa8ZEt7M7mM4Ll&#10;Man18wZARaNUPRBUyR+XHfrdlbpnFQmXKcJqP9QPZRW5G6VSwsLFIC/KO6nlrQZ1fCohCKlGOaxR&#10;8eBm57KEiAmhozNHRH9bOvTiAQc0ezIlfSxOsEyDYvQGb+myUIs5AevPRBy8ISKtLAxlnMvCUKaa&#10;ZbjPPXEvee2uaF0DLcZ4bh6Dk+1mZG+ga6Hd/cwy8NfI19LOzmjPmbSbbyvW/BqnqqLqNJYlslcc&#10;SihnuVl4WahKK1j4WHCy3b9obDeIle7ilMjRNtLauD35xovpwE1hyF57Nh00e2kMnWG+cnPi1afT&#10;KMt0U4J0pgIaRAU0l84EoDunM9c443TuwjjjaEZ0Jrlm8rjtztFMTmjw0SyihwYROUJopmQzoiAI&#10;152OMJ+NEs2jNnpDiHYEM07SX5b5AEmZWkX7N7qhUVHERyj13LvxrcaUlAi2TiFHNz/Ke0LTG3UR&#10;7YdkNcg3v9GM8JwA1Y1SAaFKBrCL6z40/L563bOKhMsUYSvn7YYrs3CGC672+9HsFmLMcoP8p4+q&#10;hXHDnTRKHFSLQU4a6OlnznqF44bGHd/JQINWyd0tRKpFdsUxR1mBtHLXHTDEO+UOIuNQhuqaeLwq&#10;ZeO+Ubp6Wo6xaNIJICk9lsWdN647XAbnC065v5mNtcGOYymXnpZcfV4WNdxFA8yyqPGB8BPsDFcT&#10;pjFA2XqwTedNgqKV6szOdlcz18rJH1r5bjYFo6Bz1ZPuvpuz9WCmh49dr17/LzjCtfLN7HP3JnVH&#10;lFWJkFhME3QWdtDC9lm0d+Z22BDqrdFpxlkgoUGic2euGcSnMz88+GgW45rxhAYJzUSiWWNKAATn&#10;quMOAolmuB38JJ81ItpWuWSgfVblOSuEZqx3e53KoW3sYd5JTK1CgKybYcGlgw5oYvHOqwAO+r3r&#10;3KC6USog3L9CxVy9YM/vq9c9q0i4TBb24W3dYHqh8LP74GofNyQOOV/RfeNQkwU+w3Ip3K8NYaTH&#10;+o8NdklBDyXRRe0hTK3i6ZmhrXUq6PnW1O/y1Ch3574+6q08MXDY+uCjN4m0MsFlrlPmZTA6oIxz&#10;GWoX4jK/1uFOmaiKfC4jKEONPVaZ/MuJOGNjHftoOkCTk+Nm7m6mra/JSu+6zzKxvJazId3J5LdT&#10;aQDl09UF+y5kGhtq20Y5Co8HAeiz01wNbfVVZRRsQ/BWPsEFuiP4ljbHcLAf4/rzGecfcEnKpWrV&#10;pIsPpwCFCyeHaWmqDfS21NHW+O1U/rUn0/nk/VJ1EFlQQhkPCqDF0pnknQtPkbgsxjiLzWmIRHOn&#10;rrljalB+MAi5ZhQ5RBSR0MzLZnS4ZghCNNhk2LpgBbxH890Heh09kYGkn2Re3DX0c8x0VC/ydcic&#10;Vzxk0STfWP9xHJ1CF/084HJ/65wTO/GxJ/xo70R1Cu0NaN4Cjl4+pRq6G6f5Mwo/vKv7HVW7ZxUJ&#10;l8nCVsz9Tdgs+1hksbSLTgtP0clXm/SNo7Yu+gUMWmFx3PA3j3WweqW657TDv7CSQsaytAtdDXPt&#10;VUsmJkViLYrUzkaEahXaapX9Vw6QRg+QD9x+KWIfNa0snMEgoCyyAwbFLKPpFAguH70zYc/FRCtL&#10;feswe1aWKyvZRUtL3WKgZZctfuCmGcnOquZa3t42h65kX3pcAhy5+rx02vxwFW11thDWkVNOc9W3&#10;0lOTVbQPdxTpprsUQNnE19LG0vDY1dKrT6YJALRq0uWaaTeezwwb4amlrnzuRFJirEt4tNfdt3PP&#10;3ZuMa4qQiPfFqWPlhChoJiQIaD6diRw0Gc3CdOYaZ3Jmg+uaO+gsLqdBQTNwuUs0E5ZZONfcZRsg&#10;KZuB0ExEYBQEJIQlBKdMeciQVf3ba5U7Gk6QyZW+ctR+gG22nXIJyEG1hE5Dj0mDipM+bFTNDdPu&#10;QpkQJnXyVyZ8l/LIeaiYUD1Xzdv9O6p2zyoSLvOFfXxfD1djuCaTQwHE1ilIDhuNhv+LQSrWrJgc&#10;Ngbu44b5JH36oIYmuIAlG/B2v2bF3RvcBtlnwq2ck0YJyoSIbPdokV14iC5THqYzLWDeofAjN6M6&#10;yWCQnDIPytf5UBaRUyaIDIIae+R28tE7qSymiamvlXOBh12wvSbxRBLxOV/4yDnX3TLMTklTdfRY&#10;z7P3C88/LAJ8AFCuvqgIDmHrsAwp47YRlNNxpyytYBfm8LudsmWwrZam+ta9GbdezQIQ47jkYvRS&#10;zbTrT2cO8GdamWg9eVD07H6uuprazhP5157OOF89pfsSw+sOOhM6K4xpxGU+o/l0FrTPIvLOiM48&#10;LnPpzDXOYnMaWaLoTLhmRGfxaCboTFybRaH5OhXNPNcsOptx5Gbk3ENh2tMCpMvDFh2mC2QzAM3t&#10;Mo9vmlQkRYa6Jvsz0iK9kkrGR53axUAV55OY+eTECapPs8KE0DFw90mpjO5GaUOYRbVfnGXuYUXC&#10;Zb6wtYv2wdWY0g0DzRunW8gd3U+JHhDuFI5scaZrFrsa5p/ZiXtqcggCtbHelWdsAM10zSLE92Z8&#10;bhf+AqBGucr7+nrTgxQnBo75MYQ3XRwfynwu850y4rKwU8a5LDqtTEAZ1dhbyWceZg4YaGvgZuJS&#10;5Glop2/EMBTbZQ3vR0FP4mg46Bobac9aHHntRfnp6gJgB3Dk9L3CYzfzbW0MrULsBPpXpDmzM92M&#10;6YYqUvK2gXa/0ynnuNtGOqgoKS/5Ia7y7ZyzVVxiEiS9cH8q+OLgKA9LE9rbZ8UYtjB2BMsv0Lnq&#10;7XyctlO7If5iHYzmiwRoEHCZeCUALUBnkfZZCM0ddBZIawg2CfKNs1BOg++aEZp5XOajmeKaCTpT&#10;XDMVzfyAIeKHhGaCywjNXC53ZDO4PZpH/xgCgapHyWaAIOxb5LA22eaX6h8ean1+rQZ/o4SySDfT&#10;pTCp87+JnmcOKum6xfu/tHb3rCLhMiGssb4p2LXUzZDaDQPMcmrEaNTpTWSHinr5lrfqI/omOmkU&#10;RfdPaPuggaa9F85BY9/Mzg2yVS6N8klsf6sqsACstl4x+Id+0mUhrG8Dd1wmT4JBnu1epFmmQJmb&#10;VubXQz6UcS5DXUV+6sKTnBGjnGl2euxUVxpN3S7KUXgsCT4qz42Z6qLvY6qsrhIcwtpzLuPaizIC&#10;HEAQ4MjFRyUbdiVo6WiQu0KD2Dnu5p7myl/LWQ2y+h1OmZXqYp/K0RtkqaGutnjV2Hsf5gEWBaBZ&#10;PaXq3fy8ilCamsrT+3kYNvvF/VwdLfWNO9NvvZh9oXrqF4lEapGMJgO6g87nEJQFGN0NOgsbZz6X&#10;u0QzSNgyd5HQIM67GDQLd88Qb5lJ2QwIzh2XIpkLAyFcQ9f0hdCl1gsUzwpoUCsEucgq000BzVsU&#10;UsJHC4/Mhkoa4lbeWN/8RRW8ZxUJlwlh29YeFx7gR5jlc78xxHa6xGQ2zhtgKjXJyzTb2zwb0Lxz&#10;nRt6SDu4ZjJ8Memp6aFWCmXxgbHU8awtMutO2clWhGlNDZh9IAx/NBSvrU8gg4FqS1dQRmaZXwNx&#10;KBNE7oAy6PyT7JzSgWomWnZB9jqGNJTB4KeGU1F3ZvCqjCSOvrepkoaqq7PFd2ujrzwrPfegCLfJ&#10;/GfoFV57XjF1XriqngZKLvOoCjS3GWqn8o28mZsZcspf3vvCNpkzfubg9Ak+ygoKpTMiK1/PvVQz&#10;DUckl543n8/edihHXk7xyO6xGDYTNKPCl8Gxvv1y7sX70y5Ud18CgCZLJKZFApqM5i7oLGicu6Cz&#10;+JyGMJ2FEhrcE92pa+7IZoDEoBlERjOiMwTn0ZtRsw6E0aYGyFWEbThlRx0E+CeqXfrsLtGWma4R&#10;/8u6E19UwXtWkXAZhLV+bh05YJqLfjLl9HN08xODY7EmMY11oAaF6ium07KCfSxyGDTU+4JBK44Z&#10;GL/nR9f2enzWC5R9ln1zz2CwUwb45VXTfQUaQOrlXz2nWc8dKl8RGLlOXB+MrjMYfCjzuSzolEFE&#10;RUX19kxN1oLVEeramoaWemZeiJ6AZnYW4NgN/rCOtNe011VWU3FzsZi9JAJwfOlpCTJxeO6Cx2UE&#10;kRuvJiWm9Fe30Obw2gxhJU6jmOrySgY2euyMLh4WJSxWuotzjjuNbejFMcOwWYf2jNelqYQO97z1&#10;Ys7lmukEMYG8t1/MYTpbp8W7gVPGmie2N09m2BtUzB5x9+2CC9XTL94X0KUHM67UzLz8cAb/I/hD&#10;lESTmn8xEGQ0lc4UQHdF5y7QzHfNItHMT2iQ0CwyoUGccYLLAmgm4oSMZh6Xu5PNgOBEfTPC16LZ&#10;5qznDX1NzIXPD+kvEtSOTrIc8FGTUkLQWKiGlIoJVTVm0PTW1u7PmNHDioTLIOzo7itMWiLl3IOY&#10;WkXHf2YLkJSi92jwKLjjB1fNJqeFeZvlIjrr5MMXx/iNP7DFGR9U8vXcvCBb5RJfx8w31foCUyY2&#10;y2X84iZVFmo9N3DzuYj91yl9MAgoC2cwKFAWmVZOhDp5+NaEI7dByUdup4AO30ZT+p6szth6dLyu&#10;tqa6mio9Hj3t32kcyyLQRtNRT1FDxVBfKySMvXRjzLmHhVeelZy4m4/bZCqUQddfTAoJ5egwDbl9&#10;OdJcWKmuOgY0LS11ZhLqJEdmbpeClbBSXDUstM2NdLV1tZbMDcCwRU+q80wNNCJjfKrezie8cOXr&#10;efOXx+lpqde+KsE+T8bap509PF5PX/vEjclXH83is/jm8zn33i2servg+pM5x65NPHql4tLDGcSn&#10;IiWK0QKYFqazsHcm01lMk6CItAYPzeTGQEpCg4JmYS6LRDPBZWSZeXQWkWgWnj2DiDEemknZDC6X&#10;EZohUDedi7CaEwihm/WLK3Xu/C4FtQbuJttlsY8qWCN6aoTYjAcmfXQrB2oTpWKCoMIe33et+3W8&#10;ZxUJl1FJHb6IrZNEOfEu+nmjB8W31Qqmg8lqket4Os4noLPMvUvm5RMiPE3yCDqztIomhI7ZsrTP&#10;QPtMe9WSNbMGCbQKNsmdv22sPiVEZVJA3o7QzkeRiIPyPtwpH7wZf6Qy4eT9CWcepZx7knr+cfrZ&#10;mvRT99NO3Es5WomIfOR26tE7acfvwpuZF57kXn5R4OxqrqSqbMQxUjfQVFNXNTfVGRpAnzQ3ePe5&#10;NMDxpSdFJyqBBRQiIygTDVanq4ouPqrw9rY19DYjuAy+28zVVFVG0XEkg539JcOs01w4ue72UU6y&#10;CgoOtsZHLpct+mG8mRGt8X0puOZHVTnqykoT54yoercQAHr75Tw622pq6UBkluvLYYHMCR6+Ac73&#10;3n17sXrG5Yezqt4uvP1i/pZ9uQUTw6OivewdTPoOoG8/XACAvnR/5sX7QGeuLnH/oDIaJMToDkDz&#10;GC1M5w5A8+mMA7oT4wyiGmeed+YlNDroLDqhweOyyH7NHWjmu2ZhNPOf2dp9NEOgQrjmbQ+F0NWY&#10;EnLxjomA26AImPtZBkU+qA2fPr8epPzDrEEj+yWMGzp270ZXNMmtSDTXKUAFhBtQqIyU6snWTkof&#10;sZiov0KVWlg9rEi4jN25VuNmkOpjLjjPMjH5/WpPFEyUWCHUoFB52ubDAx00txz/cXyIzrKV5y1L&#10;EiLdjcA1o+GnbJ1CZ/28cI/kpleaqPMc8XVYvk5pyKr+0uXBXt+heTAEHkTCzWBwocznMj+Dse96&#10;7KE7407cTzj7eMKph8nA5Z+Pj/5+c8Sk+YPTCryjxzoPDXHsO8DKzcOMxTZmMI3oDCMm09jZxdTL&#10;x9JviH1MnKuDo5GctJyZkc6oOI+lG6NPVeVVN0yqrJ14/lHhiUqo/6KhzONy0Zl7JWfulbIY5qaD&#10;LNlZriCHYU6q0gqW/SzZ3e+AgT9BipXsYsAykvqPdOQwj/NVUytfz732eJa5ldHqJSEYNgPIu+On&#10;ESqqqocvVdx7v2Djrkw9Hc3XNflY62SUxGiaxLA3mP1dbNWbhXdfL7j5dN70haOcGBbWlnp0O/1e&#10;vXr59HU4crni1vN5l6pnApc7Fw/ZnTCajGaRgBaJZoLOXDTjdO7EOBNc7iaaKc2A/FmbO0Gz2DZA&#10;PpdFZTMINHdkMyBc916N9PwuSLosOGB1P6weD2kitskCCn+Wu3bUbtkUvyXl/kd/5rR9UMWw3vMK&#10;4A6yzEmjyEK23F6l7JcV3qgeUb5LCJPavlLElPne5pluhqmV1x91s5r3rCLhMjY9byNdM4Fy1t2M&#10;ckNdU5pekkhKVoN83VPtIYx0P8eMOQWBN05Zoxw01hvvNoS7g3a5W2esCuOGuxkiOjtpFO9eI/h8&#10;kxbZreds5CrQo1TnH0LNfWIyGB1QBu2/EXv03vjTjxKPVyf8cipmwdrAlDyvwYF2jk4G+noaqqoq&#10;ikrKiqqqyjQNdQMtmpmujpW+np2hvoMRkr2hrq2BloWehrG2io6GlpGWjiFNT59mZaXH5pj6Bzim&#10;5PRfsmHkvovpFx8XX31Rdv5h0cm7oqEMBDlbXXr8ZqGNlaG5vzX4ZXY6ymDoW+iyM9261daHRlej&#10;b6HJjLTVLUz05nw3+u7redcezzx/b9q9dwvTCoIG+Fhi7dOxpokYNjPQ1zZshNdbbFX0+AFRwY6o&#10;ua+hAmufevN8sqGhzokbUx43LP1ha6q1nYmpgeacGQHXz6cCl6Oife68XHjr+fyLgN0Hsy7dJ0TF&#10;sbB4gBZgtEgHLYjmzuncYZxFNgbiXBaPZmpCQ3QbIN8187jMRzM/m9GBZpJlJu69xFlmkIhsBurO&#10;fDAcAli+InTbeRsRDYC1qBvywpIAtm6hg1qJrVIpVIT4oNgN8wd4muZy9PLH+sd9WzbEyyynn3X2&#10;6yrBp6Lw1SDf+EIz2CVF+ClTdI2EGfk/dbOa96zyL+cy9v5Nra9jvodJOuWUQwCtnOYr1iy3S+3f&#10;6GolX+GgVuyoVgzWGKJt6zKvN/f10WWfuFlrhT/krp+wSQkfHR8Q116n0pEPqVNofKvmvNhPtjwo&#10;+IdgHMogPpQRl8kZjH03Rx+rjjv9KB5s8nebQ5JyPLz7WhgZ0pSBwiqqgGB9eyNzNwubfrb2fg4O&#10;QxwdA5ycAp0cg9CrUxC9QyG4QtGrYzDdMdDJbrCDVR9rI5aJpqmOorqKkrKSsZHWQF/7wklDth5M&#10;uvi45PrLinMPiilQBoicu1965FqBpZm+VaCdc6GH1UBrDUVlRhy764ni0tBzr9kZrrbB9mq66v+v&#10;11cmRjprt6U+qF107/3Cq49mAftuPJuz7VCeqbH264d5KImMTbt2ZoIWTePIpYlOLKtNqyORjwYu&#10;YzO/nTXUsx+9pnbpqPiBKooK5YX9G2qB43O9XE39Al3vv1ty48m8S/dnX34gUrMQrAmJ57UYQAvT&#10;WbR3FkSzAJ3xMdxf4poF0Xzibu65mvwLjwtO3cs+cksYzeQ2QILOfC4nihpsQkYz3zLz0czPZvAt&#10;MygSQhcCGMLYZbFf0zu1jhGAhNql921wdVArdTXIBRCHeSb1t84Gj8zRLfAwzvFzynhbbQgIWjbZ&#10;z/ibyVu/A8ssprphUsun+EGVpFRSqLZ+TgUf3nZnWHYPK/92Lm9edUS4e5yXaTZcwF/cNhbboFGn&#10;UPuUduhndn7ssL5W2Y7qxejxwBrFEGqTUsPO7XdoQ13lpNEDK4HRDUr1T7RRTo1klhcfcZIuDzOa&#10;GbD6ZPjBG6LNMlSJw3fHnHo0bu/10QvWDR0xlmlnp6eirKKgrEoz0THlmNv2t3Xwd3AEEA91Ahw7&#10;+DvaD3Yg5ACv6H3EaOCvYyBQmO4YBEK8hnccAh0dghyBzoBpehiDHs6EV/uhDmaeFjRzHQXw3Jpq&#10;3j7WJVMC9pzNvP5i4pWn4PIQNQh8nL9fdvhqoYWpnmWQHdhemrqaZX/LzqZUxnvgsXPcWROcrQbb&#10;KNFUZL+SGRrALp4cpq9HU1ZUZDtbJWcPPXZ1YvX7hdcez7pwb4aVjfGR3bEAZawREDwjwM9uSKiH&#10;k5Pps6pslMTAuTxmBHt47IB+vmwHK+1rF1JR0hmbU5jpbW5tcuvZghtP5wmxWKwucUVgmkpnkHj7&#10;LILOPDRT6XyGa5z5CQ1yY2B30Xzybu6VZ8UnKnN/2D4WbnF+O5d64XE+yTULZzMILv/BbIYIywyh&#10;u+pkuNEMNALwu6NOApYZpZXlskZGQ+0Yykq7sN+x6Z3y4yqDwrHDnPXy4X50eN/Emuumn5oV5+YH&#10;mUpNXFTqL5bLzXIvbhlDlfQyoz7KBCrv1tXHulPTe1b5N3MZa29vjx0yy1mP2j2OqVVYkQSmTHzH&#10;TKJBGcKoTe7xTaMf5gyIGRjvrFdA2Gf4I3pg/Jq5A57cMuI+tY/ckahO/v1LTbv5Q+QrAkf/iKa9&#10;Fx7dt+9G9PEHY49UjV25I2RssrOtnZ6SgpKimrq+raG1j43DYEdHf0d4dfBzsPe1R4I/wCn7I0Aj&#10;Cgc4wd82g+ws+1ibeVgau5gbsk2ROGaWPtZ2vnZ2g+1t/e0dgp2cEJEZTqEMZJ/hX3DT4Qx6BBNe&#10;rX1tte30FdRU9PU0wyI5q7aMvfy44sbLyWfvIYKcf1B+5FqRhYmeVaidRV8LXQMa6hgnnMFIc8E7&#10;RLux01wdR9AN2EaycvJK0vKDfBkrNyXdejG3pn7xtgO5hkY6lia0oQNttLQ0sktCbr9YcP/DIgbH&#10;atMPHdZ428YRvXp908/HCvs0GSU3QJ8me3tY9OolHRns1IRs8nSsdcrD21nqqiqbdufee7f4as3c&#10;m08XVL769t7bxfc/fAev1x7NvfxgzpWHc+AVxzHxSlUnPvqiIKApdBY0zgJoFqCzQE6Dl27u1DWf&#10;QEJm+fzDogs1xRVzgp0YpsqKSnIyCgb6WrOWRlx8UsDjMkIzbpnTBbmM0Mzjcgea+ZaZ4DIJzRTL&#10;zEdzh2UmRgCO2hgCwWw/fwgENoQ3N86By00KicFjLOXKF5cBc/9LPEGtIHYYRy/f1RBNk+9jkTPM&#10;J8nDJNdepfTIFg4yMfxqQlG7TFlCJFRMSlWFyjs2AC7GqDqTqrawelj5V3P52vlqOK+UJ6v6WMDJ&#10;Lrxy0L6zKOELgq9VGsO+AkDfOWe5oGRomHuyl2mOi0EeXbOoj2VOYdwwcNYCXG6RnbGPKYXPsPzT&#10;WXLfOATl/bejT9TE7ro0snxef88+ZmrKyvJKKnrWBtZ9EI5B9r4O9oPsuUJEtkc4BhAPdrTysTFw&#10;MtYw1lamqatoqGnpaJqY6tjaG7A4Jq4e5h5elgP87M3MdVWUlHR0Na0djbQMtdQMtWhWeobOplaD&#10;7BzBOAORwxCgHQHQEQz6MBYjkmk10FrdVEtFVcXLy3ru0uEXHlTcfDX1Qk3FketFFub65n0tAcr2&#10;/CeVgC9ORyxmZ7txstxYSc72kU6GLsaK6soyX8uaGeqMGd9vy96sOy/n3Xk1D+fatKq3C3afLDIw&#10;0P5ta8yBPeMtTTRZLtYnb0x1drf7ef0wLpc/T657Vayqohwf68ZNLrdNeVqVIyMjn57kibVPg3/x&#10;7hkzCzN9+vlx3mJrHnxceuPpwiOXJm/dm7f4h4TCiZEVM0YeujDx+pP5Vx7OJQlhmhCFzoRIjCbT&#10;WSC5IYbOBKAF6CwGzeI6aQii+U7+lWelBy5lDfJ36tXrq169vpbqLffNN7Ky0vJqKiobdsedfZhL&#10;ds287hlUNPNcs3CP5rgusxnCDYAQwD+ejbDAZ2eetV/wWVOY9MysYDOZiqK4KHT7iH1zdhedrVPI&#10;0i4oHT9sbmGAl2murVIZW6doVm5wWwOej+Z/l6I26Uv7HTh61DEmUHld9JKvX7jfZWXvWeVfzeXp&#10;+T8yhFr8XPTzYgePR6NCKMkyQuCUG+UQssEsYzJYi8LnN2ov7uhfO2pz+Gf2mnn9xw0ZB1wmVuWk&#10;WRjdP/HTR1JmuV7+9XOa1dyhChWBCZuJqTC4GYwDd4DIYzYdi0jMdrW00JaVVlTX07JwswQQ477Y&#10;wW6gPSECyg6DHcAdwx8mHDN1Ay1FZRUtLXUG0ygkkp5V0m/uytB1u0btOB1/4FrK0TsZp+5l3Xxb&#10;vGBllK6Whpq6qrqKyrgk7037xk+ZFxw3wau/r721nSHNUEvTQtfYw9w+yJEeyQIuA6kB0/QoBnME&#10;G/7WZRgpqqmw2WazFg278nTy1adT7R1N1NRUzdxMXYq9UNY4042V4kKPY9mGORh7mqqb0GTlFRSl&#10;FcBWR0S5f7tq7Klbk6reLbj5fA6faATUHtQunjI/xtxEC2ub3lg7adQwpoYmTd9A59rZZAybiiiM&#10;W+aoMOacqUO4XMam7d42ujR/AAL3p0noHdxBu3FM88qjvl2VGBDm4Ui3sLExlP5G5pv/SgeHuf+4&#10;M+fKg7lXa+YJcllYcy6LYrQwnXmA7pzOYjPOQjmNzlzziTsFV5+X/3oszdwC9TOBG4UVS8MPHUgo&#10;yOorL6f49X+kw0e6XHpWKKoNkJLNAFEtMw/NIkaaiLHMAn3mIIzjNyPLDIH95jnpydmtMlcP2QOI&#10;XQ3yf13uhX1GUxHRNQv9HDPqnmhj2NePrpoe2sy5ddIaa4F7SjG9UQnVKrTXKY/xHS/cYY6hkTCz&#10;oMvWvx5W/rVcxuo+NgxlFQtPtUzXLN68WPzTIRsU3lTrnd3tuPV7rzn5genDo6N8EgfaZULkOWkU&#10;26uUQNixtAvBLOO+oPjATy4Cq2qRnbaXRQwk2XIeTea563LU/lsjTjwcvf5A6MhxDF1tdVkZRV1L&#10;fds+tg64NbYbYIfEg7LdIHtHMMiDHS3cLQHHCgpKxka0IUEOZbP8ftw/6ujt5PNPsi48zT5bk3Wy&#10;OuN4VfqxygzQ1ZcF5TOHqqqr0nQ1LXws7EbQlZWUMwt8qxsm33hTBvfFBy5lrtg8Oi13gHdfG31T&#10;HQ0zHRNvS6dwBmMY0ykCJTecIpmMaDZ9GNPQzVRJU9Xd3WrFj+PcPW3kpOSMPc0MvUxp9noqBhoK&#10;qsqKCoo0NVUbCwM/P2Z2UeDaX1JO35589828ytdzr9SgcXcgHsuQ6wS63Xk5/3HDUms70/XLw/Ac&#10;8ayKogFGBrTGNyVc5uIg3vvrmBP7x2PtOKmbJn54VoRyGs0TuQu0TXl0J0tOVpFG02DRjZLj3bdv&#10;jRk8wNrcwuCnnbk1tcvvvFx85SFAmSygMPEqUiJMNDcHLYDmDjpT0MyjMxXNfDqTWwIFXTMZzajd&#10;9eqz8h3H03X1NP/bq/e8mQHtLVPgKKFrEjYnMc69V6/eVtb6B69lnribzUMzn8tkNHMtM4/LIDKX&#10;O8lmkLlMRTOE8WbeMJPp+1gdlhmlmOUrEqNsFEvdjfPAsvSxzGbrFMzKDn3xUK/tnQpaEvwNv5tp&#10;58Kkfvq2r3CHOajCAezi+o+Nndf3nlX+vVze/8sFYbPsaZoDkH17T3BUHl/1Cp/eqoMFdtIoYdCK&#10;iIHXThpFDmolQGFv85wgl5T44DGTU0PXzet37Bfm/cum2EdSv846hbcv0KhrMMuJW7iZ5X03R2w4&#10;GBoV66SppiIrq2RoZ2Tbzw4ReYC9XX+cyHwuI4/saD/IwYhuoqCsoqGm2t/XevIC/13nxp19lH7+&#10;ccaJe6lHbhN1D1VCqI1wG3vkdvqVF/klU4fIyyvaRjoZWurZhTo4F3o4jGLIyCqMjfe+8rz0VFX+&#10;6XsFl56U3Hg18WJN6bZDyfll/h7e1lpGWtpOhnZBjuCX6VFMp0iGUxQD6MwYyQI60ww0gb/6erR+&#10;/R379XUIDOTEJfQvnhz23dpxO47lnrk7+dbLOXffzrv1YvYVNIoaUAUSIPLlBzMrXy249/bb7UcK&#10;45L9ZOSU0id4IdYAarGpV88kt9aWo0Y/AruNFe31FW11pHdgMfDIxN+g1inXz6XMnOR/41Ia4jW2&#10;4NvZAb2lFPadnvQB23Dr+bc4gufzxEezsCh0BokEtFjvzEMz2TgTaBZjnMXmNHA0VxZfelx+6Equ&#10;samOgpzcoT3j0KWrhX+5mn79XDJYZlUVlfW7x519mAdcFpXNENejWWw2g2+ZxTQA8lMZ3CxzwpYQ&#10;CGzreUPevdDsuEFslG94RcsYNgqcClhdHwuUJxxkn9HHMrfmiolA0qNLNcm9vmswwBZVUkq1hYp8&#10;YPvFzut7zyr/Ti6jkhv7PUubOsaPqVVYlhCBnp1KiQlCmNTOVR4WchVEuzBKdVllF48bvnOd2+VD&#10;tg+vmNY/pWGN+KNXwQW0S6OwIxuBFtl5BxlSZWHgLMBfEDPfH38wKmuiZ69eUoY2hgBiwK4t4Jgv&#10;HpcJIhvYG8nJKRrqa45Jctmwd+TpmpSzj9KOViZDBYNqhlc2LpR5XE6//Dy/fMZQJUVluxg6fQxL&#10;R0eTmcghug87xbFkFRQTU/tdf1l+8m4+0VUZbpwv1JTefD3pYk3Z2m3jo8d4mFjqaVrpWg+1Z+J+&#10;GdCMMhuj2E4jmKae5gbG2pm5/jefz3zU9O2dN3NAt17OvvZ05qWH0y7c53pGYSIDxYDId18vXL0l&#10;1Qs8kLqa3wDrrT+O/PCymIta1AeDl8Hgi2juo7zJVz2QehLKcsAXmye2t0xesjCExTAxNjFISAs4&#10;cX3Go7oVt54vAihfrekQidTCsO6CzqK8M9o7QToLoJlinMWgWcA1n79feuFBmbOblYyUzNljScgm&#10;k/e6ZdKnD2VO9oZffyW7aN3IC48LBDs1i8tmiOibwbfMQtkMbpaZx2XypBmIyxDGEMz8kdkLDpGm&#10;Zn6PP3q1WXntnIFuRojLboZ5LK1CG8WKfeipbN1owiGrXaZkfKRw6x9LKykvbhlRr4UqO6EeVv6l&#10;XH717F1/mxwvU7huC5xgsL2ntjOxdjH9dVrkTu5ijA8c62mSB9d/N8NcH4vs0YPGr5494PFNI5Ru&#10;xr4WeJA7WXUK9a816Av95SsC4zYhs0z0WT5cFTN3jZ+SvJKVpxWYYjDLIDKX7X3tHfwcjBkmsnJK&#10;RgaaybleO87Gnn+advwe3I0KzxhHgvLNtEvP82ctCQUo2w5zcinxMgeMWulxeM/xY2e5OcYy5RWU&#10;iicH3HhVgffHQqnMU3g/5dNVJVefTrz1esreM9kZeX7W9oYaljrWgfbMGKAzA2kEkzWG4xBJR1MX&#10;OVus+3nC3XfzyHO/8Yg8jUdkHMrVM24+m1f9btGan9M4brZamqopCe63rqTjt+QzOmzgnyJsRlvj&#10;pK0bR3i6mmqoq49LGXK+ck5N7Yrrj7+9WrNASGRMd0JnEMU7i2wV5O4ycQR4aObSmZTQ4HJZPJpL&#10;b72eGh3n3avXVwd2xlKhDGqciLVPHeJr36vXNzO+i7j0tEhoiDb/ga1fgGaCyzw0g2UmssydoBlZ&#10;5rE/hchVBDK+HVz/Wr3DMgOasW8Ob2YztYpcDfLXzBlw+pD1xf127+7rYnXdSF+Q1S594hcWS5vK&#10;ZajIA2xzX79430mV71nlX8plNKunBrXbsptRbrhHcstrDbFNEO+VsU9yWIv8nbOWC0uHhLols7SK&#10;uENLjPMTQ8dsW+n59qEecgGtQo67RfaHk/Yy5WGmswLWne7ohrH/9sh1B0K1aWomDFMql3GbbOlh&#10;paiqSlNXHZfiuvNc7LknqUfvErMcAJQRl3Eog6CmcbmM18C0C0/zVm6N1lBVtQq1Z+egRjl9cx0L&#10;H3NwytxObCnoYdg2wxyVFZWXbRxz7XnFiTsCg0dwlVysmXj7zfSj1wpzi4ZY2Rlq2uk5RNARnYcz&#10;QYxoFmuss3F/C024ZqT5XqmZfvPlnPP3SDaZ5JQvP5x1/8Pig+fLfQOd1VWVMiZ4PnuYj+dJp3Zk&#10;J/5coZQIEH/63p1j3J2NtbQ1J84ade/19/feLL1as/BazQKQEKBB3QG0EJ1JaMYn38D3WjDjLIjm&#10;LhIap+6W3nw1dd7ymF69/vvdvCCUvqDsHQjdWEwfEcnq1evr6YvDLj8tBi4LDtHuGARIQjMRLShy&#10;eFymZjMELbPwpBl8LhNoRh0z1p4ON5kVAEG+ljL/JyY1OzfI8KspznqF76p18f5L0qh5kN+jv5uq&#10;V2h+pRHmniw89o+hkfDL+k5m/uxh5V/IZVTSRoiYqIhOK5pfGIBSEJRooOijIj4PhlTjS9qBLZyc&#10;UcP7WOagoSWqaGiJPz19Skbo+QP2rcSSxFdqFVs/Kvf5fqBMeVBUx3yeyGjsuT5i56Xh1tY6+jYG&#10;9oM6uGw/yMF+oL2Wqa6ctIJ/kN1PB0ece5J8pDIB6gxRf3Aoo5k88dpFmOUOLp9+kL3zVKKJgZbJ&#10;QEs0OX2aMzOeo0XTsI9woAzJg09NBlmaG+sevJR7oaZEkMtwH40bt6rSCw8n3nk788iVoglpAw3N&#10;dfVcjBkxbIAyuGb6SCYzlu0UzVS30fHwst15JPfeu/m4VewgMtjkW8/n3X21sGBShKqqSlig/b1b&#10;WQg0bVOooPkr1ETQedr61ZEmBupMjs1vxyqe1K++8XjRNURnroDUFDrDa/fpLCatgY4AjmaQAJp5&#10;XejIaBbg8qXHkw5eyldQUh4VxUL5GZE5HJzLMcM54Jfnrxp+6Qn4Ze4Q7RNV2aers0/czRKVzSCi&#10;hW+ZRcwCSuEyzzITXAZRW/8gpCGwI9cFQ5D3Wzaw7aNyR7+3eoWHV003Lfb5tnRI80uSlf4dwqTn&#10;5gdCVaVUXqjO6SM7mcaoh5V/I5efP36Djx0SSGL4WGS5GBRcO2IrwuqKE1zwAeKtcjU3jFfOGjSy&#10;fwIHH1piLlMxvE/S51pS97gmuQNXzBUnhupND/juGHmA3/Dd10YcujvKs48ZzVgHJZdxLjv4OVq4&#10;WcrJK1laaM9aPuR0TdLxe0BkNJknD8poJk+8RlGhDDpWmXGqOtvD3VKLbuCMPzEEWOwQ6ailqc4Y&#10;z2amU2fgdM710LDRDQ5mX38x8XQVQWQBKHNJcbf8Ys3kyrezdx7NDglz1jTVshhiy4rlAJfp0Uz6&#10;KBZ7vLNRfwsjS93ZC6Or3i64+ngmYZaBUNXvFh2+NNHFw85YX3371hiuR6Yg5q8WovPMurdlE8a5&#10;KCkqFkwc/vD9qsqX31+rWXT9EdK1mm9xUehMAJpinwXQLOidBdIanaO5E9d89l75zVfTBw1lGupq&#10;1L8tw1rFXMAQl6dFhND/3/+TXr559IXHhScqcy8+KQQduJL+y/GkPRdSzj/OO1WddfgmcFkEmoko&#10;wsMJhRYPzSL6zAmiWXhkdtShG5FLjobrTgtQmhR68Kp5R+M5kWXGeqNGl4+kGvQ71Cp99ZCdi34B&#10;at0h1V+ozv2sc148eSuu1ves8m/k8rZ1J4STGK6GeSP6JrS+J8GUIjC/bTKoTY8Q3wvA+y2ooa/1&#10;o8qZPU5lSRFuRgVbvhPsadeoMGKDT++ykEErgg6iDAbXLKOAvjri+IMxYSMdVbVowGW7Afbwqmup&#10;DzY5Moax+3Ls6UeJ+29QZ1gWZZa5UIbb1UvP8+OTvZV01PmzCLGz3Sz7WeoaarHTqA+uBqFHliQ7&#10;K2uoLlwRff3FZAqUwbjhXCZggcBx9em0O69nf7d6LJ1lrkXXp8ewGKPZgGZGDIsV52w7nK5hoT0+&#10;YcCNx7NvPp936cHMhx8XL12XpKKqOjzM6cPrUmT9/qKsRZeqR0NUwKfv2xmrr63SbxDn6v3FQOdr&#10;NYuvPyLEBzTfRHeXznw0CxnnzloCRaL59N0KgPKCVaPBBR/dE4fMPmw5ZV8IwcWmdcrAfjYyMgo/&#10;7U+8/qr0fE3hgh+GB4QyLa30dXVpJiY6wZHsX08mnX2YffgmuGbKlEadWWYxw0w6s8wQ3gOXB/Uu&#10;DYne6I3PgvuFGWS+yA3mZNUptL5XHd4n0dVQxDRGv64/Ka7W96zyb+Ry9uilbKGeGHTNIny0qJgG&#10;YqBwi8KJ7YyKpPDicVF71rtjDcqI4J+AyNJohm94bZZFWbN22Zd3jJqea3YMS2mQr3qgrzs9SG1y&#10;wOS9xNRxBJe5o65PPIxNLXRXUlMHmwxmWVldXV9XY/rSwWceJx6uHLf3GvUZUZ2Y5cM3U889ylmx&#10;OVpVVdUxlsXK4KYsONluxk6GRvYG/EY/igDcpoOtGU5mZ++VnqvGoczlMgFlgstcaiCIVE++83rO&#10;2cpJCRMGaJtrWwTYsuI4wGVwzYxYNmMch8YyGOjHOH1t8uOGpZlFIfKycksXBiEio4F5QnD5+4XN&#10;fP2seFAfcwMj/QOnpz2pW3vj0RLQda6ogCalOCh0FkSzAJ0pOY0vQPOFh5PPVk3U1qElxrqie4tO&#10;LmPNk1pry53sDHT1aGfvF207MqHvQHvp3nJf/T9peVkFVWVlZUWlr3pJ2dga/nZuwsl7mSL7zBGx&#10;1A3LTOGycJYZzWQ0aU8YhLre9KB7D/VET8dIFvC3Fa8775XRv/UK+ABaKTRB4wf8HWFh0t+WDMHH&#10;0wpUYZZ2Uk7s9+Jqfc8q/zYuY+9ef/R1yPc0FZhAjpTEEMPlVrllUwY7qZc4qKEpiuxUSucVBqIH&#10;XZ+1nJUTWBofuXlJn8aXNO7z2OGWDZDNb9NokZ20h927NJS5MHDn5Yg9aJ5lwlxwuXy0esz0pYNU&#10;NdQt3CxlZBQ9vEy3Hh8JNpmoEsTM9wjK17l1BjfLBJRBJCjfSj1amX6yKovDMjX0Nu945mmqMzvd&#10;Vc9E29yTO4e9SHGy3dWMaJNmht18NVUYymfvcc0ygQ/gyNmqyZcfTb/3fv4Pm5IYHAsdVyPmWA5j&#10;DBuheTSLleBsOMjCe7DT0GBXXS3VU0cTUDa5k15uf7Pg2tA+FWufnpXiIS+vtHF74bPG9TcfL73x&#10;6Lubj7+DV5zRZDpT8hudeGeB9kDxOQ2BThoCaK6aWPludmKmH01N5cOLYuxzpyn41smvH+XTNFQ9&#10;fGxnLY1SVVHp1es/8nKK+no0TXXVb76RVVdT0dRQAzSPTvC8+DRPXAMgD81cywzBRqBZcNZ8imUW&#10;MckchPeOSxEQ6hDwk/eSxpiIVK1i82u1i/sdHlwyQ32Z2mWaX2leOWI7r2Do6hm+qI2dsjwhMakM&#10;T5N0P8eC929qRVb8nlX+dVw+uOOi8COj3Axzo7yTPr8V0yLxSabqrKWrQYGzft5A26whjHSObn4/&#10;66wV0wb3t862VS4lhpYM75v0rNKIOgVdrULjG3X2osHyFYFJ+FgSXmaZ4DKyG4cqR6/eFQo1Sqa3&#10;fEw8+0hl3NGq8Xuukp/d15HBwLthiMtgpF58llc0ebCyVkcGAynNmTXBWVtLw8bfthMus7NcLULs&#10;WCzzc9XlZ6vR6AaSU+ZCmcdlBBHc6yGsVL6Ze/b25OjRPjRbXfuRdCYYZ9w1O6e6yeip25hoParO&#10;Q06ZApR/glomwdVi4eyhMtLyS9dmPm/cAGjm6bsbOKBJ9pmf3Oigc5dopuQ0SFwG8V2zAJqvPJm2&#10;92yBtLTCmqVhIjrGkQVXF2zG9XPJsjLyRsY6//mPNE1dtSC3/5ljiU8f5FfeyirM7icnq6Cupqog&#10;p+DEMDl6O/PYHUqWmUBzRzajq44ZYvoy87gM4U2MMZErD+Qs8mt6q9aR8aMI6hr29bv7ekxaaebw&#10;mCO76JPSQsM9JkBFs1EqHcpMa34lpmdUvcKnNxqRXhPchHplQNU+vOuyyIrfs8q/jstTsjcwadRh&#10;fgxa0exc8L9izDImtajUH2IlkJN6/7LF+5e08sQIQLOLfj5bp2CwU4a3Wa67Ua6jWnH2yGg00p+c&#10;GmuW3XXJUn5iqNHMgB9OhVNmKYKABsex/+aorSeHm1vo5E3pc/px/IFbsXt5UBbmsqBZ7uAy1LRj&#10;dzMOXk+zttS3CLTlziKEi5XuQh/LoqmrO0Q5UTpjUAQ01zDWWrRy1PUXUwTNMhnKiMt8KCOy3Jt6&#10;9fGsqrcLZi+INrE3MAuwZcc7s+KdlUy1fFzM3r0owbDpaFIhClP+IUKNgXM2rIqQ+kZ26ZqMl00/&#10;3nq87Nbj729yhRw0mc5C3plAM5/OZDRz6UxGs7Bl5qGZn9CYdPftnKBIN46TIfYJDZChbjBZnyZh&#10;n6cOj2CCL+7VS2pYOLPmXi66L0FT66F5q2HXxo9xhU+VFZXMzPR2X0g9cTdDlGXmcxkkmssgwjIT&#10;XO6k9e/A9cjVJ8MNZwQoTAzdfdkCayJZZriJrJdH4wMw6bYPKnfOmf8wa9AA20yoPhwdNHsBg4Ze&#10;PU1ynPULzu12Ejt3GCY9KycIqi21ImsmTM3ZILLi96zyr+Iy9qn5U4TXRDfDVMrpRMNJdjBQYzHl&#10;9IPqFNo+oieMWSuULZ3kj+62sK/O73VgaaN5MObkBb59oXn7nMXIfgkcvfxB9hnv7+t0PPQP1Kgw&#10;5iev3qUhfiuCDqFuGLwkBg5lgssQ4jsujFy3N+LYfagDcKsIIpvl7mWWwSw/RWZZRU+TkkRmZaA5&#10;NrXU1ehjmMBo8kcUgZvW72seGuZy8+W0rpwy4jKBFZwv0y89mF794dsdB/Lc+9hZBdiqWup4c8w+&#10;vi5DdPjHQpkQ6tIw+6cfIqV7y63dWvCi8SdA8+0nQGcC0Dz7TKWzgHHGAd25cRaZ0BBAMxzb689m&#10;bDuU1fsbuaO7x3bW3AfCu5fkZ/Tp1esbKSl5fEanGdReLtiMw7vjpKXkFeUVbewMD15LP17JH5z9&#10;Z2WZea1/CM2EZY48dD3SdwVq/Ru7yVOgOtQqvn+oc3wHfU7B0JH94z3QkzCLPIzRuGoPkxzwN2MG&#10;j1syxQ9qE9yGzs0HqyTuwRTSJ35lsnSoA0ygakd6T/rU8km47ves8u/i8s1LD1wNUigTe0JAwE1T&#10;3SNt0W0UeBLD3TgfLuA3jtrgjRLSGxf2tVcpCWSntbzSxNrg4v/fzYv72KmUDKanf3ig3RGI9fLP&#10;n2ibzQ5QmRRQ9lsY3m2ZapZxxxGz93rMoUrkRAgok7iMoEzisugkBtSxI3fST97LduaYmQ6yoiQr&#10;wDvbhzqgTnLxbGZap4+pTnN2GMeytDc6dKngwgN+hy0Bp8zjsgCUccqgTspVbxZevT/LyFjPyVb/&#10;3Utwyv94KBNCaJ6zakmIrKzizsNTntWBa15x+wloOdAZjDMP0ASdRRpnck9nPpe7QLOwa658M3fg&#10;EJZvXysE2Sah7eQLbfCspfODe/Xq/c3XsmuXRyCbLGyusWlXTk9QUlSCu4GB/g7navLET5rRkcoQ&#10;sszUvsxdWmYI9dLfwpQnBUDwv3yq1THDHCa1bu4AuH9kaqHZPuno2SWFfo6ZLgb5CUFj798wwepg&#10;mf8sm+xnrVg2zCfx0xsN0anFRvnaGt0hjHSovOS6DFUb0HzrykPhut+zyr+Ly2sX7xfuIcfSKcgf&#10;MwxrFdNAgUltWNAXzPKogfFYswLqEteskBI+2lKufEZWMPd6jkkvLBlipVAWHxiLNSh2JNRaZFef&#10;sJMuD7XBZ4/bi0+IIZLLEOI4lPmPVSWgzOUyUUl4XBZtls88zF6xJVpTW4OZhBr6yLQFLtsMsdXR&#10;0WRNoH4kLGC6tq3eohWjr7+YLtABQ7RZ5kMZdVIGPfiwOLcs3Ehf81EV3FD/g9MXwsJd85Ti/mrq&#10;mudvLn70fv3tJytxNHPpzEtuoIZBinHm9dYQ11VDREIDRzNhmblohkN64/msnw9ky8ooXDiWgI4e&#10;ZQvJwmbt3jb6m2/kgMtLiKGAIttUsRk7t8SA++79lWzx9IBLz4i588UOMyGii89lEMHlTjvMieAy&#10;hDoEPIQ9BP+ak3YdkxN8krlz0trdOA94GuE5YUZO8LHtjFf3DMM9JoS6JWN1KmgS3Vbpq4dtXQwK&#10;XPQLrh+xEzueoFU2d9RwqLyU6gwVfP13B4Trfs8q/x4uo5IRvUTEMD/Noq1LfUTfMX1UxJoVUyNG&#10;2asWjw8Ye/u85ec65Y8PdfvbZDE0i+BOCmXKahXba5VH+44DLi+dNLgjSQ3frVcMXdNXqiw4Yi3x&#10;ED9eix8OZcHHXSMDgnMZ4p5bB7qdWQalXXqWH5/irWGlyxF6HDWg1srXWkefxkp16Q6X9bxMEpMH&#10;3n4zk4Ayj8sdUCb8HRnKaK7L6pnV775dui5RRkruzOF41NDXg6BMCA3anjkqku7gZPPwzYbql2sr&#10;n6668xToTAAa6IzQfItrnJfc4KIZRGkMJLgsAs1k14xPECqA5qq38/2CnP0H2CCzLK5vHBxVbMbV&#10;cynqaiq9en01uWQQahsU19EFm5WR7NWr1zfmFnoHrmScrMrmT5rBs8wElwk08y1zB5qJCCSlMgg0&#10;C7f+8dGMRzj+VNawNcG9y4LD1/aFisBtdIHKUqcyxncc2OFFpUPRgGyUa/5qXkGAdq8Zp3fSUUK5&#10;Qb7hKS2Qk2qnUgqWSGwqA5PavNhHeNpPqOCZMd8R9Z1S/XtQ+RdxufZDwxBmEeURq97m2V6mudXn&#10;LFEXN8qJB7XIPrlq4mpQ4GaUC1d4d6P8kf3jk8NGuxrm+dPT6x/rYtg3EFUPL5p5GOexdQsv7Xfo&#10;uLzXy9c80jGcGag+OWD6PvITr8WZZW4Sg6gAOJeFkxgEl6lm+cjt9NP3sz08rEwGWbGFeigDaq0H&#10;Wumb6LDTRQwqoYiV4WIeZuc7hHnt6bRz1SKgLOyU4ZYcKHPr+bwjlyYqKasuR/2URc3k8LtFmc/z&#10;L9XnyZ8bJ9PtdEeO8X/d/HPl0x8qn67G6cw1znjemTDOiM6U3hokNPONsyg0d1jmjmbA609n7Tye&#10;ryCvdPYIXNXEmGXUAWPaswf5lua6vXr9JyvFGxFc3GRPbVNfPsjT19X46j/Ss5ZG3GuYePl54YUn&#10;+ccqM4/cJCwzJZWB0CyGy+JmMhJrmSHgp+5DHZmNZgY8fqRNTmWAfQEuj+wX3/YBHwTQLFd1zvLH&#10;hf1eV+uiDhifZD480B1kn2mvWrJ0kvhnH3+SvXfW0tM0D6owuUZ7mKQNZRXXfWygVP+eVf5FXL5w&#10;4o6z7gRKn0dXw9wRfRNb36uKTmO1yN67aJ4UGuvnmMHWKaRrFIG5ZuugjpP9bLLGB8QuKve/fNJy&#10;1YxBDmolIS4paDgJP/6aZZcfd5AuC3WYH7jtQsQegSQGRHAXSYyObst49cC5LK57XNrxqsydZ5JM&#10;TXXtoxnCLXuIy/2t9Ey12bxhJp0p1dk+jsl0szp5s+zCAyJ9QeYyAWUylxGUrzycVflqIcvFNjqC&#10;0Zl9+yKhdq1pyHc3Tvr8kTTt8l8qBL7p929lKsnLL1ub+7Jp6x2EZkRnMM64dyanNZbeJPV0Ft9P&#10;g4tmUg8NEYnme+8XRo3u09fTHEFZZGYZtq11SuOHCh/0VMNesSOdsbZpaKZpymKE0NGblTjWrVev&#10;r6Ni3H4+klQyMyCtcODMpeFHb2WevJeFj/1DlpkfSASX+VlmfuDxuExu/ROXyuB3mIuCgP/5QoTd&#10;PJTKWHXCoSOV8Vnm5jFbF/0Cjl7htcP2aHD2O2XUJAN/wDJAYUxuXkEQW7fASaN433pXsVyuU2h9&#10;hwb+uQkO/IO66ayXfPHUXUr171nlX8TllfN2CyeXGVqFU9LC0BSdlLNO6D16QAnWovDmvu6x7Yy5&#10;BYGjfMd7m+cyaEVMrULUp0ejyM0wv49lNvxbkRSBBv7xv9ugELHOB+7jeEkMEMQruSdGB5RxLiMo&#10;87ks3iyDCGtDQBlNsnzmYfbKn2O09GkMoeQyCHF5gLWOiRarG34ZxEh1tmSZ7jqec/nR1O5A+WL1&#10;zAcfl+SUhhvradS/Ez+TQ/eFmDIDa5167uSEkoJBdAfDJfNC0DuUxUTqT8E3NuuH70LU1TWvVK14&#10;+O7HymdrkBCdwTivus2lM7+3BqUxkJJuJic0OmbSwHPNHWi+9mTW0asVqqpqe7fFiN1T8MXt00ai&#10;qeN6Bfs7fm6ajA61yA4beK587bLwr7+SodHUOS6WmhpqUl/L9v5K9pv/ynj3sz1wNe343UwxWWaC&#10;y6Ava/3jcrkjlYGmMQpfi1IZUet9UD0i6gXw9KNKdP8EO5WS9KhRbQ0q+E2nFNYm2/hS89Qex6wR&#10;Mc56+Syd/DC3lLrnYlrjCbXLTE4JE56OGar56gV7KNW/Z5V/CZdRyYz5Tji5zNAq+m2Ne0dSWKQ+&#10;KqLmiHbUEwOrVb5/yXzbCs/i+Mhg12QXA3RVBwftqF68b6NLx7W9XuEF6okxVHVS4BTu2Gt+crlr&#10;s0zpHidqLIkAl88/zpnzfbiGIQ2RV4iziMuDrLrPZVamqwnb5MftKdeeTie43GUGY8/pUkVF5UM7&#10;x+BpZSFMfJHALX6euvXHmIH9beXlFP/z/6TB8UWEgA3visvwuyhBDBZ7BtqMPzJ3KLowzBwy0Cow&#10;tO+b5l/vPlt399laHM0gPK3RkXFGvTWAzrxedFQ08ywzGc28bEZHonlG9ftv0wuCGPb6WMsU0X2W&#10;8U0qzu2PHu7nblH3rhyNVxR5qNFBmP3zxpFw9JSVlDTUVZUUFNVUVOAPQv/p1Tslr//Fp/niWv9I&#10;lpmMZgjIblpmgssolTFpT5jKpEDzOUNfPtXuGCSCSf+63NtetQT4O35o3IpZ/ZdPHwgVKtQ92Vm3&#10;kKVTAG6pr2Xu1aP2KCvIHzcrLEx652p34V7MbO2krNGUFHMPK/8WLjfUNQU5l1Ke5udtng3m9+El&#10;U9GjRd8Tt1dS6NN63miRWrDP+N1Wu0zDc9qlQ3YrZgyKD4oNYKW/rDTomECrWXbLORvZilDrOYGb&#10;zhE9MYhgJSeXUUCTuEw2yyCKWRaZxMCfFHUr7eLT3PKZQzVMtDmZIobzsbNcrQfb6Jvh+WWhT4XF&#10;ynI1dDZZsWH8jeczSGa5o7mPDOXLD2ZWvV3k0cdpzDAmymD8bhQCYtDou5lnT0wY2M/2q69ken8j&#10;q6SoJC+n8N//SuvpaqKn+X0Wc89OCL7ePCk1ySt6OGfO9KFXzqUixAOmKYt1U+1TH1flqCorbvi5&#10;/EXDNhzN6wSNc0djIGGchdDMT2iQuYzQTHAZoRnn8pWaWVdqZhuZ6C9bgE8hQtkSEPK/s5Z/G9qr&#10;13+c7AxePi5C+yXcrArHsG0KXJYWzQ2Sk1VQVERQVpBX/OZr2a/+KyMnp6CpgbgsKyXv3d/2DHp4&#10;NjfLDIFEQnMHl4UsMwpOHpdBIjsy81PMwyDsiYeYyFWEbjtv3ZHKqFVsb1KcOCHCTqXUUb3IUa0Y&#10;zA1dswj1nEOvhYnBsVUXLdDsYJ1AGdQi++CiqZdZLiXF7G6cFuxa2ljfRCZAzyr/Fi7fvPTAzTCV&#10;0nPZzTB3eJ/E1rdqopPLDfLPbhod/Zn16KrJ/2fvLMCi3Lq3Pxbd3d3NEDNDdwhIl9Il3R3SjWCC&#10;2IiChR1YlIiKASKCCordSWMw394zgMMAHo+H8/9e8OzrvrhwGMKZvX7P/ay99tpDr1ixw4DRuI4q&#10;38nhZmvwLeAOC1fOjB2g+9jDNYpvvILXEFVglSpJsrXpdivcdpJJlRinx5MYOC4TJjHG5v2UJAaE&#10;8jiX8aYGRhHeLOO4HJeYuZRViGPatkSAy1KW0jxCnNM2k5sqwGUBdeHNu3zuvMr/eQbj5gMA5Q0b&#10;d/qxsTC8exb/+xkMPFC+Z2emmtBQ0SIQpIsWklNQ0PDxsqOUhHS1JFTQIq2Xg8dOXJ1WOHLlZ5oi&#10;ECSA6QsWkNPQ0NlYKdxpDZ+edL8i7Oq8VEMxCZEn7w8+fLP3/os9BMYZvx4I0Dw1pwHRPL5pewLN&#10;xK6ZEM1d79av2+7Dy8nS95bgnFlCYQvOHvNcsIBUgI+t5240vN5MW+uCzet9n+Lpgl64kJyOjo6U&#10;lIqcjBopL+DhphISrKOCEgYXOYBmagoaVU2xpgfR9Z0z7THBcxmieTKXJ1IZY5YZP3vHuQymNFEq&#10;w/FCu4PJdisQCMGHVCe1/QSOZ4CufI2Bo7a/jli0hmCsnkSUg1ZARrBt0ykkdpAO+xXXagYEGog4&#10;8GTC4JpQH83Xd8yOWgFEG7JBmKvxE1Uxz7Hxp3D5cPlFBRbi7dfgypzib4/9Pp1ZBsKS7VmjL0qZ&#10;DuaNrVpQsL1rfozFgU1azdVyz+/wf/vACK/n33FH+eITHXhDDdRLO/yOGbVxKXWaZdRRm59sJxk3&#10;y2NcHofyGJfxITHB5SlmGa744bgcdv1ZbGaRJYsAO2yLMZWzESqyjnLcAhxKwX9dJwcE/bK6UGkZ&#10;nsvTZzAmjF77szXCYvxFWSbQLBNh4hcFC79ywI25g40iArEYQFlCnCcqQu/8aZ+Xj+O/9aXhDr2G&#10;XdOIv3FCAOvYvEsXfCkpaRjo6YElZGRgoKGmQSDIWJgYjx9y/000j2R86UsXFWLNKQp6P3Ki60VF&#10;18s9QJPRPGGcx9A8sS1wumXAaV1zQde7DWrachEB6tO8hriquPYboXS0tMyM9G3XQ2GWZmDKS4Fb&#10;5WtpDlFCCgAok5NTAyJbmSNPH/ca+gxfHHCNGfyUBtAMXDM5KeUyW8XrT+Pwtcw4Lv/q6t+UQmbI&#10;5SmpjAnLDDeYRB61AYGALl46TNgrAzAXOBss+fcPjE/bBO5fEX/ezv/1HRNc6QExhevF+P0j/eM2&#10;gfoq1Is7AjNmmb9TJvs6TD1ZasrxJXNs/Clczo6epi0GuGnav3GGymWgUYokH0chsnR5lsQxMcO7&#10;LTR3PLi2L9fxTw2wv3RSATtCQ2y3B6lu3ONnybLizjXfctHu/HQ9MSZz+WfJ5ZmSGDizPMbl5iex&#10;G3Y6svKywU7KU8irFIaRd1fgEeCAJ67+fL8fTtAvawpv3b2y/VU+UQZjkll+mP/gY3FmkauoIDvg&#10;F0wjEMHiF/Ul83F3nKaqGAKB4ONhW1toievRXABd4TdAZFyRHNBPMiRfMx/ejebmZCUjo6KnowP3&#10;7CzMTMLC3ADKwD5TkNPUnPKBbJo2G/sTQdznV2635ePne/By36O3+7tfVna9hHQey2nAdDMupwG5&#10;vG2iSGMioUFQPDfVMhfhudzxcu3Ji4nMTIyd16fcEMA/IOf10wQRQXZyMoqmGr/pwA1byoG/s2yr&#10;PTMjw5IllIDLKEVBQGRcGoegig67OiZCd9EiCtLFlHGZphN7TPBcnmyZZ0pl/GKK+QeXgV/efNEO&#10;BAJrtlXLPT5oXwgjBQjEzjAl7JeLvwclePzLOyZHrUC+xVkVa/VgtcbElwiFJdu7QRtEJVFoK7D5&#10;5cZUEhJgbo0/gcvwo7f5agxPEOE7h+/t2Voz84aiPpo7jeL7irULYiyBWbZVD9SViEJxxyNZ8ekw&#10;2GAFfL46xhruA5wwy0AjlBtr5UhTbFAbLU62OJye1NgT3ugRQhnH5R9QxnGZKIkxU9kyHsqhILou&#10;P4zeW+3NxceOhDutiTkLWKzgh+IR4kR6Kf0il4U1RXZXBba/xHN5eii3Pl59++kaIVF+XMFywd+m&#10;Hl4w/5AXFqAFoOxgo/T0Ie64v5/nkafqa9atayGmS2Vpael4uNlyMs062yI+vFrVfivc11MNoFmQ&#10;n+PN08S/aJg5rcBVYSRLToozLcfvw5dT3S/34tE8JacxrWsmLp6bNpvR82mTb6jpWHkc0bXnW9Zw&#10;X7qWmggCseTUYeD6p7sjweaC54T4ayxZTAFEQU4dG6E31AuvKMQ/DZsfsFJ9AYKMg53lyMUAMGdw&#10;XP6xx4SAyxDN+Fk3JcVMXMiMn8MTaMbP8HEuLweT/0SLg/IGS7IUm+I6uekXcqYVCKgvVBErnEWp&#10;UrNCbeC9KdET8PpG3nJBZmrPTxDs3haFE+GP+ziXxh/B5Q9vPy+ViyfquawhFG2CDP/0kHuaazhe&#10;4FYLv8SHJccOUw+/Zn56W+DKaXlA6uwIK3djH1W+ODWBaDnmVXUHUQSNr2ixA7TOFdqkyVbLd8MK&#10;uZOTk8sT2/zGzfLPkhgTjYpmSGIAKAM0h1+8H3nhVpikJJ+ko9xEL/wfCkErharwiXPLrkAqhf81&#10;lxXDMeJaokfORbY9yyM0y/gMxgSXuz9sLCjxEhFgHwEU+G2zDPQ1815r2MYiS+z37N88XArc7MP1&#10;rtzWy0E9dyJxXjsb+zUDV5uxOjnWAEA/IhjcGP1WNgObv3uztbCI0OO3VY/eHnzwah9Ac/e4a56M&#10;ZuiaO8cqNAiL52bMZrQ9Kbr1uEhAmLdimx3xnwde0rGquAXlWxzgf4qIs/CSVnDvdoSGCgA32YIF&#10;5GLCXDibjLuwEV0mRzK+D6SjlIQA4t39NFpeJBIcmI33yz85xwROxXE0/0Uqg2jjH5j8IAQcdluB&#10;cIAnmMBqOQIH8xMBLmOXbM0yFqNO9TX3mtTegFCDVB8e8CyVDwfhPCm6BcNMkIS9mOfY+CO4fKu5&#10;W4WHuF0Rhid25TIvbD9MBxO/2VMFZkk/3JgE+Ysn9RDthX0YHbEoeebEVH/7H9fzXpq+N8xy60xp&#10;0y1WnfyV5DJREoOIyz9LYuDMMuQyiLHrz+JNzOR5NYSUp+uwrBypKojkl7KQBl6Y6EtTJR+MQupJ&#10;1VxLanmSQ7Dih4fyWGa5pafg3psNSGWJvDTcPmBCBPxdAYLAs53yYLKC6Et/S5BT2cQHuX7JxH7N&#10;0dOSoKCgun8rHKKf8Ku/opGML71pokJsm3bEvxs++fD1fjyaJxIaEM24hMa4ZR5LaHQ8K+18vvnu&#10;q9J7r0vvv9l093VJ58viO88Bo3+guft98eY9QbxcLH1vkibdJeDyxUnRsCpube4y+AoT7jQBr9gX&#10;cNUpqKp05mJnBkReuJDc0VbpFazTmGKT8c/HFpysgqdSiYnzXLgVcbk7ZsqB2UC/mMog4vJfpDJA&#10;CCSdtAHhgFxvOvCG+cc5PoSC8UUNbRCsRsXF1wBd/2fGPWv0wb3pMqWZ24qB4O2n8zbzBuFMGN0g&#10;2FV4g9uuPZiAwNwafwSXj+y5pMBKnFxWZE/ICbOGM4Donf5FgWmEJYt0cpGgTY50doJnK+APlByk&#10;un6PjznLii/PYlsjUXIZ3uLhuAwnMQGXwfwmTC5Pm8QAIjTL+EoMCGU8l2++SEjMMGMSYEdNy+Uo&#10;VVFNUTE9sWmpTSTplYra5grXu7Ju9OQQQXnCLN99vW7vySguDpa3j+NgfpMIBP87gkjKu1rnD3zi&#10;0f0zb9n4ubAFGYm6qhrK7wZP97w5MIFmSGeChMb9F2U9b8uf9Va8HNj7rHdP95vtrQ+LG2+tPn8l&#10;+1RDanVjWu2N7OZ7qztebHz4cfPDT5s7X65/9HmziaWqt4syJO+k37h6e4ktgPKqGH2IWsKKZvg/&#10;yvk+nBkfrUdKQrlgARk9Hf36QiuYBpmpovl71uDHNElxbmpq6rKjXjefJdZ3wAOzJ1tmoAku49GM&#10;5zIQUSrj19p+jnMZhMDWRjvePAvWLKsbhCnmj/S4w1jxLodm8CX7o1ahxuPIPet0ssKs/a08LNEh&#10;ehKwmFVdIPZukzj26wypjFHyrFCbqbtLQMgfq2iagMDcGn8El4uSD07lMpIt8UDxzIt+QN/wdcrk&#10;8DI+Ub88IfDP75SAy+A+Kz3Q7odfHqbc3CBHlmKjvMHiBEwujycxfnAZmmUcl+ENIN4sn7k9wWWc&#10;Wf5xZNSMZpmIy5cfxBxtCOTj45DzVJx64jUslbOQFsZM76YnKRQj6iTr4KHV8Wr1OJSJM8s3ewp6&#10;PpXYOeu4OOB2XRNR4H9N0D+mb91oN/w++Tct+besZ/cjwUWo7sqml73HH74mRHPFwzeVz3sPvhk+&#10;/PjD3iu3N+7aHxeVuHyZlYaMvBgHFyctHSMlFR0FOQ0lBS01NT0LK6uUjLClnUZmoWvtzczmewXc&#10;PByXzvvAlMvEr8MWnD/hiUAs8vdSmbRwBwTvCfIfd8ca60shEGRA8tJ8ly8GwneBkN0TghAH9xA5&#10;liYyFJRUW/a73Xq1qr4jugFCeSqXZ7TM+NlIcLgUjsu38VwmrpabzOXlIASO33RQ2mABgmLbRYIN&#10;2QPUXc3iu9fq5UZZBtq62agGaYtGK3Ml4NdvcMvsiUiWJA2haEWOxOrdM2/IxpLt26gNwpkowEHI&#10;r02tmoDA3BrznstwhDptRHEGEr5nuE308dfOyMGiHKK3GQjeVdFWrNPfkWfYeAzZ0yI48JIV1lRi&#10;4bnXMJXxBSB7ybsuXmPZCGmGVeBu68ekGaL2P6hOkmxtVWZVO2X79UTlMt4sV09OYkzpifGLSQzI&#10;ZRBpLS+SLCwVuTACU1vKAVLLuykKIQWm3RBIKKVwjICFRMwqq3vv1kxweTyDMcbltidF17vy+fi5&#10;LsANfj9tR/k/IoiznN/Pk8BvzzM1FAuNcvn87XzP6yqA5kdvD7zuP4qrn6s8dDozLNpBQUkakJdk&#10;CQUHG6OGqrCXKzojxWj7JtuqSufTRzyOH3Tbvd0hP9vU2x2jrCBARU5FRUUnLCaAlOPHfs0eexlx&#10;VXEdLWFkpBS2FnLYb9mTkhsA0NiC6mOegnzsuBJvCg9nzMc3yTPeBMA/u+D96+RlhtLi0nwHLwTc&#10;epl88S6AMlAUDs0RuBJmyOWfpzKINv4R9coA0xg3mce4PKWK2aG23cFyp9WSZOvAKnUQIGORgqtD&#10;FSDJHKMwFKx3wvDEG0hFLtf2j3Rx2pBmCj4BIYY7E3kGLn8nbz4tB8JZZ/LSHwj5cOfiMQTMtTH/&#10;ufxlZJozSjSFo/QlI2FdJNFxfHj104y8YTGRD5egTQEXcHAZt1IJCrDxyI20AlfmppPyXdeFr9dJ&#10;rTT3RnHFqfDF37ssMdaO7jPt90/02psNKVMtw4/Y1P84ze8nyWVoOvCz/K+SGIRchoE0zmUQXZEg&#10;zK4/Sdhc6crMwQIJO7VaLhgtpCCAXDldwQaBlCJVBA3ENu9a2fG6cCaz3PVuw4adflJiXF+BHRv5&#10;Z0nhnwhiCL+pOncSnn5P0DX/A2Hz9my1kZWTevn55Ku+E5+/nn364fCxs3k+/lY8fLwLF5BxsjPY&#10;WsmXrLNuuRrc9zYZt4aZPy7cfwEKv0E8H/s163FXzOaNNqpoYTJSKiN9yfabYbgv5b59nsjFwayl&#10;JvJlkKD9xbjtzU5dSklODaDMQM+wab0N/IHTni8OHoEJ6Lz9Fc7C/OwuvtrXHyfdfJrU0BkDuIxD&#10;M57LE5YZz2XCVAZ+vuG5DPTrqYzpUswdDqGHbUBQ6G4xHP1EP3br+Z38xjlZOeZkXXG4oyR0uUth&#10;nPmhLVo3zsu8vMv79T0T9gs1Frs4N8JalCo1CqYKp9yz4jVM9bxdUE8iCgQ1YYzDs0u0M76MfB0D&#10;wZwa85/LL5++05eM1hQOn/Se8eMOWn07w06/YaoXHfxGspEorgQFNngZJ7ieJ4EHNYVjVHjjMDyx&#10;MoxJcW7OsIQZP2P6aZ49ZRdcbc6aZVF0wW66nX6/x2W8WZ7gMj6JAbgMzc44l6NAvN14mmhgIMOt&#10;IYSKJs5XwBSzuqiMg9zPSzKQoWg5I+lzlxNbn+SNcXlyZhlw+eGnEksHzUBv3BH6RESYFUEi5w9+&#10;SL5w0nVbsdmRvfbvn8dDbP2l4QVP+JYJUUV47z8r+pb5/mkcHw9bw9XN9x7vT8vylZAUBXzk4WIK&#10;9FU7f9q7/x3Ot0K2ZkMm/vwyAP5OWECSD1B76piXlDgPIDvA9EBvJkZJUEqcq/ddyqRkMTb/9bNE&#10;G3N5XO6CFCnL33wpCL74074geIh/ywnx11i8iHxVvnXHu4zLDxIa78ZehMJzGaJ5cioDz+VfrJb7&#10;RS7j/bIjCITCC7YsWRbCq81fPGMfa5TRR9P/nK35NPJZu8AXEIkj4/tpv1GMnSgPYgpLtr9YC9gj&#10;a5WgkdesY99IpH6aL2+Y7TWId/1pCoUbSMW8evZ+DARzasx/Lrdc6cJMKcYAPjfM0ZX4jNQJfaYF&#10;l+uXd/luXpA+vE29KH5Z2HJXe80AYLHBTRae1HLMSUi2JH8rr49PuX5sMB2iqm0Toc+wFl1tUXHF&#10;/uz0B5TA6YubxzNxGQYAjsswiUHAZXzATHAZZ5YJuAyC7cbThLLDXizsLEh/FNxjQgBc5UgVaQsZ&#10;SSMJ5aiZUxkhaAkv5LIVqref5t94CKAMuTyexMBB+WH+rSeFLT2FImL8Z4+4jd19z6LgjXz296HM&#10;rFRdQX4mSQlpLU19eXllbk6GdatNIPhmIhEO5diRzBcPoh7eCRt+vwr+c2q52G8L5gRyHW2QElLi&#10;DAws5KTkdtbyp455Dn0CfzD0udPvn/5Lgf8ONu/bcOaqOIOFC8hFBNmVkAKT2l8MwyZEF2t8JUS5&#10;AZEXLiR3c0Z/epMCXwrCnzMh+Hfmv3qaqKsuysjEUHZ45Z23GZfuJzTei2u8h+cytMyEXAZTCMfl&#10;sRTzxDSbzOWJDdl4NE/L5YkUM7FfBoEAwkFktQUIjbrbwmNLf/gtfxNdDaaNRFyOAnhqU2T4yw7+&#10;H4FGKPCNw9Qh9q4gqAljHF+Scau5ewwEc2rMfy6fOnBFkc2f8A0DUmBPyIenQM2wwgsE3mwwCWD7&#10;C9x68QjNyFvm5x2818/KHd+hXlZgsC3H+OIRJWwvA5xVYIbhv2uYsqQO7ihRLbY81fqXO0omJZd/&#10;sXJ5SnJ5LImB5zIIubbXKW4eGiySXOiYyVnmUDTSS1FMXWSaAudxweSypUR8ms39seQycc0yMMu4&#10;SoxoESHO3pd/1Ujo7wpCOfdZT5ySPBtSHn3ixOmRkRH8m3im+hwLE1duuv70Dh2b+6UvvSDbUEGW&#10;XViQS1SEX0yELchP+fPbWT1gEJtfus6KmooyL9P0SXcszh3P3JP+bwnmHFZX7XVFIEicHZXA5xDH&#10;4M/GFWWvW21BS00LvsRAR1/yk9wFENz4V3DisAcHCwNKTfz8jZjbr9Ia7yZcuheP5/KEZSZIMROl&#10;MoBmqpYbsws4LhNXyxGlmPGzfZzLcHcJCAdMsSUIjU31cj+W/v5SfTQDz9naGyTedXPBzgfTshsI&#10;S54bYQWCmijMQeCfrmrGT6G5NeY/l7esPomc0hkDyZaI29w5czEGkcCEwNcvg5ss/N0W0HcKeJ0n&#10;fNoQVehh2K7IcqdVLeHp1zguEyUxpnB50qIfLokxwWUQIVO5DG0Ojstw0Q8PZaArD+Lr2qIlxXmF&#10;zaWIqi+UwjBiWmJIH+UZu2REqIgZiB84Edb+omBas3yzZ/XDjyURSbZL9SWgSfyHSVtCwbvvnOcP&#10;Y3k4qb28/Ee/fx97/8ZHa0srANOd60HENcjY/NbmIAlRRhlppS2bd3R1db988bK2pt7YyFJMmPF5&#10;Txx8/qy4Zmx2c72fKkYUZ5B/a//LTwR97urTRzwBfxMidXG/Iu/zu2TX5agFCHLwoIIs/9XGmesu&#10;oK0u+Pg22ccdQ0lJHRy7tPVZxs2nqYDIl+5BLuPQ/IPL42jG+eVJqQwiLgNNcJmoivnnS384yzzO&#10;5YmlPxAa4UdUpre90wrvqb9SQIs9E5SBcEuIU0syQOBvKzw1NoHm1Jj/XE4LK5/ql5U4E+qqlGAN&#10;HNEb/E8E5k0f7bKdeuQpVv4HCXeU/CS5/Btcxicx8FyGQTXul/FcjmnojL31Mrl0txsTG7O8nzLh&#10;8SVKkSrS5tIytrJKEdNbZilfRQM7dCtg8VjlMt4sj3O5p6ClZ/WDDyX6Jqi0BHBV+90+bdNqJOPL&#10;QIacFPNKb0Af/BidLKy3V6Cns8yP3wv9dX7jBR9qCpKY6HjsKHwO4fDy9FdV5hydqaPx39VIxtD7&#10;ZKScQPu1EOzoP+79P1U4NO8stUMgFp065NbZFqkoxw+IvHAhuZebyqe3M+QucJkQ7LfsbZvseLlY&#10;kMoi+88Ed77LufpgVdP9pKb7AMp44SzzGJcnUhkTfhmPZji1wAT7DS7/ZYoZhIP/QWsQGuY7dUGY&#10;/Ayyv6FR8toDqKndi0DgZ4TvHpsNc2rMfy4HOa5HcU0ukhOJUhOI7WwSm7FS/ffUS9P/hgW53oQu&#10;3SL99EwH+sGJi5vBU5PLEMqTuYyHMmESY1JyGWjcLI8lMXAhFwucUfubtLAoIwY+Vnjc34Q7DsUg&#10;PZUkDSWn5TIuiSGZlGn3kyTGrceFrY+KxCUFq+GxGrOaXMYWhAcqY9DaY28bMZSBsA31jTJSHF/7&#10;UnG3+WnY0ZyHdyNpqUkK8gvx30P0fGC6RUWkyzdbTk+03xA219RIekep3az9QCJByBb4eqpRU9Hy&#10;87IhEEuYmRi3bsL9uqm5C5j9yAdErtrroozk5+ZlTymwu/U889aLzMv3Vl2GUAZKnMTlKSlmvGXG&#10;z6WJFPMMh7ESLf0RHV/yFylmEA6pp21BaChuMBl4O8Ouv9/WV4qORnEQ1Nqik0oyQOCHLN+Anxlz&#10;a8xzLo+Ojq7QyyIukhOKMpSOeHOP52/cT/2KBqi7erh58iw4cyxK6u0u/CjGmEguT3AZ75ehWZ6Z&#10;yxNmmZjLOChDLuPM8hiXcVCGXAaeCITf5e6E1uepllZKLDLcKIJEM7DPUsZSCr7TpDIUwjFSRlKn&#10;6mLbnuXPlMS483xt9eUUYSGup3cjISkIMfFP9D37zvVAJgb6rq4u/PuGBytu/ODs27dvJcWFeu6E&#10;wl8N0Pw1R0WZw8vTD/88gmdOCLtuXYm2Gg88B29WUi7Y/KhQ7cCVGrN8r0Cob1l971JERbgWLybX&#10;05ZovRYKcxeEq52Q3dngwf73KdtL7ZSRAjy8nOFJ5jceZT4aLLr+KK3pPoBy8gSXxy0zYSqDqFpu&#10;IpUB59XMXJ5Y+puWy/jdJXgoT3D5x64/EA7F9XYcORa8+RYPHnH9OAZzVjRE9eouDwhqolI5Fd4Q&#10;J4PsqTdS//tjnnN5sH/ITDFRY/IZ2GoC0baqQcOvWGZ9ctTfFsIXY1ReJSrGwHOZMLk8xuVxKP8k&#10;iUHI5Wkqly/ejWrqiml+FH/jWWLri+S2Vyltr1Nvv0q7+yHrzutMExOkgI4IOk4dFa2qHKWKilOT&#10;d1aQc0TC1DMhmkPRoi5yy711Ol/OWLbc0rP63tsNWyqD5WV4v+FN6wQs/qGw+Y424n6+IWNv2zQD&#10;htaXLyMKSOS1Bm8cmPLLSi24uYWGhwbHnzBV2O6ubhEhzndPYmZniRKbt2uLnYGuFFxOnMXcOqFg&#10;nr2gao8TMMuXYWPPIoLCDIhj7Nes1mshq+INFZBCCsriSbn2lzrSbj7OOtUUXXbY/8y1mOaHqXgu&#10;j6OZkMsTqQxCLk9YZji1cJZ5pqW/n6eY4ayeSGUQcRmEAwgKEBoMGVYX24V+7MaeFfVTD71ktVYJ&#10;UhOYVCqnLhi2TClpcGAYN0Pm0pjnXH7z4gN4e7QmFy9jeGK9TL2xffS/1LHo1zVMubtJijwV7sA+&#10;3uJQPVGMgUtiEHH57ySXp+HyxXvhV3qib76Iv/ki8cqD2LM3w/ef8yupcM1aZxeTZhYQaeDup+Xs&#10;peHup21urczMyCCIFhTTFRM3FJcyl5a2kpXQk1D0QykFY5QjVFFRkNfKsarCxhI7Kv073/yMyw8+&#10;FidmLTfWE59NMH3LfPkgipebFTAUvGVDgwN7K3b7+fpYWixzWuGwft2ajx8/4N9NHJflr9UDLud8&#10;G8yQEGXcumUH/kvTDcjl4eFhaSmpq3Ves7NSh825Wu8rLyvw5fOsXpaIBH7yl2wlBUEzY1kIYrgG&#10;mP+1L+3m1eD8nGW6OpJ0tHQkJFQoFUkndy0re4wyWkxIiJudnYVsCeX6ne63X2XhuDyRysBzGaL5&#10;pynmf8plohTzGJfHU8wgHPC7sUGAVFyW+hslGb8iEMi99J4m3hjeSd2LNIXDdcUj3776iJ8Qc2jM&#10;cy4/6Hw+9fgoZc74KJeZtw/9toYps88okiTb6G+xPAfNMhGX/+6iHwwGHJdBbIxx+WJX2LVnsTee&#10;x9a0h+067rEqz3y5u6qapoSwCDcLCxMVJQ3JYvKFC0iB1cId/LEIgViIWLSEgpqSjJScgpScipyS&#10;lpKagZYOkJqdnZlLgINPhldEXVjSTErMTsbYAdPxfHX3x7V33xTdelpwo2cSl1twXO75tMnNz9jb&#10;VXk2b+Sx+ZvXm+hoG4H360z1KVkZyYULEIsWIshIlyxZvBCBQIiLCt+4Dqud3r19KyUp0n0b2OrV&#10;54658PMJAYjj3mdsx532XTu3FxUWbN+2pf32LfyD+KGooHz68IrZyYZ/y3zWFSUhxvOsKxoWpRF9&#10;dVY0lA6tPXZtw9mVZGTUpw65Hz7oHhSgqawkREdHv2gRBQUFNRMjAysLEwM9HQUZJSU5FQ0VDT0t&#10;HT080ITx4PnQlmcZk7k8OcX8My4DTeUyEJ7LQH+Ly0RLfw7AMoPQAAGSe1ZhlrkMAvkLdaSzszJX&#10;PGGkg8AH4f/w3vOxqTB3xjzncsvl+8ocxGdgK7InZIdZz9hp+7c1RBV0CBbJ2ZXji+T+shgDJuYI&#10;uAzTdlO4DM1yXWfI1SeR155GnWwOyCmxsXNGS8nwM9DTL1pINg7fxUvIyWjpaTnZWcT4eRXERNRl&#10;pfUU5I2UFY1RSgZKCtpIWYyUhIywoCA3JzzhjZYaPH/hkiXg+8hIyPCw5ufj0DNCBoQvLSlfeeF6&#10;SsfLogcf13e+Wtv6qOBmD+AyPFzj4ceSpRYqafGzWoyBS2KsX1d69MhhUpJF5GQkLOMnNwMBAAE6&#10;i4kK9fX1trd3SEtyDX1IAlz29ZDz8ICZ5fa2W1aWy+jpqAHKAdCBaGkoXV1WvHv3Bnx19Pt3pLzi&#10;2WPOs8PlkYzhD8kyUrzNDf6zVioHbjvgCt74vu2vWe+eJVxtCtpabMvBzkJNRUNCQolYQEpCBoBM&#10;SU5NSUpJvoSCbDE56SJyUvARiIyKArxQtNS0MrKCl+6mwDxG1xiXcWj+kWLGL/1NpJjxS394Lk80&#10;ysBxeabdJURLf4RcBvqLkgwQFDa7YKlcyOG/Uyr3ixqlyAqZpqscCP+WK/hFi7k05jmX60+3Tu0k&#10;p8CWuCndBJYhE721/0Tgit1Pa1uuQ5Zi5bvfun5KO/y/yWWYxLhwO6DhfvD151GAy2t22lk5KvHz&#10;cyxeTA5BvGAhBTWVIA+XviLS32xpkbfn4fjYq3nZ3SUb3uzc1ldRPrK/8tvBfaNV+7FV+78f3Pf1&#10;wN6hvXs+le98vrW0Y/2ausy0ysjwHDdnb2NDbaScIA8nIPUCEuCyFwDQk5NS8vKyA0bHJFsfOB3V&#10;+mj1w0/F999uaHtadP/NRlUtuc1rLWaNy8AejmQY6krFxcSzsTLR0lIDEBNyGQg8Alxz+a4dFXsO&#10;GOnxw+KEr5nKSI4z1efras4zMdABIjMywLOf8QKfg+dra6oNDQ4ODw2Ji4m0XvadHYyCv3Y4Q1lR&#10;8NjBf1aOAn4O3AOSi2Nxbt/b5JuXg8u2OoQEamppibFzMYG7HPBfWEROAphLx0DLxc4qIcinIi2x&#10;FK20XEfT33RpjK11psuKQi+P7SFBycvtGRjoyJZQ2CxXufM693JXykxcxqF5pqW/X+Ey0dLf3+Ay&#10;CAcQFD77rUGAOOzWBsEyy3erWPLiVFMQ2sTBzurXUD3p/mlOjHnO5WOVTVOPWwVv3r6fHOv3e/pM&#10;O/qRQXeLIVWqZcyxmdrhwyn761yuuxt45JJPZLKhvIIAFQUNwPFCEhLAYhsNtdVe7rWZac+3bfkO&#10;yHv8CPbEUeyxw9gjVYDC3w7s/bq/EnB5ZF8Fob7srwR0BozGHjoAn4n/ruNHAL6fbdvckJVR7L/S&#10;08hAQVyUHnBt8WIco5eAG2QFJdGVQcblh8NaHxU9G9ymiJKs2u04a4ViwIG+X6WsKMLKwko3HZTx&#10;IiVZ7OnhamXpUJRjAMzy5xdxyoriZTt2AkdJRUkxE8o3rF/7/PkLYUH2Ty/iZ2fdD5YY5+hqiW8t&#10;sf3brwBg8Xdc+3+cKX7RE3fmuFfaKmNTUxlufmbEYghiBIKEhYFJSVzcXksjzs66xH/lsYTYK3k5&#10;3SUb35VtH95XAd+7o4fG3ju8zlXfL14P3jKSxeRpq+073uaNcxmIiMt4y/yXJRmhuJKM6VPMv8xl&#10;IOJSORAUUUdh9yK9LYbYTwyzzWWyyvXaU7mMZPE7se/yGA7mzpjnXN5dfG6qX1ZkTzy9GzPLXO6l&#10;6X/LrLDehD7dIqP614uX4bTGcflHcnmCy9eehXuHaAI4gptZeno6dwO9Y0nxL7ZvwR45hD15DMQn&#10;gCwALjDC/0TgJ0BYA1LjMN1fuftmYT5gtKOOpjAvNwkFGd5EU1NSyyNFgiPNhUR4my6sxGLXzk6C&#10;9UtG3+skcVEuKkrqCaRSUpAtWbxwyeIFtDRUeOYCPygkKCAqzPfyATyl/8m9CClJYQlxMSpK8plQ&#10;Dn6IibHhhvWbdDT4Zq1ODnI519RYJj/T9JfuGMDzYbIY+OIC7LfsZ92xRw+6RUXoqqgJU9FTwRd2&#10;ASkPK+dSZVScnU15eMiVvOxnW0uHAH8BfPHYJbjcgisrQPPw5LcPPPNcajIZJQUzE2PVhfCWZ1kE&#10;XManmKflMhCey0BTuUyUYibmMhCOyxOlcng047n8sxLm9Gp8CfPS2S9hxpKdKlcBoU0U7CD892w6&#10;P4aDuTPmOZeLs45O3eynzJXQeFRhljf79VO/fM4uWriMJctiTQ1hJ7mfc3nCL0/D5SuPQjfssaeh&#10;omViZKCgprycm4U9fwYwlCgyZ1fAa2MPH4REOHr41Y6tRxJi/c1MpIUFSCnJEQsWIhCLaahp9XUk&#10;t212eP0kAXcb/g/6GgNBv5wsK80LfiyAKYAsBTmpgZ723so9JcUbRIQFqKkpwYNA4PoU6q8Of+No&#10;1tP7URzsTNRUY9QGHwG4SZYsBGKgp8U/CD6RFBeVkJAvyjH+JYb+orB5tpbyyQlGP/uZ4AUZyxfn&#10;fniZdP6UT1KCoZqGMAUtJbjpISelVhQR9zc12RkWfLOo4OPuMuzhsYsiQPDowX2Qv1Pel5kErtBZ&#10;rs4A8cposWsPM5ofpE3hMkQzAZen7i4BXIZo/gdcJvTLM3IZBEXRBTsQIGJFy14/ZyPuYfAPNUre&#10;cFhBmXPqlj+/kpxjYziYO2Oeczk3di/Rup+2aKQKb1zLhZmPwf49wU0lXDx5Fly5FqUNPz8+Cs9l&#10;WIwxLZdxi36Qy/V3A8/dCpSQ4qWjoV1MTrrRzwdEL1FY/nsCaIA+Gvi1E0cBO06uSvQ1NRbh4yGh&#10;xC82kvLzsfuv1Gis9YfnTAMGff3dhmpfMg10JcjJoV8GFEbKyQz044/LxN64dpWJkZ6RgY6Who6D&#10;nflZdwxsSfw1892TOAF+djo6mFMGFKajpWZjZfLydAdiZ2WmwaEcfImOlpaNheFVTyz8LqLf+9vC&#10;5i23U4wKw7WwIPoSLDHOgdb4S+bdtojNG22trOSZOegBNBcvokAKiYZamFfFRXdv2vgNvLB4EB8+&#10;+PXAXuCCiV78X9SXfRVfD+7TkpcFuPcK0O98m3+lK/WfcRmfYibKYwCNcZmoJGMyl8dKmCdz+UcJ&#10;MwgKEBpcORa8eRbds7615BvFjXPSUw/GVmIPyI/fh59Oc2jMcy4n+m2fuglbQzD23mUx7JdZ5fIg&#10;1Y17fCzZVoIFFrua7M9BLoO5SFy8jOcyziz/KJKbicsgGK4/i3RwR5MtoQRcDrey+L/kMqEAOyCg&#10;jx99U7a9MircWkONlYURsQjQeRElBY2utuTOrQ6f4cEZBb/TOAKbHxepu3AhOSDpooWIqIgw3FsH&#10;q4/BMDbUJyMlQSDIthfbjKFwOH10MF0VLUxJSQO+BYCbgZ7mbPVYe5rLly5ysrPiXDMj+K64CJ1p&#10;APpPBLmsEBak9ePHjgAcw0zF1770KxcDUlcZodCCC0lJASvZGdkctLS2hwR2blz3BbyG+LxE1f5/&#10;nn3CC3v0UH1mOiUNFQUZ1cZdnu2vcgGXcWhOxqH551yeyGNM24j5b3AZCM9lvGUe5zJxCTMIirIm&#10;O8F8C9Zsy5b7vLO8teQrReclcXW4FftHsAOB8F8VsBM/N+bQmOdcDnMuxvAEE75PWiJROmJRj1sF&#10;4Kl9RG/tPxHc7CdIn2EtXmixb2yzHyGXx4oxZuDyjJtKmp9EFGyxoSSjIaUkt1JXATe8/2oS4y8F&#10;HTRweUcPAdBkujoriIssgQnohYgFZOKi3MmJxg/vRkNg/a1dJ9jcq7W+pKRUTIwMZKRLbMDlh2Co&#10;oJURCESgjxpk30TCBJsfFqi5cCGsD6MgJzUy0Bt7Nm4kxMcuXrQAUFtYkOPd80Ro5yd+1z8XNs/a&#10;XD4yBOC+AO+Ov/SlNZz3jY7QlZDiwt1JLJbkE4ywtjybmvy+fAf+eoY9dOAvWQzeWfCcL/srv+GW&#10;Z0fHy2nARyDwCD7FDJ4zvG/s+eC98DTSRyxZzM/Hcf5Gwo1HmTNxmahUbrJf/idcnqaEmYDLk0oy&#10;QFDsvWovVmjBkGHd0C44y6VyI5SPWgS0RaNwAf4j3jE8QeEuJWMzY+6Mec5lH8vCqSdIGUhFwh7b&#10;s1vZPkR58qYodZq17FqLQ9ftz0xswp6ey2N5jL/kcsP9kJPN/gKCHGQUFEoSogOVu0FkEgbz/xdB&#10;Ihw6gD15rL9y99HEOFtNdUZGenz2mZ2VeaWX+vXLQTgLSUDSnwg851uO2wrAX1JmJgYaaoptW0rh&#10;mzf6PTszE0DZ0wX9fTgL+4VgmRGbe/nCSlISKvB8KkpyVQwK926DAV12ycb14LvAV88c9YAXiVlp&#10;8okXft3PSDov0wyLLbpyMTA2Sl9cEuAY1q4gRURTVjhezsse3FcBrfHRQ4CkRC8dXuAFhHl8gN2J&#10;4gpcchnAF7zFH3btfLl9y5Mtmx6VFvdsKgYfn2wuebFt8/tdO8ALDnMg+HKas6fB08ALTrKEzNhM&#10;sfNtwbWH6Ve6CbkMNLWEGegHl3FonsplqN/iMmEeg4jLjiAoqq7by6yxoEm3Pt0iAkKGOIj+iYYp&#10;n9/h15ec5jQpX+s1+Mkxh8Y857KLUY66QCjh+6QhFL1ULuxdNxd2cFbTW8OUB66KU6baKK63OHbT&#10;HrcJ+weXccnlGf0yrkiOiMswDEAwgJBofhppZo1cspich5Otp7QYWCeiIP//KAgXaJ8Pt60tjLWz&#10;EebjxhXYLaShprO1VrxQvRIWQmBnOGSEUF+zet+lmBhJA5wuXky+aOFipLyiiLA0JTlZfrYp/CFf&#10;cSePgJ8zkgHTuDiUO9kpgufjLfOm4vX4d3xosB+NQoO/YcsGXN5jVsow8ILpY3CxKQJ/p662hLa2&#10;OM4dL5QVFEpe4XAlP2cEvBonjwFoTnvtBA/CixmewkeqeivKu0o21GWmlYeFZLk6BZiZ2Gmq6ysi&#10;UZLi0kICwrzcfFwc4B3n4WADH/m42IV4uKQE+ZUkxHQV5G011MDzi1Z6hVouo6ShIiel9ArQv9qV&#10;cbU7/fbLnM63ee2vs28+Tb/anTIdlydtLSHkMtEZrNNxGWgSlyeXyhH7ZYKlP8hlEBRHb9grrLeg&#10;TLOpahafbWNE/baLy1g2HAQ4YbyrCYS6Gefh58YcGvOcyw5aGURNi9QFo80Uwz494px1Lu9qkiJP&#10;sUFvtDzRgj+p5Me63wSXCYqX/4LLOChDLl97FplaaE62hJKGjuZidgYIaaKA//8uaJ8PHwRIer1z&#10;20b/lSrSEovJSYGFJCWlWmokc/yQB/ZLFqTzTxpK4M7m+NafXrzGysRQSlmBXw3DFx2m3n0nArIV&#10;/42AiV+yRj6mYIcy4E/DFnx8vUpHQwygmZKCCrhmpxXLY6JjxURlGekpD+xxxkH5F9z6XwqQfRT8&#10;/QWjQ5n15319vFQo6WBZBT87V7i1RV1WOixrmwHHP4pbjh0GVhdcvfZGRSQ62NloqCmIiXCys1DR&#10;UsPXinTJuEgQZKQIcjIEBTmCkmIBJcVCKkqcqBZQUYJH4OPgCSRLEEsWIxYvQlCQ0TAy0DMysLIx&#10;CwhwKSiJmJgr+YYa5hU7HaoJbX6QeudN1tXuVZfuzQKXx9H811wm3loyvu4HggKEBggQ8lSb3Zcl&#10;Z5nLg9QfezhNFcI0BCdxWV0wbLlu5hgO5s6Y51y2RCcTnbgKuGyBCu17yoEdmGUub2mQJUuxUSux&#10;PA1PkMJD+de5DGb59H65sSv0UIMPJyfLQhKS3eGhwHARBf//jmD2+eSx4f2Vh+Jjl6mgqWioEMBS&#10;LiLX1ZY8tM8VO4Ir25iJzsAO48/oG80eBZ9/wz0Zv4oIswf5h/e7yqny8UixSKC5XbxQzY0BWOya&#10;4d60xBg9MREuejq6xYsWsbFQ+HopP+mKwUF5yq/4u4IGGR4W9eh+TEHeMhk5HnCxoSKnc9HXPZoY&#10;92n3LuwJWEVOhGO4+wO/2ef4kb6K3dcKcov9V7oZ6CmKizAzMyymIEOQLIZUBQgmJ1tCRUlNT8vO&#10;yiTGw4kRETCVEXdRlg1RU0jURufqq6wzUt9srL7dWH2Hoep2A5UtOqj1mop5KnJJSlLBMqJOYgJG&#10;AjwK3Oy8bMwMjAwkNDQIckrEEnLEInLgoFlZmJRQIgERRrW34q4+XPVrXCYslfsVvwz061xejgsK&#10;B9ViSxAmWy/KzDKXB6h7n3CaK4eCACeMd02hcGvV1DEczJ0xz7lsqpCgJTKpaZGaQIy1StDgC9ZZ&#10;LtMZpiyukyVNttEqtTwDzPLscBnfHCO4+WmUgYkMYFymixO25hxMSh47jFtQgsH/F8I/E3wL0JEq&#10;aN/A3XTV/tFJ60izUx6AF7xhB7/3SFVjTqa7oT4zEwP4y4Gr1VQXP1Dpgh0G5mVmOgMBkwu+OpH6&#10;gFAu2FZqh1hMspxRZT2PQzy7iQKFMIKSLHmVIfxR2KL+10kdN0LutoQOvsMdt/rPDxOBB+sVfOvP&#10;qD7hZW+vQEJFjkAsUZeS2RTg92RrKf5VxW9tnxB4Gces8eGDD0uLK6PCfU2NkWIitPS0EMSLFiCW&#10;LFpITkZDTyvAxa4hKeqsqrzKVG+Hk+V5X6fb4V7PYn0/JQQMJwZ8S/DHxq/ExnpjIz1Gw92+hTh9&#10;C3T86mv31cf6i7vFVxezr04mXxyNv9gaDFrofDLVeG6ocltLqUFVrkpJqkBaxE2QR4aDlYyRnoqe&#10;jpyEkomBofpq1LVHyRNcxqH5L7mML5ULrrsb0nA/5GJX6KUHQCFNPeBBf/y5wL/H5epbDhqbLEGY&#10;bKqXnXUuDzxnt8IEqwlM4rKWSPgypaQxHMydMc+5bCwXpz2Fy7ZqAcOvmKc/8/y3NUy5vlaWJNlG&#10;t9QSFmP8Lpcv3PGtvxcAAqD5afj15xFXn0Q0doVdeRQVEq+/aNFic1V0Q07WqVWJxxPjDsfF7I+O&#10;rIwMAyZ6V1hIWVhwWWhQWWgw+GRXWHB5eMieiLD90RGH4qLBk08nJ15IT7mUk9mcn3t7bWFX8fpn&#10;W0vflW3vryiHNXAAKIDdJ8YXoADBDx8c2+Dwu8iGnMItat1ZvzbSxpKPkx1H5yWaamIHK/He+aeZ&#10;jQlhC84c90SQLUnlWTYqXvRFpOCL6Op+ifxiAceFC8hsHeV73wM3VITFFuISHf/sFFRokGHPiifd&#10;sXnZZqKSHAjEQh5mzhgbmxuF+XjsEuX3x3F87HvV/ltrVq/18TJTQXGwsQAKw//uogXk1JQC3Bx6&#10;8tLBxnqbPVY0RAc/zkwYKEzDrk3HFqViC5K+58SNZEQOJIf0JgR8il35IcrrQ4T7h1DX90FO7wOW&#10;v/Ozf+dj89bD8q2b+Rsn0zeOxm/sDV/b6L+20HllqvnaWO2tkcoHfcxnPXSfjvKQltKghsJTtGyl&#10;tIgiJyspGZWWnvTNJ2mXu5L+ksuN9yMvP4y+9gR2K7z5LLb5UVRjZ+iFG4EnL/ocOuNRcdhpx/7l&#10;G3fbHrviVdMJLfNvcBkExZk2B+1S2FJuY+1sc7mfZugli41qIFELZmDLTJAJYziYO2Oec9lINpao&#10;yacaf4ydesDw69nn8toaOTDh9DZP5vLkdb+ZuHy+feXF7oDmZyEXuwOPNnlt2ueYlG/iFayxzFZB&#10;TUtcWpafj5+dGVbq0oE4J6GiWAhuhwnzjLCX2ng7NSKBL+EFSEGyZAEZKSkVBTBxbKzMgjxcciJC&#10;GnLSy1TQrvq6EVYWOW4uO0ODqlMSWwoLnm4p7a/cjYcR1NFDAEkAQ4RU+ktNpJ6fbduc4+4iIciH&#10;o/MiTTXxQ/tdx/LOM60K9gMo591riyBjpfRm1/wisfqNcMYr4XQg8Mk30cILIsEcFMxs4oxRibr1&#10;Nb7975Jx9vm3tlzD3dL54GpRd87XcbkiGTU5yWJKc7TK4fjY3opymD4+fJDw/w6TFeC248TR7wf3&#10;t6xZnevuqo2Uo6Gjwf3vEBTUlJKC/PaaavluTucTY56szf+ybSO2rAS7fT120+qRtVn9q1N7cxM/&#10;Z8V9zoj+lBbxKSX0U1LQx3j/j3+Ty6+M1V4ZqrzUQ7/UUX6hqfhCHflCVf4NWharIu8twI1YSOYb&#10;anDnTRauVG4aLjd1xVx/mtD6Mun647jam6FVJ702brJLTDL2WqmxzF5JzVRWxkBSQE+MzVicyVCM&#10;UY6fmYt990lnMEX/HpfH1v0gl0Fo6JRCv7y+9u+civ0rAlx+xQws11QuL5WLH8PB3Bn/cXmWNM5l&#10;3b/J5XPtXk2PAhofBO48viIoTltTV5yfn4OWBjY+RyyiQCymQJBQIMgoF1HTkII7U3o6OkZ6TlYm&#10;cW52tACPobignZy4l7JsuLpioq5KtrFmoZnuekvDEpulm+3NtjialzhabHCwKLI3z7ExS7IwDl+q&#10;762raaeK0kfKKooJC3JzMjLSww4YuDbHY2PxwiUUZAyMdPzcnEoSYhZqKhFW5psCfGszUh9tLvmy&#10;fy801Li79anLXD8RYDqg24fdZVuC/NFS4rjCsoVaGuJHDrpjv2ZPQ2cI5Zx3L1bxS7Nq0Ut+lsh9&#10;J5z5UTirVzgHj+aXwumDIvn3xZMiOA1FyLkpqGjYxZidvVC4Q6PzYKoa/ATCHzitYJIE1iC/e564&#10;Yb2VtDxgGYkEt2Cem1v3po34TBFRvgLcRsD//pGqzg1rC709tJCypNSU8HVbspifi8NaFb3azbkx&#10;K+192XZs1T7soX3Yip1fd5QObl7XX7K6b0Ne39rsvsL03oKUf4/Lr9Byr5RlVDnZFsHNJu5tLzOI&#10;uHz5QXzr8+TWF8l1NyN2lLtERxsus1WS1pNk0RMlMRNHOEkjgpCIBBQiSxVRrIUo0SFJUqUJQS9O&#10;VZd1Vaq9sbKm42/65f+4/PfHf3mMWRLMY8iBCadDxOWZ8xjVtzzru1ZefOBXsNVc20CCiYFh0SJK&#10;BCklgpqGnIGeg4VJnovdVJDHW1IoSUFyg6r8Fk2lfQYqdRY6bQ7GT9ws3q+07Q9c/iXM5Xu0JzbO&#10;B5vkj10ViE0NwWZEYLOisXlx2NVJ2KIU7Lp07MYc7KYC7JYi6Nd2lmB3lX4v2zywc/PbLcXdG9dd&#10;zcs+GhdV7O0RbWlmr47BSIjycrJR0VJDPw7MOHTZixeSkVDRUPFysgNz7WdqvDU4oKWoYBB4YUCo&#10;Y4e//3LLjm+4PW/D+ysPxkUboxQRCxYDoGlricOajW84Ok9kNrC5ve9SFdR4hSm4nkqkfRbO/iCc&#10;dUE05ISo/0eRrAk0gwdHRAveiWU1iUTk8FgjKYQQFGThEdrYbzkQzRP8nSrY8jgP/Jbrl4O8fDD0&#10;LDR0lIxuOga1GWlfDoI/8hiww4T/KVhZgcP08+1btocELcUok+FWNcHNh6qEaJzF0pNRwc/XF2Ar&#10;y7BVe7FV+8Hzh3aXDe7aNrB908CWjf2la//PuPwWI9euIMXFyMDJy372WvT1RykTXL7xZFX767S6&#10;lsh16+wdl6tIaolT6osgnKURccqINRqIrbqInfqIHXq4T/QQ2/TIYzH0rkjqcPTCjdqIXDXHEI3m&#10;h8EAyv8wjwHC5L88xs/Hf+t+s6S/v+5Xc9e7/LSjjoEEBRkNgoRyER0dFyvTUj7OVZJCB5Wkb2gq&#10;PDNQ6TXVGLbQ+WJj8MXB6MsKk2GXZQPu5r2eVp+8rT+utHvvZ/8hcPn7EOcP4W4fojw/Rnt/jPP9&#10;mBj4aVXIp7TwzxlRn7Nie3MTevOTewvT+8Dt84a8/pLCgc3rBrcVD5dt/bpn5+gBXFHtof3Yg5XY&#10;fbuw5VsBQXry0hpiQ3Z4LI9aqmuClBHj5aJjoFtMSbmAgnwBORlg9GJyUmC0lSXFApeZHoqLeblj&#10;K55ZM22jINLYwuChg7WZaU662kvADQECoakpdvywx5h3xhY87oqVRXPzUbLfFU/sF84FCP4snHNW&#10;LEhOUOyg2Mo+4Vw8mvF6I5wBvvpFBOaddwi4AFomJOiDHzJNQgMaZPArCvreJe/YZodRF6CipsGI&#10;Sm8OCHgF/he4dA3hfQDMV+DyMAOVe04lJzrp69IzMQKvT0dHs0xBZsMK65akiMHiApij2FX6dUfJ&#10;ILDGZdsG9+warNw9+P+Jy58x8qdkxReTUWnry7Y8Tccll5NanqW0vUyvOunn660lriK6xEAYmuI1&#10;mpC/AMRbdBAl2ohinDbrIHbokyWqMNnK0vkoLlqjhdimi9iui/BXyF5tdvVJyG9z+ce6X4pNyX/r&#10;fj8d85zL/5d1cpv/Zp3c5Sf+/lHqACKMTAza3OzrJIVuKct80lAc0kEN6KE+GqDfGqq+BoFnqvna&#10;XOe1td4bO8M3y5e+cTZ962bx1tPqnY8tCNr3f5/L/ZvXDWzdOLBjM6DGYAWeIDsHy7YObC8Z3LJh&#10;aMvar5vXYjcXQX+9Kf/rmvSX6dGXQr02OSxbqYHCiAiwsjCSUFMtoqJcREkOGE1KSS7Iw+Wir7s/&#10;Jurdrh34e/xfSUPDFTNYWHKkbW1huJUFAw0s21BVEz551Gv/HmcePhY0tfB98aQBkbyXwmk4d5z2&#10;WSTnsVhKp2jCRKKZSOBxrOiaHYIuiCVLjh5whSnjiWwGPoOMzb3RHBQQrMYrwCLEzhuxzPpmYQEs&#10;U4GZ4n2Efx6s+YPpmqqWotXxjnYCfLzg1oGJnmY5Sn63q+3D5PDRdRng9flekjewMa+/eDUg78DW&#10;DQP/A1weVJHfICGEWEgWGGV8500W8Mt33mQePO5nb41iUuBDOEkhCjUQZfqQthMsxgv8s0x/ca4G&#10;vZUUva0MSY4GRPYm3Je26TIul6s64XKxCyaXf5vL+Do5wOX/6uR+PuY5l/8v95WUNUkBLmM2Wp78&#10;tX0ll3r8skpMwZ1woCDPEEpuUEXuvYr8SzUkCLCX2kov9VCvDFRg4P0fcnlgy4b+0jWAMn3rc8Hz&#10;ewvT+gpWDeUlfS9IglmR3LjelNDWYLcdtkt9VRWUBHkZmBgWU1MtpKRAkJEsoSATF+AFhL2clwM9&#10;5vGjRJnZaTWxMPh02+YCT3cRLl4EAia7JZh4H0qlYEXXfRTOJiTvO+HMtzNAGa/XwulfxQv9OXTo&#10;eOlePQI3sDn4Eos3zxNKNllq6orwc3LZYrSOxsXDPAxuQY+w5gR6eXC1OHH05fatpUEBqkg5cAVi&#10;pKNerii9z9nqWWIQtiARW5QyUrCqL38VfH3WZvZtyP3f4rKqfLAQL4KUYkOZ+6PBgobWOB9XDUZp&#10;boSnDKIUl6nAo5ZI23UXlOrSOsuxaIlQRKEgkYFxxn8J8LpQQ91J6VJHYM2d2dhXkmJT3vTfvpKf&#10;jXnO5f/Lfdj7r4pT/J192PVdK7cctltMS+fByzWoLPscJfMCI/fif4zLvYA+OQng54Cf9ik1vC8l&#10;dCQlFJsaik0Oeh/l1eRhXWikbiEjys/BSkpLA3ejkSymoaM2RilVRIXjKxl+ceM4fmFwYO+e/dGR&#10;phgULT0NBzVTNK9Ri2jMkFjBkEg+IDIRgmfSB6GsTxK5MuQC7l6o/v7MY8dcnFwVpcT59GWVSnz8&#10;X2zD5SuOHZ6UrwCMxnX8GNlfeTYtZYWhPiMrCwMdlbWMyF77pc+ivLEZ4dis6IGMyLFXNQe8qv+L&#10;XH6pKv9RRd6Qk42GnbmuLXHnbg9JSX6EqQiiRAcSmcgg4wUwvcuANAHNihZksJZaWKyD2K436Qlb&#10;dRFhSqGxeteehv3Kfj/8PP/B5bF1P9w+7Ju4fdipNgf/24f90zHPuTxz3yK+2Z4WlCcI+hZV/0Lf&#10;opq73gcvujBxs6qzsb5VknmJkv3f5/Kn5JBPiYEf4/w+xvh8jvYaifbCxniNhLl2e9nsMdPyUpCU&#10;4uEgo6OFBXykS2RFBPM93Z5t2zxmSwkoPJPGGm4cqbpWkOdnYcLAzUBCRW7GKlcp5PFYPHVEtGBY&#10;pKBXOAeY6E+4lUDgnd8IZ4CPgNrgkQGRvC+iq/vE8h6LpvizayPIFyghhfTkFLKXu91dvx5fT02c&#10;rzgw1iGvff3aJOcVYiLCjAw0BsI8W021Hgc5jSb4jSYF9Cf4f0wMgK9q6vir+r/K5Teq8g9RsiKM&#10;DFKKwhHBRtSiHIgENKLcYHqPDLRNd2GpLoO5JJsML1kcBrFrOje9U4/STrqs0vHSg2AiLv/dvkUg&#10;NECA0KRbn2oR/a9v0U/GPOfy/2Wfz7rbQvQZ1hKFFvua8f3kYE7tJ1w+dwfMZi8xOT4heoYHClKv&#10;5xqXwW8Ev/d9iMuHwBW9gSu+Bq/4FuDwzM38iKlmkIKkDA/HAioKxKIF7OxskTaWt9cVwbXBo4d+&#10;JfUMV9twOd9XO7aVBvmhFCUW0pOxUjPYsypt4LevEQm+JRx7Uzj6nkjiK9GMd2JZr0UzHokm3xCJ&#10;rhTwCGfT02AQFeHiNlFDbfRdeauwCOZJgEGu2k9cX4HLV7zauX1LWIgOGsXKwojhZinQUup0t/wW&#10;5vo9yqM/0uNDpOeHsVd1bnD5oxrykqIUMzMjOx09JYYPsVGb2PxOCHjnXfokqapsEtyMOiLT2GS8&#10;wNOKNJSs5BraAms6iPZh/4zL5zrcarvdTrf9qJM72+aw76q9OK7PZ/1/fT5/OuY5l6f2xQdv27/U&#10;F//6XT6WLCuhAovyy7/WF/+2Z0O3r6ahBA0FzVV5iffoucrl94Er3vk7vvO1e+dt/dHDasTL6quH&#10;xXN7o+MGmABZMWE2JsSSRYvpaOx0tGoy0vDbMX6xcgO/+DZ66MD11Xkpro7KihL0nAwUDFS0tDQ0&#10;tDRMNPTCtBxSDLzgIwcNEy0dDRsvi7G28roQn86SdXiyw3K3SeljPPFhh9JjKUmORga8PFxSbIwx&#10;SLGrNvqDK+1Gg5b3BToCIL4Pxr2qc43L/eoKe2REKShp6DUEEdv1f+SIiVSqgygzoHGV42BnpfaU&#10;hzYZPEL0HLwArP2RoZE6156G/0r/5fOd7g0Pvc62e5afti/YYXr02vLTbWNcBkGxa7wv/o17fP/1&#10;xf/JmOdc/r88R+reQy7uXAugzRd/9Ryppif+Dh7KC5ZQHpUR/QygPPe5/Nbd8q3rsjdOJh8clw45&#10;Gn+xN3pqpnVQXcFVlI+RhhJBQa4sL7c9LPhD+U58cuNXKzdwnne06sDTLZsaczIOJ8QcS4rbHOK/&#10;ysU+2tE6xc2xJNjvXHryi+2boSvHu2Oi1TyAY1z6uD4nK8DGSlRESIiZ3kOEp9oA89HJ9JunZb+n&#10;5buJV3XOcnlIXSFFTICUjJoySAnSlgiyQMBBb9NduEmPUUOIg5edNEV1+qdNaLsew1KJvUecGrtD&#10;puMyhDJUu9fFBz5192HpZ3KhUWAC2i9BWgnDv6/O4ewdJ1wgjJ8jlWvBk2fR1fPfOVI/G/Ocy/+X&#10;566+eMYuUriMNcti7S+fu3r5iX/oKh3EIopiccGB+cXlNw7Gr20NXlvpvTfXGTTXHjbT7NJDb1WQ&#10;MORkJqMkY+fjCbSxal6dhz0Em0vgMPoDxDMJABputwOEBfDFVUxDBOOFyxET7XCB21hgsgK2uLuY&#10;mx3uaC8lKc7JRG/BzbIbLf18mdZXB+MBx6XvVuBfVfMfr+qc5XKfuoIjPxc5HT3pKlW4XkcEWaCd&#10;ekvyNdmEOFikuBet04Z1F0RPIBSw2ykYQyvkle5QXEs5//NTuHyh0/vSI79TN7xyNy1bGYleGSud&#10;sllqV5NCySkFixViFeftz7aPcRkExZoaeO6qaOGyV8/ZZ5nL8NxVxenOXfX/79zV/7mxu/icAqsf&#10;8VvFnnh6NwaLJSN+a/+J+mj63jAj15vQZ1hknrGtvfNLXAYTOrvEDEFCFSfMN4iRn5dcfr1M+5WJ&#10;BviPvDNUGTJU6ddD31SVzxTjk2egpmagRSkiN/qv7C7ZOJF2+BUH/RNBcw1TJbCX3sfdZWfTUoJs&#10;rcUkxBgZaDVZ6NdJC93TRQ2baQ2a67yzIHpV5zyXX2kovFSVR7Ox0vCwLi7CJSuIOLvLgDxBhZ2R&#10;kUlTaMFWfcQWXWifiZ5DqDL9xebiBYXLmmElBp7LEMp4Ltd0rATG4sglj5gMgxU+siEZ4sUn5Q/e&#10;Qh1oRZVfUk7fJucUIL77nN2ZcS6DoAChAQJEYb1J/1tmbO+sbrjFkp0qVwGhTRTsIPz3bDo/hoO5&#10;M+Y5l49VNimwEHNZgS1x30btWebyZ9rRjwzamw2pUi1jj9nU/4zLEM14Ltd3r9xy2H4xLd1yXs6+&#10;eeqXJ7j80gDzUhf1Slvpg6bSkKbSB1Vkvby4LxcrCTkpKyuzlbrKRl/v22sLv+MK5sbM768xGqYp&#10;AItx9vnbwX13N64rDw/1NjYUE+SnoKFSYqBJF+G9qSIHLgngwvDBSHX8VdWeZ1x+r6HQhpbhpWOg&#10;R/Iu2KJHXBW3S588UJGLkp5+mQSsmZtKbSKBJxRoyGqJ17YG1N0NnMzllZcfB5267hOWpG+5QiIy&#10;X2zXJcVD7ejKZuXdl5X330Tl7pEv2CvvFiq9t87xzO0xLoOgiDlmAwJEd7MhCBYQMsRB9E+EJatc&#10;rw1CmzjYWfxO7Ls8hoO5M+Y5l+tPt071y+DN25RugsXOah4DTLI+WutdumQpVr4HrOs7HE6OcZm4&#10;hJmQyzV3vasuuuJL5d6gZV/+AVwG/7UXGorgvwn+s/1ouZdKMqLszOR0NEvISVk42ZkY6eX4uKMs&#10;llUnJ8GN0XgTfewwwC7ANOAv0FfcyaQQxLiCCvDVoX0VgMUHYqJCzc2QgnzUVOQklOQIMhJxZoYm&#10;BcnPakh4GdBUeqWtDF9Vw4lXdb5xuVdT8YSCBC0FDZ2RKCTvBGFh6YUBpQ+Sk4SGzl4afD5j2Ryh&#10;dukvsBSPi9W7/jwC3xAccPncbd+L3QGN3YHJBWZG5uJBaaJ7rigduo3ecwUSGa+Kq6jIHOldjUpO&#10;AVJVl5ZX49b9QDgALq88YA0CxLZcB9tPO9tcJi9ONZ2Gy6x+DdW3xnAwd8Y853LL5ftE635AiuwJ&#10;2WHW2NFZXfcDGqL2r1IjSba2L7ciyGP8jMvn7nidbfMWl+cTpGfoVpZ5oyL/53AZ3By8RcneQUoK&#10;sDJzcbBSUFFoaarV1FwIi4wQkRRfQk5CT0WuJSmeaGd9ND6mfV3R6x3b+ivKB/fu6dtT/n7XjvvF&#10;68+kriry8nDW1Zbm4yFZvACBQFDR05qam0VEhDEzMZDT0xnwsPeryL9WwV3tNMCrOs+5PKiltFZa&#10;hIyMmsZV7geXcVCmcpfjXExNv0IOQpnIR08rnFkWURI8e9Wv4V7wOJf9mp+F7D3nZmopb+PBv7VG&#10;4fAdDCGRgfa3oHLK5RPWy+xrUVrhK3PsGpj5Y/XLte0OduVWIEACq1RnuUgOaJQyK8QGhDZRsIPw&#10;b7nSNYaDuTPmOZcfdD5X5QshavWpzBkf7eKE/UI9y1fsYcqMaiWSZBvDrZbnYP0y0A8uT5QwE27F&#10;Bmi++NBPe6kkNTlNu5I0Vl1hEESXjvIQ7o57eKn6sJnmsIXOiLXBCK5v0YjrskF3888eVj8qB+Y4&#10;l2/LSzIz0rsgxa2khAFYfX288G/crVuta9etWWZlySMkQE5FQU5GwkxDJcDCJMLOys/MyEZHTYpv&#10;PI9A0DDSo1TQoWEhRw4fevniBfhedzeXJSSLKZkYAJffYeRe/klc9hfmI6OipYhG/yhGBlD2lOda&#10;TE21HOeUfwXKQLsMFhgKR4Xr3HgRhT9Eqq4z8Nqz0OSCZYoY3oQNEkc6MJXXUIRExmvvddTKOIlt&#10;F5S21yk4+cmdbgPTHhcFrQ4gKAy2Ai7bZJ1RnOVdXSCQv1BHOjsrc8UTRjoIfBD+D+/BWTG3xjzn&#10;8psXH8DbozW5dRGGJ9bb1BvbS4/tnWUul12SJk+xQW2wONHigNuKTchlYByIuVzXtbLtQ6ijp/Li&#10;JZSRQrwbRQVXA4kLF0qIFEqJFsqIFcpKFMlLFilIFynJFqHltmoqV5tqdq0wHfK1+xLg+H6Oc/kd&#10;SrZFXoKOgd5DRrTWVk9JiBdw1t/Xe+zNw42RkeH79+6eOn2yZFNJWmZ6YnJSZnZWTl5O0ZrCvZUV&#10;l5suvXw5KeqKN64DPwQlzCvCz2nAyfbxj+HyS5irUTTgYqdiZVqSqzFWubzLgMJPgWMRFS0+ffGL&#10;UN6qi0jGSMsL1LQG1uPMcsP9oKYHIU5eaiq6nFvOKxxuxxDhGK+Dt9BpW2RD0qUAtTccl3cLVLzQ&#10;6YqPAhAOIChAaJCn2pQ3Sc0yl0Eg99J7mnhjeGMJI11TOFxXPOrtq49jk2PujHnO5cH+ITPFRKLW&#10;RWoC0bZqgcOvWGa5UmeIqqZNmC7DWhy35Q92Yf6x9DeFy7fdmx77lp92tFouT0tLt2QRBTULI5sQ&#10;B6cIJ4cIB4cwodg5hNjBR1Z+NvCcJRRUNKTUury8B8x1hoNXfA5aMXe5/B4le01egoaBzk1W9LK9&#10;/uHlRpL8XICqgf6+Y+/f3xxNly5SUpIzM9IVLFOVEOQ24mT79Mdw+a2W0gM1eXEmJjoxTrh5DyC4&#10;TJ88Cs1JQkNvKg4byP0ilMHTduiTynBn5Zhefx55oT2wsSu44V6IkQnSwIrrQAt6/01UeRMxkYH2&#10;XFGubEY5rBTZclbpQCsqr1JmZQSmrtsNFwKwI/7eq/ZihRb0GdZ1t4VmOY/RTz30ktVaJYio+bK6&#10;YNgypaTBgeGx+TF3xjzn8ujo6Aq9LOIWGUJRhjIRb+7xzPLkgFtLeLhzLbhyLEobfra15Mxtt4s9&#10;PpGp2ksWU1KQUHm7qxw/5PawM/Lzq8S+N0kz6dPLxCdd0Zfq/ApXWyioCCEQJIEo2YEQ549zl8to&#10;2StyElQMdD4KEjXWuvUeyw55mEvg0OzitHx4GB9Oo78m7IPuLj5e7oUkS8L0lSsdwZWLw5Sb/fPc&#10;4fKneP+BBL+vCX4T565iw91GQ51Hgxy/+dp987H56mH51XXZxLmrI5a6I2aawybqfYYq73VRn7WV&#10;G1AyzFS09Oq4nX479Eiy1Nmp6JnUhBbs+LWFPryArXaUMtCUuNITUdsRdPF+MJC2noypI8/hO9Pn&#10;LqCalA+1Y8KzpfwSJICbPtCCWlUiGZ6sVf9gjMsX2h021dtx5uA3lXDPcpfdIapXd3kMpSOImmOo&#10;8IY46WcDCuAm0lwa85zLYAQ5rifaiq0tEqUmENvZJIb9OqtLf300va9Z5NaZ0mdYZFT/rIS5scc7&#10;fJUWArHIxEDyfkcU7OCOzYOnOH/JhOdozKSvmbhzmuG5R9jRnJz0pYhFpOXmOl+jPOYolz+g5Zrk&#10;xCkY6AIUJWttdE85L70UZH8iyBEpKgDQrKOt+eBB99i7SExhQsEBoCwlKQ6+y0kDedDDpNRKnZOL&#10;zYKHoxcj92IucPlbevi31NAHoW4nnMzXL9VO0UAnYBQT0ArxKGS8kly8om/NDD8AALBnSURBVGw8&#10;UjpOXipOVjJORjxOSixWQjRWTDhFQmS9nMRxtGynliJWH7NXQYKMlJrOVgqxx2Dxeh02blYWca6F&#10;pQQdO38uXDONBamqHJxse0+5X+4Jr+sMvvIoDDhlPXPOIx2YClwZ3LQCvN5Wo2RkJbCzQbniqnLV&#10;bXRIpnhKkWFdNz6P4Vh3xyG92pY+3UJ+vUnfG5ZJxcu4WibsAC12cFzgc/DIr6cZv1J0NIqDoNYW&#10;ncRlEPghyzfgZ8jcGvOfy2mh5VO3/ClxJtRVKc3ylj8wvXppTbbrUaRaBlURljBPKsmouedRXm1H&#10;SUmtpSb6fSgTdgeeOE3j1wW7vOeIyvF4yUlhoyEf5yiXG2TFyehpA5EStbZ6p52XnllpfSXavS7B&#10;xxglCyDLycG2u7xs7I2Eg4jIQHDU19UKCMATXa1V5Q8F2OxyMiy2UGPlYLHj4YBV4f/bXO5Nj8Tm&#10;xNSuXG4lJ0lDToNYQEpKR8MlzC6lyCejLPBDKLwEodBQ0ihBAWkeBm4WEmoaWhIqc1Y2c14uOio6&#10;ikgUYq8REwqe1Lu4EHfaCBF/Z9JmnQUluiTcLIlJhjdeRl9oD7rxIsozUFtWmeVgK3pGp4wToLa9&#10;l3BYliRMPQPvfBvtESG2vtLiwl1nPJdBOARW2ZCnWJnu0Buj8Fda7DfwCc23N3SfexhedzI+a2d8&#10;0sbwvJ3pzV0G8MiXV3QQ3yM0WCwttp8O+3FKxE1olLz2AEqJY5rNfhnhu/GTZG6N+c/lLQUnkVO2&#10;liDZEivW6s3y1hKgIaqgKlWSZGvrXfhSOSBiLjc+8g5KUEMglpw+7Aad768cDzpVgMvDGTxiHLEY&#10;hbnL5Y9ouQuy4iT0tCHALwMuu5icW2lTE+bUnOzXWhAdZruUlJwU0HaZmUnNhem3bL169TIxIY4M&#10;PG3RQmc9zLFwp0ofi50r9CGXOVmdeDn7J3br/E9yuTcj+ntu3GpLQwSChIqR1stL9dB+lwcdkQPv&#10;k+FBtMMZP9NQ+pfPKW+exDU3Baxba6VtIk1OQ0uKICcLVKR2k+MkoyVLwMBjon6+o29CpToLduov&#10;kuOyNpW7+jiqtiO4+WnE2p0OXNxMW84q7m9BAdoSsXhMTcpVbXC5T3sp34EW9G5c2dze68oO3hJ7&#10;ax3O3MYXyTnUtjtYlVktTraJPaOGxVK9vs9Qf5Jt13auovX8GUWiaWsl0zbKpG+SS98sm7lZLqNE&#10;JnOjVO5G8XWlQmW7+Cp3cLzpZoUlz0ThNiEs2Z41+iCoicOcxW9b4amxuTKnxvzn8qkDV6b6ZQX2&#10;hPxIKyx2tkuYhyk31MqTJtuol1ievoU/tQTHZYKlv8Yeb6sVcggEWVtzMExfEAH35xpMhwkNeALe&#10;6uy0pbSUtJ2e1oDLH+cmlz+h5c7Iii1hoItGy9TY4Ljsa1Mb7nwx0ac5J6J7W9a+1DBVBRmAZjA0&#10;NFQzM9JPnzp58+aN5uar+/fvCwzw4+GByWgONuZVTsvOrfI9EOxQ7rkMcHmjpRozJ6srH1c/MMv/&#10;w1z+np943NsRsWCJuZns4+7YHxmtEUDedIjmnwg8ATztG7xzwh+Rdet6iOtyZTISKgYyahovJGy7&#10;TATfmbQJtpdbpCWgLMlX0x7S2BVWfy+kpj1YRIQvNEsMeOHymaAMMxjKFVdQymrcubvlD7SiwSMV&#10;V5VLzyIdveTOtrvg5z8+FlS325Ctsl6ZK7smjyssRTx+IzK/Srm0Fr3rCrriBnrvzR+qvImuuI7e&#10;24opPY+OL1HC6Anfu8KMHf4Jl8lzI6xAUBOFOQj801XNYyCYU2P+c7nlSheGJ5iohBnFFRfm6Iod&#10;me0S5iGqc7dEaNOtxQot9l4lKskYs8zAL3uFohGIxX7eqt9HsgFhcZzNJRD4JxCINCLlYb9n975d&#10;db7a29ockH2RvZhIrb1Jm5ftcIzX52ivOcflz2i509KiS+hp41Vka/B+GcflxsSVl7PCrq1N7KpY&#10;23VoS0lKpJaKEgkJPDwbjIULEQi4iQQONhZGF1OdQ6nB9Tnhh6Pc9gXa47m8zlyVgZ3Fi597QGW8&#10;68j/Hpd7syGXzaQlhcTYv/Wnw7ee6DL8twSu2ThA7ytbzkpNt9BCDNZgEPF3Wm3WQew0WKAtIMrJ&#10;dvSi35VHkTCD8TzaJ1hHQYX1cLsK3gLPpKOdKuZOgnZewkc7YQYDPLK/BZ2yRdI3UrXhgTuY/Cdb&#10;HGvvLd/fsoLLSxvjIBWZK73+JGpfCwZAvPIaimhbCl7g8X030PkVyKQNcqurlMLC+WAe4/OUcMML&#10;hPAwdYi9KwhqwhgHIa/CG3yreWKJYi6N+c/ll0/f6UtGE52+qsof46gV8PUtE7ZvVpun9FM/fsLB&#10;X2DOlm2xrpawq9yPVMb5Tvdjzc5IRX5gmZWQ/Gkpxof2Odee9qo55XX2mMeJg64H96zYscl2Y5FF&#10;foZJcrxBVKiWr5eqm5Oy5TJZlLIQJwcLAz29jDQvcFimxtKsnMxkFNThGkq9Md6fY3zmHJePSYsu&#10;oqNNxMgQcNnl4hiXk1q25XYeKHnVcOT51XO1RyoL87JWenvamJvYmBn6OtkUxgWdKc64uSO3bnXM&#10;8VV+h6Lc9uK4XLZCv8gUQ83M6C/A87/M5b7suOGcOBlObg1tUdzlOReXnprsiIczoCnGr/oCAXf8&#10;PQsaaniq94TgAYbwI/gWeOB3YcMZH2ZymoV+8ogdf4XmrboLt+qRqPAJs7LsO+t97Wn0hfbghvuh&#10;J6768fJwZO6QOXgLWuBpBUw0sNLR+VIyCpyVzeiJVcHDd9Be0aJZxUtru1xOtiyv63beW2Nr54n0&#10;TxDbh2uj8ZP1Q4DpqjZ0abVieJZ0aqncoduYqLVy29ayYbFTYm1C/TRf3jDbawSAoCaMcU2hcAOp&#10;mFfP3o+BYE6N+c/lLyNf7DXTp54mpS8Z+eIOP3Z4Vkvlemm/fWTQKDWiSrWMOmpT3zGNX66551F6&#10;0FJWgZeehk5cjJuGmpaEhIqMjJqSkoaelp6ZiRGQl5+XXUyUCynLr4IWNtCRsDCTdXZUAv46Pcnw&#10;YIXT43tRMFxBQI5mP3sUb6AviVi45PiKZd8S/ecWl3vRcgekRRfS0a5Cy9TY6Ve7mp7zs62NcGlM&#10;Wnk5O/zauqTW7Xl39pfcP1XR03jq/b2Wkc/vh/o/v+/pfNHa8OTSifunypvLi+o2JJ/NjRznsl25&#10;p1nZcv1CwGUWpjABnsH/YS7j8xhFVsZU1NQBPmpXmwI/vEwc7U+DIAYCkB1I/9abOvIpZfDdqk8v&#10;Et4/jX/VE/P4bmT37fDOmyFtV4NuXQm6fing7AnP1AQDR1sF8ARIcOCdsYW7N9gsYqZHbMDlKIhY&#10;jBeuwJlktRaJCJsUH8fBGp9rz2Jq7oTU3Am+/jwqKMYAiWEFWCTi5oQAlAGyi08o8vGz5pbLA5hO&#10;JKArrylbOYntq3Osvr2i4aHrhoplprZiubtljnZgKq7++AlTBX7InsuoqDxpvwTJjccVD7SiDtzC&#10;OPmKPmllwA7NfF87TPW8XVBPYpoTpBy0M76OfB0DwZwa85/LYIQ6bURxTi6VE41Ec8dfOyOH/T7b&#10;KeZBap/9GiTJ1rblVnU/lv7GuFxz361kvzk5GRVGSai9JexLf9rrR7H3WsPuXA+5fyvs6f2ot4/j&#10;el8njXxMwcUnMEfADYGbU8LMRh50THhnhDNH5497IhCL1ppqY1cBYs4lLveh5SqkRBYy0KWryV+w&#10;0yPgsi+Oy6tat+dDLp+ueHjx5NNbl189efjy6ePHt6/dazx9+/Te6wdKL23Pr1uffDYnAnI50hVy&#10;2QNyebUZhoqVKVKI93+cy/2ZMdiCRBdlJC4rQ8bIyCAsxCkrzQskJcEjLsotLMghwMfOy83GxcEC&#10;LtjwIzsLNxcLLzerkACHID87GyszLQ0dPR29hwt66HMqtNiAy+DjaI6pqhjCAdc6jojIQNt0ETsN&#10;yPwUSChptFVEq68FNT8BUA6t7Qip7Qhu7AqXkxcOzRI9NMO+PqC911HAI0vIcLiHix7tVJmA8r6b&#10;qJzdMsu9FOu63BoeuhVsN11qLbT1vMLBNjRA+cS3E+lAK/pgKzppo4yDj0j8Ohnww/feQIGPeQcV&#10;o8N5sF/psZ9m5vJ38ubTciCcdYhOKuEMDHcuHkPAXBvznsuwlKoo+eC0XeUOFM92t0+gYariOnmy&#10;FBv0RksA5dO3xvMYuKW/iz0e8bk6CMTCPdsdsNh1MH7gus34DSkALvgnsDwTyz6DOP5O5BCnCrtm&#10;S7ENArHknKvl17nmlwGXyyUhl3M0FGbgMvDLm+6frsRx+cqrx4DLjx7dbh7j8v4pXA7Ac1kv3wRD&#10;wcIYK8T3P87l0fzELBM9UVGOwnzzw/tdC7PNYiN0IoK1okO1U+INcjNMNhZZ7Cy121++/NQht9rT&#10;3s0Nfrebgx60h4NL+Lunce+exIFPntyL6n+TBK/f0GJPTIz8ozscF0qwI7YRdL4HHnm7HqLMgDRV&#10;jVSWi5GE2jdQ61J39JWeqJo7YbUdkMuXHoTvPOomIMS6rUYJOF8igOJV0ax8uF1F05BXwwBuNiHM&#10;ER/pwDgHCaevM25+7bmhwtzAXHBng+JMWwSBAJEPt2MytsuZOwm5hYptPa8ErTfOjx+6g3GLlGo4&#10;yoL9/tNFICzZvo3aU4sxQMivTa2agMDcGn8El4/suTSVy4rsCTlh1rPc7RNokOpqJz9TpjV/vsXO&#10;S3a4g/4mUhlOF+67bjliuXABua+HCrC6kwLpbwku8gCUF15t8Kdjo/dRkhuOW/lpruWX+zFyOyWE&#10;FtLT5WkonLfTr3YzPedvWxfpCrh8JSfi+nrI5Y4xLp+CXH7SA7ncdvXexVNtpyqv7dsEuFy7ftUZ&#10;wOUk3yocl3d5mAIuZxkpkzLSrxL5n+byUG7Cg7ggdmbmq43+4Po6w2IvEP5uKRd35wSUDfPL4BKO&#10;zziDT4DAtZzo+v096013DI8EN2K1Bux3sV0XUaa/cLMeeRyGDMVLuZhKXUlke5Vby8uEi/cj6qBT&#10;BlyGSYxrz6LCE43RWuwzJTEAhY91qti4CwmLsu1ugq524kuA11svKBhbip9tdz3Y6KBjLLypGnlg&#10;2hq7KzANAoicVSa31EbAxE4gv0KecD9hZbPyxmplHx/e731/1al5lDwrdJpOciDkj1VcmoDA3Bp/&#10;BJdvNXerTCnJwPDE+izzguu8s9u9qI/m82sW6bVm9OkWqadtcamMHynm021OtffdDUwlEAjSqt0r&#10;cKs9+TDM8Os5EwKPjI6b6DHhYxKf0yjAfs26dSMkMlSbjpY2HI3EJvn1xXiPE2QucXmzhNACetp8&#10;deR5e8Bls/P+dpDLq/wAl6+tT27dkd9xYNP96sqHjaeetl2FXH4CuHzlXsNJPJcbt+XVrpvgsktl&#10;gO0ud9NdgMuGyiSM9Bn/21z+VpDUFOK5hJyy5XIgnAa/V8k+k4bTR3tTMRiRBcmYxet1SKNRZMvE&#10;SLiZ6clo1BSE8zbaXnkYe+1pXF1HeF1HWB10ytAs47lsaqnk6McHnO8PjE4IQPmeimekGBsLc8lJ&#10;JcDWH0a4SfloJ8YzSjgsSevGWx+r5fKJG+E2EyKnvOcq3HVSdQuTukVW15RPXY83Yb10VRsGlkiP&#10;Pwd8y+EOjEuEVPVeVriphCjECAWCt5/O28wLhDNhdOOLMdquPZiAwNwafwSXP7z9vFQ+XkNoUvci&#10;DaFoE2T4x4fcs3wu7ycwUWjtd+uQJls5V1jX3yFukH++0/VYs5OusRgVJY2To9KBSud7beGvHsU+&#10;744GetYFbksjezoi8EnntqvBLU2B1xv9r9b7NZ7zuXDaq2yrfUiApramuKgwFwsLEz0tnRQH+3oz&#10;7YFYnznnlwcwchvEhRYy0BdpKU3l8vX1ybd2FEzi8tNHL570PLp15S7kcsW1fSWXIJeTzmSHQy5H&#10;uFT647jsqJdppEzCxJAjyv+/zOX+nPhPmdFy3DzquiLfhrLg5RZcnsdWDvApLJzAIxOCFRoEdRr4&#10;Ug1YnoEvr8yH/+xPxXMZO5ShoSqCYKClYKBnpWFAivK6uatt3e929WHczecJF+9F4qAMuYyDciiA&#10;Mkwud4ejVMQiC8Tw+YRJwkHZf5U4Ay1j3h5gbyeljIFxLj2L1DYSuXDXPXOjsZWrABHZwRPAIxXN&#10;qMg8SZQmt6IKV0SO5P6b6Km/aN9N1OpDyn4+IDbpZyyPw2uQ6sMDHhP5cBDOk6JbMMwEGf/xXe8E&#10;BObW+CO4DD56m6/G8AQRvnPaopEY3vjWmtk+GBtomLLoApI0xUalGJ9ixi/9jaUyTrYCNLtdfuLj&#10;G6GKQCxatIBcWIiLm4uVloaOhoaWjpaOgZ6ekYGBmYmRlYWJg42Fh5tNgI9dTIRLWpJXQ1XUzhqZ&#10;HG9w/qTnu2cJfW+Tb10PVdUQQSwhq3Gz+pIwx/LLgMtrxAQXM9Jv0FU+N5XLG/BcLr1fvfdh4+ln&#10;t5vxXO65hfPLJyua95bg/DLk8jFCLi/XSzNUXsLIUCAmMAig/D+cX/6SG38v1l+Zh1demW9nueOL&#10;x3HgTgjeFX3Pxn4bv3n6mgkbp8ANfhkQ0wNpo/1psE7jY/Lwh+RPrxLvt4XVVHtv3Wjj56Xafi0Y&#10;/gTA5S8Z/W+SZKR4XdzU8tbZVZ72vXg35tarVdefACJH1XdGAI1zGZ/EgFyuuxty7laQjJxA1i4Z&#10;QgMLBNMX91QCksXpqBnStsgCwhIZYfCImSN/SpHhxR5PfRPxjSfk992APwEYZEDeI3cwm04rugSL&#10;SMqwAyIDNO+7gT7UTtxWH+qK8oE2jKWLSGsdC9yoTRRcRPpG3nJeZuox2BjuIG8LcDM6Fv64j3Np&#10;/Alchu9KdnSFItuUpT/WxP2zftAf0CDVlQ4Bxkxrvjzz7Y1EjeUgmuu7PdLXG9LS0jjYKLTeCH3R&#10;Ewcc8ZF9zkBnjrpfPOcDl3euBYN4e9wZ+aon5v3TeBBjIx9ToD8ay0LmjDU5whZdqfVDLCCZi/UY&#10;Axj51aICSxjpi/Fcdjc7H2BfF+XWuMr/Sm7k9Q0pt3YWdBzc3HVmb8+l6me3r716+vjF44c9rZfv&#10;NpxoO7mneW9x49bc2rVJ1YDLiSsPQi7bAC6XL9dbpaewiIFuLeEp4/+TXP6UHv0lO6Y/PaLYzBDN&#10;w8vPx66nK7nMRFZTVdRAVxJchtHKgkoKAkhZfllpPgBZGUle8BFXsMEnJ82nIC8gIc7NwswILufs&#10;bMzysvwdN0Mh0wGXsbkXz3jLIgXbXqcCXXuccKkrpqEzuqETQDmSgMuTkhgN90KPX/GTlOZZe3iM&#10;qnhVXFU+dlfFO0YMQDmlVHZiCwleANBH72KCM0SX2chdf+2TmG9g5yN47C5MTYBn7rmCSlgvrWXM&#10;KyjMpmnEm1Iqc7AVc6h90tFTEwI/CvDdJ1mmMI0di6UnjqypwpLt3aCNZJ2y6MfmlxNTSUiAuTX+&#10;FC4fKr849QBWJY6EFH977PdZbdEN1Esz8BaejU2TZhF3fJoq5sZHnqY2UhSk1LDgFH/3OpY4nm55&#10;B3wVOqaJmlaCHGI/CL+CphpfxALSA/Ym35MC5haXBzHyOYDLDPQlOoDLBtXuy8a4nOx/NS8Kx+XV&#10;OC7v62mqftZ+7dWzJy8ePehpabpbf3yCyzVrE6uzwiCXw50r/QCXTcqX6yboIBfS05X8z3P5c0b0&#10;x7SIvtQwbGbkSHLwzZXLFTm4mFgY1hSYnz/tvXOzHbg3SozRy01fum61OXDElTsdD1U4VR9xrz3t&#10;faXOr/VKYFtz0J3rwU/uRva/XQVnC5gkYFbAAsrVLnaKmrpSHW/Tmx8lAiJfvAugDASgDLlMkMQY&#10;M8uQy/dDj1zylZLl2XAcObag14TLP9xRsfMWYmJkyiqTI8pO4Ematk0aoy58rNnp0mNPM1vp0mok&#10;8MiZO+WsXAUlZTmk5TlWBIhsOKYAXPPBW9MTGQj8qMPt6KStCu5OXN96mWB7I6LImqrvlMm+DlM7&#10;FoFgP7K7kZAAc2v8KVy+c7Nn6oFSqnwxK3T8v72f7V1/QENUKw+okyRbW+y0qp2y6w9w2T9aZQGC&#10;7NaVIMji31vwAYzG5o/0Z6K1hNE8PJ+ivXpj51h+GXA5VZSfhJFhsx7qLPTLP7h8BXB5IxGXr49x&#10;uRXP5d3TcBn6ZZNyR90EnF/eKiHU/z/P5Yn+y4DLHUEu1BQ0x6tcYQ3l2KV6oioDaOLKjb94EywL&#10;AyKDK/fEZRu7uua4Bx0ro6i+uK2LytG6oNuvky8/iAVmeQqX8UkMaJZxXA45emkl5PIxyGUAygOt&#10;6L3X0NpLefn4WdYdgQf6gQd/wPQK9NFpW6VQqgKHLzldee6dvtYYpcHtlyCuosWtgOGydhfM2Ca7&#10;9zoasJvQgE8rQO3MPUoW5jxvexixI78A5T6ar++YHLWId/qBMFfjD+lofURIgLk1/hQuD/QNWaKT&#10;1QVCCd8/LZEoLZGYRzeFsCOzbZmHKSsvS1Gk2kitsai6Zn9mcqOM83ddy6ttyMiorExlsd9AgOVD&#10;R4xLHU4juAqEE37ZB5prEJbAZWedOOUpq8SnwsX9KMhpKNbnQwyeIHOJywnCfBQsjDsMVc46GJzB&#10;cbk+yv0Szi/f2JjaVlbYWbWl++z+nqYzz9pvvIZc7n7Ycqmz7titE7ubKzc2bs2pWYPjcoIP3i+X&#10;uUEux+pCLu+QFJ5TXA5qXumIWER+qNIJgPU3r9Yw01V4td6fm5dN1FwaHYgRWSYpiRGKiDc6fzP8&#10;1qtVTQ9iCM0yYRIDqP5u8Okb/rJI/sKDcgCjAKbFJxQlZNiV1bnKGlDAAhNCef9NmKaIzJPU1BVb&#10;V26dXbLUNVBhRbC4sDi7iDhrTrnsifuqx++rHGidvgkGoSqaYS1H7AZ582U8TzoZYVr5J109JzRC&#10;2XNDSFM4BgQyYVyrCYRaYZIH+4cICTC3xp/CZTAiXDcpcxKfja3Annhql9rsVzH3Uz99wilQYMGU&#10;aZ57jrBHPrDMsLFc/QOPVav1liyhVFMSPrTf9d3zBGh5ZvRHObBs7kvmSG/q4wfRJ6s9Y1MMVTRE&#10;5djZCzQw/RFuQ9Ge7+dgPznA5VghXioWxl1GKmcAlz2WnQ90+MHl4gkuH4BcvnPj9fMnL3omc3kL&#10;jsuZoUd/cHkp4HKElvwierpyKWHYf3mOcPlzgn9/vB+al1demf/bIMBrAbTA4HpMRN4JTVywCa7W&#10;X/rTC3PNmGjpGLlYpJbLo/3QKn5o1EplIS0hpKpIeJzR8cbAlhcJ157EwrLlMbM8lsSouRNU1wlL&#10;MhSVhbPKpKsfqUblS/Hysq7wF6lqw+wb3xtScRWWHh/pUNlwTFHHhIeFgc3WWdEpUNY3RTIoWzI4&#10;VXnLYYvoDE1jK2GfOJFt55BHcbmLmXpiVF6D9N/RiLLzl3Rbwfn28S9DGQhLfmKnmsKUHSXKHAGR&#10;7qX4qP+Py/+bA/+uwDdme9FpJIsv0VuowJ6QFWo7+w0/P8N2KlZlumQpViv2wGo5olQGUMNDz+3H&#10;bYytpbh5WYQEONQxol4umIJss4xMk5BYvYBwLfeVak7uGDtHJQtLeTMzWUN9SQ20MEqMV5uXx19c&#10;/JCx1ns/h9EIt0+hLpAgc5PLEYK8VMwM5YYYwOVqD3PI5Wj3SykBV/KiAZdvlRV2VG3pglw+i+Py&#10;0+c9XQ9vNt6tO9Z6vPxqxcaLW3IurEkY43IY4LI14PLu5bohajKL6Gj3SYnMIS5/jPcfSQy46evI&#10;TssgjxY4ftzj89tVuHwF4aV6QhMJjWxwp/X2aXz9+ZUJ0Xpighx8Ahwby13Kj3grqIhKmkiqBWLU&#10;AtDaoRg1H0VRbSFplKCjm8rabY5nrgdfexJz/XnslUeRF7tC6+6G1HYEAV15FKZrKBOYKuoWKgps&#10;cuF+5JnHqrDi+Db6cDsaEHZHnXLKJmkzRwEhMXY5FI9XvGx6uVLaLoWAZPmEPN3j15zqul0u9rjt&#10;b7ALSVDHLBWz8xSKWyu9/qRyxTVM1W244neoHXyEqryOLjqq5BYjZWzGt6mQDTuIS1/8IpSBRiky&#10;g22n7igBYb5zXTVR+M+t8Qdx+XrjXTRXEFE9jQpfjJOu/7cPjLOfYh6hxG/IRq6zOHYTfzz2RCpj&#10;7Li/2vsejY+8T7W4lh6yXLVGH6MlgkAs0aNnTuPlS+fnLxQWLpEQK5OV2q8kf1xF6bw25upSrR57&#10;oz5Pq+/+9sMBjh/8Heb0edgDGPkgQR4aZsbd0C8bnvEwvzDOZZxfToN++dDWrnN4Lt+c4DLwy4DL&#10;eL98AeYxQnF5DCd8HgNyWVN2MR3tISkReI7U3OHyh9iVXxP87gc6rZCSYKGh5xPm0DaS9A5Uz8w3&#10;zSk0S0oziozXC4rQ8vBTc/LEWC9XMrFG6ppIq6uK8HKz0tDQyioIJuVaNt1PaH2Rcudd2tnmCEF+&#10;Dj5pboy7gm4YRi8UYxylYhCCUrKWkFAVUNYUsXVGxaYvLd69/MAF7zM3A+rvhl56ENbxMdYvUpuU&#10;hFIGybGqWCZ3j1xKqXT8OqnwbAmfOHF7HzEjGxEDGxGnMJm0XSrF5zVSdyl5xsgGxauVV9vVPXCv&#10;vu2Em+SO5+44Xuh2VlxvReapb+cr4uvNaesi4OAr6hIu4RYt4RIhae8rZrFcwNmZq2Q167uHTFgs&#10;w9/b4dVHA8J2hY6/Kh/RjpJINHfQjab7ROE/t8YfxOXeT/1mionqk8/G1hKJ0hSKedAshv0y2ynm&#10;AeruHi6uXEvWLPPV53923N/ZO2619z1b3wesKbNALKFMkxTCGqkOGaoMGasPmmoOmOsMWOn32Rn0&#10;ORp/djL94GL2zs3iB0HmOJdXCnAzsDHvNVHD5TEAlx3rYzwgl/OBX05r2zXO5ctnn3XguPzw/sOb&#10;F8e4XLEBx+UffrkCl8fY7agbpCG7hJ7uqLTo5znF5Y+xK99HeQ1Ge43Gevf42h82189WUQqRkvQQ&#10;EXERFHLmF3Dm43fh43Ph5XXk5lnGwWnEyr6UnZ1sCYWYBO/RhtCWZ6ltr9IudydcfhB//XGSva0S&#10;LS0tIyMDFz2jtKYIaoWsYTjaLFbVIl7VKlHVLEJZ21Va2UxUUU8YrSeqbSK51EbOaoWis6+KnokM&#10;KxsTnyAbnxC7mAyXgjqfppmIqaukU7h8UC4qbbfamlOa2ftVAjLlHHylA+PUtx+1BQ7jXKcLnNtQ&#10;kMtgwhect2XJtuAqsn7+jhc7QvP6Hv31C0yn9zFX7aA/vpvpcjXT8w56uHMESw+PlSIKn7/UF8ru&#10;q2IaQrFEyWV1wdBlSkl9nwaIwn9ujT+Iy2CEu5RMTTEjWROrSv+FKmbcaZLLduiRj6UyAJTHUxlj&#10;lhkeK4VHc3WbW12X57ajtiR0dPYC3P16aEgQgwmC6EwmyPzhshcfNzM7ywET9WrAZU/zC0FEXC4a&#10;5/K5Zx0tP7hci89jEHHZqcIX5jH2LNf1U5Mhoac7ISM257j8IcrrQ4T7h1DX3hCXL6Eu30OcJp+H&#10;bYY/D3vE1mDQQgdrrn1VR3kJCYX1ckzn+yzglC/di2/qir/1MsXNCYMQZGGU4CSNUKbREBBlZ9fT&#10;kVbQEpXUFdLykreMwzikqK5IV3XJUnfLUnNJV1mxCuUQp2gXjbSNkHdKUPTNwQTkY0LXqUaXqiXu&#10;1Ejfq5ldpZW5TyN2E8ojUcbKS8LWXS46XXd3tUN9t9eFu25gMsMpPQZlyGUw4ZfvsSZLsTLfiTvQ&#10;D3hhAN8vtLAJEZYOO4o73w888vPtfD8RluxAiTaSNYkonEGAR7huwsc7UfjPofHncBm+N7uLz01N&#10;MStxxsd5LMd+m22/DDRCWVovS5ZiI7vW4vB1++rpji8Z57Lr+U6PqkZnFl42FXa2tzrKr/XQfwCX&#10;5dx4OVnZWA6aqlc7Gp71tABcbgBcTg28WhBzsyS9rbzo7uFt3ecPPrpy/nlnK+Dyswf3HtwAXD7a&#10;emzX1T3rL27OvlCUcDoj5Gi894FQHJddl+5x1PVESZDS0Z6RFfs0Z7n8PsgJ/Bngj3nnY/PWwxL8&#10;eW+cTN84Gr+xN3xto//aQgf8F0bMNEuVpBELSCOSTG+/zgBQBrr9Ni022mghHzNiky4T4HKQAqLS&#10;cIm3nBxGJCnOKD7dVMtASlyBV1KdH2MlZrRSziZayTkV45mj6leoFrRWPWSjeliJekSJeuQmNQDl&#10;iA0qQfkoz0SkfYCMpZu0o5di+Crtkn3W1a3ujT3e5zvdcRMYB2UwpcfNMpjqh67by6yxAJN/c4Ms&#10;dvhfCK5vlDFuK0DwEoUzCPA9m/CnQU6K/bk1/iwu37nZo8JL3MBIXTB6mWJo3xMO7AA18Xv/D9VP&#10;/eQJJ18+rMrIOkPcw2icy9AyAy6fbXc/e9tDUoGPn56hW1Px3R/A5T6MnCMfFxsbc5WJ2k+5XPXo&#10;6vnnd2/huHz3wY2GyVyOH+My3i+7GgMue6AlyenoamXFPs5zLmuFSwkjllCs3+ly60Vq4934W69S&#10;N5c5U7MxIvLUERWGDMq8NEYiiF36UKkYemW+9NSlrc/i9p31Sso2dfJU1VsqrawuIocRkFXhl1Pj&#10;U9ASUNIVUNIRQOkJonUFZZR5BITZGRkYmehZlZTFPfw0C7ZYHax3Pd/hdbHH52KP17kOwGUwgYm5&#10;DKZ6RrUtY4Y5f77F0yecIBCIQ+MfapC69zGXmUIYCF7CWAahrcpHVLk8Fvtza/xZXB4ZnubsEiBl&#10;zoSm4wrY0dmulgMaoFlRoU0K7+bwG0yAwMT9UZVBmMqof+Cts1SSipzmqqr8R/35z+VejJw1Dwc3&#10;F9uRZZpjXA52bIj1HOPyJsDlNeNcvvCDy9cBl4+0Hi3DcTlrMpet8Fx2w0hR0tM1yIl/QM9bLr82&#10;1eo11TTl56JgYqiqCb7+eFVzT9KFG5GigpyIUAV4uN9OfWoLcUYJTsRWXAvmbbqIUh2EJr+jreL1&#10;R9Ft7+OvPYu61B1+5kbAgQteOw47byi3W7vDFmqn9e6TzsGxugsRlD6x4pk7ZZOKZaJXS65MEHX0&#10;FTJfIbzMXmK5p1JstkHZKYfa+x51D9xOtxEmMeDp18t2WJGmWDtXaIEQ+FlX+9/TKHnjUUUlTuJK&#10;DHhGiVbGl5EvU2N/bo0/isvw7cmKmq5RBlvi6hiL2a9iBhqmrGqWoEqzESow333ZfnI7ZmLLfOmx&#10;z3JvZcRiyiMo6X4DzJ/AZXNuDgEejmPmWqeXG571sqwJXg65nBZ0tSD25qaM27vXdB7Z3n0BcLnm&#10;xb221y+ePevufHCtvqPmSMvRsiu71zWUZp0vjDuVEXwkzutA6Io9K612uhjvcdBxQklQ0dM1ykt8&#10;QMvOVy6/M9N6bKwmxswkJMnbcCfuyoPEtlepK2yUEbr8Yydh79AjC1JgZWFcuFoDEhk8Aj4CXluJ&#10;GupL1bcFX3oYjt9LcrEr5NKD4KaHoU09QEGXegLb3kcEx+mKSDCbOQoe7VA5fAd96DYafAQ60ILa&#10;XqeQvVvaN1HU0lnEwR2ZscH4dKtL/QNgL6BZBpO8/LIdmPBg2h++Jv6vJDGw5AXRllMrlxVY/bKj&#10;K6YN/Lk1/jguXzh+Q5HNn+jtVOXDHcP6nnn2q+X6aPresMitM6VJswg9bNPwo1cGHs0/LDOey+Ep&#10;2oiFFOvlxYcAPuY7lz+j5Uy42IR4OE6YaxJzeXXszVLA5bU4Lh96DLl8G8flDsjlC4dbju78weX0&#10;yVx21LFFitLQ012Wl3g/f7n8eZn2VV0UJTm17lK5m09TWl6k7Khwo+JjQWzE8RdQeIvuoiw1NnoG&#10;0ggleEwJeASoRBuxywDhJKmrK1F/O7ixO6ymPajmTmDNnYAL7UD+59v9zrf7Xn0abOWo7BEp5Bwk&#10;YuUqdOyuCuFmkD1XYSvOw+2YA62owoOybmEilsulUtcYnrvjfOGeU/0dh5BDNmDCI9eb9r9lxvbO&#10;dkz103x5x+KgSbz9GgiEds3JlmkDf26NP47LH95+NpaNI+rFjO/52VYnhf32r1jmxBNokmQbzNjJ&#10;UuOpjCmW+eJDr5xSUwQJVZSE4PB85/JLjNxHtJwBF5swFxuOy0ZnvYm4nAm4fPfIDsjl5nEud93p&#10;vlZLwOXMabjsoGONFKGnp7shL/Fu/nJ50EJnn6o8YiGZV5Bu+5v0m09XGWpJIlykoCOeQPAmHWZ+&#10;VmoLsR8P4gUMtbOkyVKZpvuh9feCx6EMBKEMdPlxsKGpnHuk4NFOFRkkZ0SO5NFO4saeeO3Fbdfe&#10;ch7pFS1q6yq75ZB5bbczqtiSNNkm6ST631nxI79VIzW1t6eGYNhSOcKey5MCf26NP43LQNgo91Jl&#10;jmmq5YpTTP+VVMYAVXsXH1uOFUuWef65aVf/xixz7X2PbcdscKVyPP0AHz8IMj+5/B4tp8XJJsHH&#10;ecpCa4zLISsa4rya0oKaiblc+/x++6sXz57ev9PdDLh86OaRqVxejuOyEeCylYIoEwN9K3I+c/mL&#10;pW4GUgJwOXOtXVdfVtledyphNnj69SYC/u7Up9USZJTEpZgBpiceBwKu2UrM3RV97Ul4TceYWb6A&#10;gzJQU0+QrqGse4TQ6YeqRQeQfPys+RXyh9pnPDu1shl15A563RE5Zx9R6wgNjgJrjnzrjm7e2V9L&#10;B8KSb0g2m9rbU4kjINpz80xRP7fGn8jlw+WNyCk9P1X4Yp10/b59/Bc2/n2Gq3+25XBP9rIdcPXv&#10;5MTq349UBiyYO9/hXnVpBQsvqwoH21t99Ov5zuV3aDk1DlY5Ae5qS+3TKwCXrca4nB7cXBgHubxn&#10;3d2jOx/UHH58rfbF/TvALz+91z7O5R1XytfWb8o4vzr2VFrQkVjP/SHL9/hY7nQ22u2gYy4vysJI&#10;34aUfDuf/bKukyj/IiqasqM+XX2ZbiswCAtRYl+8U4/cR56NnmFhvgZiMy65MSGA6Z36i7QEsrKM&#10;rz2POH8bQHnMLJ9vXwm4rGMg6xYheKgdA+xwVL4UQHNp9eSDo4jUpLzvBupgKyo0Q5zFSNFpl+Zf&#10;d7X/DfXRgCBdoeOvwkecxABBfXTPxIF+RJpj40/k8sun7/TEozSFwwnfVIJUxmz3ygAapjx+Q5w6&#10;3YY3z3zbdJ3y8amMM7ddz9x2l1Tg46NneKCj/M5QdV5zWR5AE8POoiDIfcZKB3LZZzKXN0/mchee&#10;y7e7m2s6zh+6eXhmLttrG0kLsTHS31GYt1x+a6HzdpmWMgcbGy/buZuRTZ2xknL8iFQMYovuJPhu&#10;1lmUo8ZGR08WqIDYQXAwNl6lOoj1Wqwo/qrTLpceBE+Y5XO3VzY9CtQzknHwEzh8B3ZbPtqp4hoi&#10;KizKvrMOdv6cEc1AV2C7zuyd8r7+Ah+eMsKNJL/e7+JX9I3iVo301CQGCGc9iehXz97PFPVza/yJ&#10;XAYj1GnjNBv/2BLXJpjP/sY/oF6akY+MqiVLKVMtXSutG+Chf9NZ5jbX+m4vHRNYKndZA/nJaD5z&#10;+RVG/jVKVpGNRZGf64yV9mknY+iXQydzuWLd3WNlD2qOPL5W96Kr49WLZ08Al6/W3DlfhePymoZx&#10;Lh/+wWVDwGV9SQEuRoZ7CpJv5imXP1rqdhipsdLQKamJ3XqZuqfKk0aGCzpiomQF+OdWXUYxDlod&#10;IeCOJ30Jr+16iEhFo2UyV7qDLtwZgzLQlceBZtYKS+15AGQBbfcA2naoWLkKiUuxlzWgfo5m8KVD&#10;t9Grq5QCAgTePWL6e62I/lJY8qI4CxCqRMELwjnMuRgf3VNCHmiOjT+Qy0Dw+JKpG/9U+WPs1ING&#10;3rJg+2c7lQE0QllSJ0eWYiNWaL7vqv3Z6ff+uTQ+8l7urYRYTHkILTMA8DGvufwCJSvLxowR4j1n&#10;rQO5DPxyqNPFeO+mjJDmwviWzVntFeshl2uPPLnR8KK7E3L5blvXlQt3zlXdPLT9cvma+pKMcwUx&#10;J1MDD8d47At23ONtscPJsNxeW09aiI+JoVtB6vU85fKAld4ZbeWFi8ntnFUeDuRkZVssUOOdnrxl&#10;+lTWEizcLAuKJ6eeJ1Smv2ipSOEa0ytPg8/fHufy0wB3fzVlTfaq22Onk1RcVT7SrmK+QlBMkn17&#10;LXEvZiKBLx28hSo4pBweLtD3kgk7NEsJjX6a4TcsNmpBalMqMZDEB5QQaY6NP5TLb1580JeM1hSa&#10;lMoAghtMjiliR/8Fy9xH8/EVq+SaZTRpFgFV1riCuXHLjOMyDs2QyxEp2ohFFOuREsNL1ecxl19j&#10;5J+jZCVZmTTF+M/b6BJzuSi+ZUs24PK94+NcfnD31XPA5VtdV84DLt84tO3yLsDl9HEue+4n4LK2&#10;lKAgM+NDxXnL5REb/Y1oWcQC0ugU00fDOeEhughT4em5vFV3ySoMGy39kng03FpC9FWgUh1Erpqi&#10;sURDux+wzDgu+zQ99k/MNxYQYtpzBQWIjKdtRbPykTsqNu5CQsJsxScUD7dPX6GBFw7N6KxK5bRV&#10;fKP99L90KNRfapSs8YjS1FOjNITCDaRi3r76+JOQn1vjD+UyGDGem5WmVGUosiek+NljR/+FFDPQ&#10;CGVmtTKwzNJrYLsMgkNMCJoyP/DM3WICS+UkhUbmO5efomTEWJh0xQUuQC4vPetjTczlSsDlXQ9q&#10;jwIuvwRchn4Zz+WDOC4XEXDZA3B5N47Lu+y0VMX5RViYHilKz1cuf7HRD5YWQZBQbNjl0t2f6eej&#10;gbAWm57LJdqIzbrMguzU5uLEq4ITKtNfYC2+eo1J06MgAOVzt73ru1duP+rAwsRUdAC5/+akA1iP&#10;dqh4RIjy8LBklckf7ZxU10wkgGZgqxM2KWzfwIn9PiUcfkOjFKtWOkxtuKzEHhDrvQUf11OCHa85&#10;Nv5MLgNhzx25rsBKXJWhIRRtKB3xvpsHO0RFPCf+ufqpXz7jEF5tTptuEYbbY3JyIpUxnmWuuee2&#10;9agNCR29nSDPwNL5nMcAXH6sLCPMzKgvyl8DuOy89OxK65ow54sJPk2Zoc1rElq25rRXbrh3ovxB&#10;3bHHgMsPgV9++qSztevyufazB29Ubb1cVlRfnHYuP/pkasDhaI99wQ67vc13rDAos9VUEuaRZGF6&#10;qij9aj5y+Y2Nfq+VniEfNzUL4+H6wM6PaQF+Wggr0em5DFSmT20pziTEDgBNnIDGC1jmdBUDB/mm&#10;rgAcl73O3/E+2+YtKMjjGSV8ZPJBq3uuwGXA2EJpHh7W4FTJY50qM51FgteBNnRIpuyVM2ywk9w/&#10;STQPUb29z2sgBYOUKGxBIJ8/duPn8T63xp/L5b7PA8uUkohO/ANCsiYdKNb5VwqZgYYpk06g8R3m&#10;jtzAW2acXx7PMp/rcKlqXM7Ky4bhYHtrpPpm/nL5DUb+gbIMHzODkZhAjY0e4PK5lTa1OC5fzgy9&#10;huPyHRyXH9Yde3Lj4suH9wCXH3e04Lh8AHC5qawQz+UTKYDL7vuCHHZ7jXNZhFeOhenFPOXye1v9&#10;x8u0hBgZxWT5Gzpjbr9Njos1QhjNsLIHtFV3caoKGyPj4mQV8DnxV/HarkdrLr7/qGP9fd+zt72A&#10;Lj/xt3dFiUkxH2jBTD2g78gdzNpDClJyHOYrBPfdQP9kJXDPVeWyy5jwBJHPT3+rz/KEsGT7NuhO&#10;bewJQthcOan/8+DP431ujT+Wy0DY3Ni9Uy0zhifWc6kPzIjN+v5RoH7qZ085BAos6NLN8duyxy0z&#10;Hs1O1bedz7S5SsFSOcZuffT7perzlctvVeTvK8twMTOYSwnX2OmfdjY552tTGz7O5bWJrYDLezfe&#10;O7H7Yf2xJzcbX/bcf/X8yeOOm11NZ9vP7P8Jl3faaiqI8CBZmV8pSb9EzUMu99oZXjZUJSejMjST&#10;v/E08ebzxA0ldkswvNNUwuEFPPI2PSZJTirLmVMZ2/UQvvLxqboAxwDKZ9o867t8th62oySlSy6V&#10;OdSOJqItoDA8te8q2sReQBHDtaYKebRzGnzjtf8mKne/8qa1vNiv9L/Zw6iXZrSP3sN4JQhPooBV&#10;YPHLj9/3l8E+t8YfzeW2aw/Q3EFEbT9x59AktF6QwX7/dyzzCGXySRRpio1UkUXV9SmFGW1OdV0e&#10;uqYSlOQ0V7SUPpvMZy7fVZJmZ2KwkRGptQN+eQYunwRcPk7M5bM/4/IOG00ZIW5lNpbX85TLww5G&#10;ezQUEQvIfMP0br1cdflB7LEaP3Y5HsR6rekrLoB26lO4yjAJz5zK2KSDyFI1dlNswvllwGWgxp6V&#10;2gaSYtIswDJPk6xowp+aqhKzWkpemWtlnPjBVsz+lrHjWYmeeeAWOjxbtrOJBVY0E0XEr+g7+c1z&#10;sijuBKKyZRC8GO6g29cf/mWwz63xR3N5dHTU06wAvK+E7zSQIntCWoADFks5+/0JgfqpX71gFyk0&#10;p0mz8DsACzMm1zKvuPjIc4WPEmIR5WEVuQFTjXnM5TuK0iyM9PbSInV2+tUu41xOXHk5KwxyeVsu&#10;4PJ9PJdbLr161PXq2ZPHd27cv3Tm9pl91w9uadq5um5j6tm8qBPJ/oei3PYF2pd7Ldu+Qn+blboY&#10;H4cqO+tbJZl5yeWvjkbJCpKIhWTZG+2AWb54N6r5UZyeniQiTAH4YmLg4lWqs7BIk4WLZcaqDKBN&#10;2kL2MmeaXM93eOO47F7X5bWr2p6ShN4tVOT4vRmX+A7fwWyvVbZwEtJbxl+4H3mkYxqIg0dKzqOz&#10;c4SwA7ijfIiC4i81SpHiN82KH/BVXuarQST/ZbDPrfEncxkIe2B7HZKZuJBZUyhKTyLqdacAdvhf&#10;WP0DGqHMP6tIlmIrvNq84oo9wfY/iOaLjzwiUjURCynWKUqOmGnOVy6/U5G/pSjNyEjvIC1MwGWX&#10;cS4n4bhcfP/knocNx5+0Nr161P3q2ePH7dchl6v3XT+wGcfllElc9ly2A3DZWkOUj1OLnfW9ksyL&#10;+cjlIQcjezGBJdQ0u094AyLXd0befJmQnm6C0OSD/e+JaDuhMn1abUEaQ5GfpDIonWV2V9nU3fc5&#10;0+YBuFzd5tb02Cd8lfZiBFVyieyxu5MWAH+oSXnvdWCcMWlbZQ0tBDwixHY2wK0lRGkNYJlj1shf&#10;O8f2t/dnD1O96hDQlYjSFJ50lB8QCN6qnfW/Eulza/zpXP74rtdYLk5j8mGsQPIsSdtzjP+VvX9A&#10;fTSfcc0/qdIslu+2qiesZW5dUffALWezMSyVkxKex1x+ryJ/Q1GKjoHeRV68zh7HZT/bcS6HX1uH&#10;4/K+4vunAJdPjHP5CY7L1T+4vCHlbO5kLi/X32qlIcLPqcfB9kF5HnL5Ha4eQ4GDjVOA48z10Etd&#10;0fWdEY1dURduhIjK8yOyVIn7YExoqy4wy8xC7As24rIWRF8FwqWYC0tMLj70xUMZ6Mxt14sPvW2d&#10;FUiXUKVulj12T2WmJDLQwVvovdfRoZmSwDvHFEpXXEWBRya+uueqcmkNOjtPCNtPTxwRPxeWbGvW&#10;UhCSREGqLhi2VD7+0/u+X4n0uTX+cC4DYXNjK5FTVv9U+WNsVIKHXrP+Kw2xgEYodzXKUKbZcuea&#10;b2qwq4FHmYxZ5gv3XLYetYKlckK8A6bzlssfVOSvKUjRMNB5KUoALp92NQVcrotwaUzyBVy+vm5V&#10;6/a8O/tL7p+ueNhw8umty68eP3j59PGj29fuNZ4GXL62v/TSjoLaDSlnciOPr/KrinTbC7lstsNR&#10;b7OVugAfhxEn28f5yOXPjka3l2kxUtOiNcWvPIhtuBsJuFzXEX7zRXxigiFCmx82iiMC7oS26THK&#10;85D5I6dfIdyqiwhXTMjRa+pZiYdydRs8SefsHbf6Lnd7VwXSxdR+SWJH7qgcaCVeBpwQoPahdvTO&#10;euXgNEmXYLG0LXKAzgdaULtxNIeWuUiurZ71b2SZB6gHX7FZYYKn3eOXF/eXK354zbHxH5exd9se&#10;q/KGaItMWv2D7zpr0omd6v+WZe6l/faZXm+LIUWqlcFWy/O38X2ZIZrP3nE62OjAyseK4WB/u1T9&#10;zfzl8lWkJBU93UpFSWIuZwMuJwEud+wv6Zrg8pOHY1y+CLi8l5jLUYDLdpDLy/U2Wahyc7GacXN8&#10;no9cHly+9KQ+ZsEickd31ZsvEvFQBmq4F37pbjhKRQQRrTRjYcYO2F6OHsOP2DFdKgMY7XhUcIp2&#10;U4/PBJRxcjnb7nKxxyM6Q5uWmhGlybHuiMLRTpUDLWg8baeq4irMY2yrUYrKl/ZPkszaIV/epLy/&#10;BVV5TXntKdT6tbx/g8tYsmPbNaaWx2mJwKP87t1+8othPrfGf1yGI2TFNG2MMDyx7ka+33v/hc6f&#10;eA1T1bWJ0GfYMGWap562rR+vmatuW1Hd5iylyMdLz9htqPLebH5y+aOK/EWkJDk9nS9SvM7BAHLZ&#10;364uwhVw+UpOxPX1q25tz+/Yv6nrdOXDi4DLVyCXnzx6dLv5XuOp26dxXN6eX7s++UwO3i+77g2w&#10;K/cY4zInJ6sNN0fvfOTyVyeTtaryCARpXIZpy8uECS7X3QltfhK9a58TrQwXhGzpdJmKEu0FxTqM&#10;cjyL01URW6Y8AXzLKrRPombTQ28CLrucxh2rerrN6eIj991nbXSMJJgYGY2seIr2yR1shV1AAXCn&#10;3VoC6FzVht5Rp5RaKhuVJ5O1U357rdKhDkxsnvSrDqZfqmXuo/n+mdHV0HdqeZwyR0CoUzE+fqcE&#10;9VTNsfEfl4Gw9adbpx4uBaTInnjxkPK/tcfkMy12kMZrvyZZijV+m8lEzVxdlxu+VO6yjvLnZVrz&#10;ksufVORrkZKk9HRBytJ19gbVeC5H4ric/YPL9/FcbgNc7nnx9NGjtqv3LuK5vGl6LjvqlViocXCx&#10;2XNz9CnLPJ+PXPaXEUWQUhZXOF97EouDclhdR2htR1htR+jNlzHxsXoITX64x2TaergyfcrlUtTT&#10;FjIDLqdgvBI1cFyeBGWo1hUnW5ZfuOtc/8C19KCZwTJpZi52lAqnQ4BY2g757XUwuQwYffgOBrD4&#10;QCsawHrfDSjwCWT3TfSG44o5u5Abjiml7FA+spcTbv8jioipwpLVV6FAGBIFJhAI2Itn2349xufW&#10;+I/LQNhvX785G+RgeIgL5lBccf5WnrAbVu/fXEH+RQ1QP3nKKVhgQZNm4bZ3opmR48UetxU+irBU&#10;Tg05CPAxP7mMPC8vQUJPF6EiC/xytZvZeTyXV/nh/HLyrR35HQdK71fv7Wk89bTt6qunj4Bf7sFx&#10;ue1U5bV9gMt5tetXncmJOL7KF8/lXR6mOxx0N5qrsnKxruDl7FOWfY6SmU9cfrt86WdHYx0+bjo2&#10;psMN/k0PonBcHoNybUdIbWfItSdRTo5KsF0G/vRVIm3SWVioSY/hX7BuSrEzzi/7Jms1PfSayGCM&#10;QfkWrlUAXP8AvsGhuccp8JQjQ9IyAQ8VPw9mfW0WlAq3uiG/iZPIijBJ/3SZqLVyiZuRaWUKGbsV&#10;0suRKTuQiaXI+E3IsAK55cFSKH0RJ0ee0SHGvyiYA0E3ROdn6QXCkCgwQai6GOV++/b912N8bo3/&#10;uIwX9nD5xakFc9qikcpcCc2nFLCj/45lBhqhKK5FUqTacuWYb6yzq4WtmSGXI1I1YKmcktSIhc68&#10;5PJnVeQZOfEl9LQxKrK1eC4HEHG5AM/lh42nn7Y147jc03Pryr2GkxNcroFcDj+e5FsVMc5lR911&#10;ZhgGdmY3Pq7+ecfljyuW9tjo8zEySsjz13dENNyNAGYZB2U8l4Nr7gQ33A9tuhdislQGnvU3bdlc&#10;mT6VnSS5txxxGnqzDiIBFZGtc2mMy5PMMp7LYHKCKbqh1g5MV4p0u01XlLBYamw/w/MO5sZTzHtK&#10;mQrTmVZFMUcFsYT4sft7s/j7MIcGsMeEsydFs+amsG7IY67YwnzuMFNHM9vox7/i8ij51ZMKypzE&#10;e0mAkCy+P+3qOVVzbPzHZbywA/1DViopqnwhRDNAmTM+xN4d+4X6d4rhf0W4BUCDrXABULXE8vQt&#10;h+pbDnXdzrmbjRAkVBHSIvOVy72qyBNy4ovoaGPRMuNctq+LcoNczo28viH51s4xLvcALt8GXH78&#10;8snDcS5XXNtXcmlbXs26VWey8Vx22etvu8vddKej7hoTNB0rkw8f18C843K/k2mjqQYpKeVSS+S1&#10;p7HjThkoBBAZrwvtQY3doQ23Aw2NpBCuODQTJTRKdRblqtPqiyBKJ28w2aKLiFJKXWtw8QGey+NQ&#10;hmYZX8TpWN3mcLrVQbXYAkxXo20GYOpCV9tLhx2kxX6lxWKB6MY0Sof9BkQLP4LP4ZfG9Z0WO/xX&#10;0QR+7AhNsJ07CECikARBaq2aOtg//LcCfG6N/7g8IeyujWflgWUWnzQJ8Jb5+hn5f6swA2iI6uY9&#10;AdZsK7p084CD1hc7HM7fXbH1mAUpHZ2NEN/APM1jAC4flhVbSEebqCpX62h4xn0Z4HI94HKyP47L&#10;Kbd2ru48uLnrzL6eS9XP2q+9fvb4xeOHD1ub7tafuHWyonlvceO23Jq1SYDLxxJXHgx3qfS3LXOH&#10;eYw1phhaNuYAPu75x+URF7NdOsqIBaT+UXo3X+C5DNMXE1CuuRMEdKE9sPFBcEN7gNkyWYS9BEwl&#10;ExUs79SncpAijVCatD9wm+6CEMX1O03rujxxGQw8lycyGMAsO4DJ6X/QGkxUtmyrlvsC/0rbRbyw&#10;ZNdOI6c1yyBIdxef+7vRPbfGf1yeEPbzx35ThQS1KR3mwBU7yM4dXL3/rSwzEK41M3mKDU+ueWmD&#10;3cV7yw822rHxsaI52N+aab0FlnnecblPFXkAcJmeLk1DYSqXb+C5XDUTl/cQczkCchn4ZcDlQhMM&#10;DRtTiADP4Lzj8lfXZfFK0ohFZLklNtefxeCgHEoE5Zo7gTV34PnWDV1BTfeCXF2VESYi0AsTHv0H&#10;LHOOOrWVxKQHt+lS+ytUHrO+0Ok+1SzjMxibGuzAFCVPtc2qVgaTlngaz5ZAoA3TBNq4K3MRm2U1&#10;/lAzxcTeTwN/N7rn1viPy4TCbis6Ba7GulMssxJH4uXjCv+iZe6jGf7IqFVqDG4P1Yotz7Q5nGtf&#10;PlYqZ6z+YT5yuV8VuVdaFHA5S0uxBnDZY9n5QIf6aHccl6NubEy9VVYIuXx2P+Tyneuvnz958aj7&#10;YQuOyydwXN4KuVydFYbzy86V/ja73Ex2OujmL0VRsjBGCvLOMy6/dTYdcjazFhMgpaXdfcrjck/k&#10;VKc8AWWo2351dwOaHwXHx+tQaAggCjQmJZR36FG6yS5JQP/o/FmqI+SrWH1pxZl2/HIfrpHWeAYD&#10;15PWQaXYEkxRnc1GI5/+tfpRICzZpaOKIOh0JptlEJggPHesOf0boT23xn9cJhT24/teE2T81KbM&#10;KK44HzNv2HLl35uLMJvBD24PadPNvfdbX3/srGsqDrvK6WF6LXXnJZd3S4ksoKPN1kACLlcTcjlv&#10;gstbIJebzjy7cwNw+Tnk8qW7dcdvndjdXLmRgMs+kMt+NmWAy466OYZKZEz08ULzjcvvnc1eOxrL&#10;srPxCHOeaQluuB/2Myi3+19o9zvf7nuhw+/as5DSbZaCakKIcEVcTmOMwoty1alcZMcsc4k2olBD&#10;PwR1sWMiszwpg9HQ4eCxzxpMTvYcq5b7/P9iBqOPZnSA3svUB8VNXIYB7mXBHe2vbbwm0hwb/3GZ&#10;SNjta05PtcxACmxJ5ypUoGWe3XPXCTVCWXheEdwkcmSbb762YmUgLJWr0lAcBHSbd1weUEVul4Zc&#10;ztVUqFluVO1hfgHH5UspAVfzo28Up7aVFXYc2gq4/Kjp7POOm6+fP33e0/XwZuPdumPjXM6pWZMI&#10;uZxAwGUHnWwjZTJmhlQhvnnG5V7XZbes9OipaNV0JJoeArP811DG69ztlZcfB52sdzW1kkVYikEE&#10;b9NDbNRGbNcl91OAzfIBmjfrIJLQwRlajQ/cp0DZsb7DoeC8LXs2zGCsOa/wL2YwQHBhyc7uUQXh&#10;RhSAOnizvK769+J6bo3/uEwkbO+ngWVKiWr8xIUZGN5YR62Akfcs/1bHDKBe2u99dBY79chTrVV3&#10;2K5MUFuwmHItSuaLtf685HKppPBCBvoiXdQF6JfNzwcBLnuMczmtbVdRJ+DyuQOPLp993tkCufyw&#10;6+GNxk7A5ePlzRUbGrdkQy5nhh6d4LLrUsDlLCNlUmaGDGH+ecblITfzo0ZqiIXkTl6q159F/RTK&#10;P4iMP0f1bJt3fZdvU7dvcqouq6YQIkYZGuctOgtXa1D4ICGUt+kuClDYtMu0tsuNCMrnbzscvGYv&#10;vcYCTEvLMr3RPlz+l2jqzpYGqIffsTpoBoJwIwpAEJLmykl9fzuzjNccG/9xeaqwFaUXwJWZqDAD&#10;SJ4lqXKt/r9rmQepHj3lFF5tzrzaRjJEm4SSKkJGdF5yeVAVWSwpvJiRfr0++mdcPovjcgeey/cf&#10;3rg4mcsJY1wOc6r0swZcLnPQSTNQImFiyBHhn2f1GF89LArUkAgEaXy2yTiX/9op487rg0f2nb3t&#10;de6O15Wn/gdPOSy1lkEsE0MUaSIqDEkjlJekqADvLOCJPHXRobrdmTCtXH3L4cJth6XbLKnTLEQK&#10;zZ884wRTlHjSzpZwZnnPGoOpreOAQEhWbq757aCeW+M/Lk8Vdmhg2FY9TYU3mGhmqAlEL5UL//CQ&#10;Bzv8r93HAY1QHr0uQZtjxxNjSE5P5yDCj7U3+uJg9HWFyVcQnJ6W33xsv/vZjwYt/x7qPBrhNhrt&#10;iY3zGU30wyYFjKYEj6aHj2ZGfc+NHc1L+F6warQo5fvajG8bcr4X538vLfq2df23HcXfdpZ+Ld/+&#10;bc/Or/v2fN1f+aWyfKR8+/DO0uFtxYOb1w6WFA4Agq/L7itK78tf1QcY9G9wWQ25TlxwMQPdRj3U&#10;+eVGZzwtLgQ51sd4XEoN/MHlw9u6zh18dOXcmF9+cO/BjYbO2qOtx8uvVmy4uDn7QlHC6cyQo/He&#10;B8KcKnytd+K4nKQjv4iBbrWowDzj8hcPC29ZsQVklJv2rbjyKOLXoIznsjf+yL4zbZ7Vtzzrunwu&#10;dXln5+mJ6IggvOUQxTpkMWhEtpptOLoRmGXolCe4DAvjAqusGTLM6TJsTtyQ+BczGEDDlO8e8BjL&#10;RqgLEJ+sCoLRTiNteHDkt4N6bo3/uDytsCf2XZ66/U9XPBLJmlgQZY3FUvwrR5ng9ZkWO0yVeFqF&#10;OtGKhZtVmJnJV0rYX0Y0VF48WlEqDiWTpCKfpq6Yq41arYdZa6RebKK11Vy3zNpwt93SvY5mh1ys&#10;TnjYnfZxPOfnXBvk3hjmcznKvzkupCUpsj09/m528v38jIdFOU83FL0s3fB6++Z3Zds/7Njau2Nz&#10;/7Zi4JeHtqwbKV3zpWT11+K8r+uzAdOxRamjq1dh8xOxuXHY7GhsRgQ2NRSbHIRN8sfG+2BjvLAR&#10;7t/DXL+HrPge4PB1pd1XL6sRd/MRZ7MhR+MhO8NBK73+ZVr9phq9Rqqf9TGfdVEftZQ+qiuMqisU&#10;SQgtoqcr1kNdWIHjcvA4lwtibpSktZVDLnefB1w+/7yzFXD5GZ7LNUdaj+26WrH+4uasC0XxpzMI&#10;uWxcZq+zSlcBcHmTqMA3lOxbtOw7Ffl36grvNJXe66De66M/GKl+WKr+wUzrg4XOBxv9jw5GH51M&#10;PrqaffKw+ORt/dnX7nOAQ2/Qis+hLr2R7r3RXr2xPn0J/n2rgvpTwvrTIweyYgZy4gfzkgZWpwys&#10;yRhcnz1YnD+0qWhoy/rh7cXDZVtGyneMVO4e2VcxUlE+snvH0I7Soa3garducFPhwMb8gXU5A0UZ&#10;/atT+/OS+rLjezNjPqdHfk4N+7wq+FOC/6e4lR+jvD5GuH8Mc/0Q5PQBXB7ARcLH5p2H5Qc3i8+u&#10;yzT4uBk5mI80rrzYFYqDcsAM6YsJKI8RGQ9lnGDD+zO33S499jl92WmlP4rBUBThIbfQVmr1VqO6&#10;B67jUHY82eqATytz5JiTp9gkn0Tjjon416Y9+MlYirwIaxBiU1d3kCy+pw5c+ScRPbfGf1yeVtjv&#10;3757mOajuAKJ5oeWSJQqX9zdS5Lw9L9/L5vRR/Otj968zJCSX5CRgpqMmmYBOTViCSViMQViEQVi&#10;IQViATkCQTYuUmItIINaSL5wMfmSJZQkJJRkpFSU5NS0VHT01PRMtAys9EyczKy8rOz87JzCXNwS&#10;vHyyAgJIIUElEWEVMVFNSQldaUkDWaml8tKWinJ2yvIOKKQzRsFDVdFXXTlAQzlEExWhhY7XwazS&#10;xaTqYjJ1Mfl6Kmv0VdbrqRTrYbbqYcr00Lt10ZU6qAPayke1lE5oKp7WUDirhqxVlbuoInsJLXsZ&#10;JdOFlo0T4SdnYihbqnYecNmLwC//4PL2MS7fvfX6xbNnD+4+uF7fWXN0Ri67GO9x1E3WV1zMQJ8n&#10;KtCjKNWmJHUbJdOuIteuhuzQUOzQVrqrh75noHLPWK3LVKPbQvuhtV6PvWHPcuPHzqaP3cyfeFo9&#10;9bF55mv/LGD5ixDnF2HuLyM8X0X7vI7ze5MY9DY59F1axPuM6A/Z8R/zkj6tTu1dk0Holwd3bh7a&#10;tX2oonx4757hPbuGy7cP7dw8vK0EUru0aKikYHhD3vDarOGi9OGC5OG8xOGcuP/X3nmARXG1bTj/&#10;lyIdkd57kSa9g6JgV3qxixVEpPeO3WhMNHYTo8au0ST23nvvPfYeOyAIzP+cmd1hd3ZBEjWfm2/e&#10;67m4lt0pp97znnfOnHkzJuvNqPQ3pSmVRUmVBYmVufGV2YMrMwZUpParSO5TkdSzYlhM+ZDIt4Mj&#10;7/TuYqjWwtHNbOeF5J0XRjTNU5YCZWZt5Q2n+m05H7f/xuAlv4Z3inJw8DRbe6TnxjO9GU953cke&#10;28/G/nwgxuabEPnSiJB5wTUvP+ZkJHSlWvnze+18TPLQxTidDt1wUPdJtbVNXw1DUjJmPJcbEnVo&#10;53kPvUTOW1nbtiSPmQyPHEC9UfmIzRSqULp7T9+2IFg9IahVVtD4Hzp9PSd41LR2o6a1L/kuOH9C&#10;u6zRAVmjAzPKApMLWidk+gzN8B2S5jsgyafXEPfYAa6xce6Rfdy6Rzt1CnPoFOrYvptDYAc7n0Ar&#10;79ZWXv5Wrl4WDi7Gdq0MbR2NrGwNTC11DUy1ID0jLS09DTWt5mpaaqoazZXUVOWUlb5SUvxSUelz&#10;ecXPvpL/7Eu5z76Q++xzQB8XgK+kSeTa8B9an8vjcvJ/Xyp8/pXiV80U5eSUFOSVlBWU1RRVVBSU&#10;lZs3T/d12tev65bBYfCXd+cM3F+WRLg8c+SZn7+7sAZcXnXj0La7l04/uHvnztUL147sOr99zYlf&#10;5x/8ecruWWO2fUNzOXfQipRei4aGL4nrMic60NPSUF5RuYWiipayKqStoqoDqTbXVW2up9pcv3lz&#10;g+ZqhmpqRmotjFu0MGnRwlRd3VRD3UxDw0xTw1xT01xL00JLy0Jby1JH20pHx1pXx0ZPF7LV17Mz&#10;0Lc3NHAwMnQ0NmplYuxkauJiZupqbuZqYe5mYeFmaeluZeVhbe1hY+PZsqUXkY13Sxuflja+LW38&#10;bG38bW0CbG1a29q0sbUJtLVpZ2cdZGcdDNlat7e1gjoQWXaEWlp2amnRGbKx6GJj3tXGPMTGPMjC&#10;pNmXit0iXQ7dSv9L4Qshl+uhLLK2cp/tl/tvv9Bv+faojacFUIazvPl07LoTMb4zwpTKwhy+7X73&#10;nt5HvN0NoStVqg4LHyT51DU6ILrh4d0X3rM7y5bxXG5IxHIGzXHTSZAyqtIuXDuPXjL/47nM0BuF&#10;fZettCZFa3wd0XdV9OEbvfdc77PrWt9d1/rtvt5/zx9xe25AA/ZCNwftvTl4743BGJwy2n8zft+N&#10;hL1/JOy9Hr/3+jBo99WEXZehYbsuJe64MGzbuQS6MydsOTVsw7H4dUeGrj8Sv/ZQ/Jp9Q1btGrRy&#10;16AVOwYv3TJw4fr+C9b2m7827sc1/Wct7zN9cc/pi3pNWdBz0tzYcdMjxk6PHD01snRSWN6Ybrmj&#10;umaXdU0r7Dw8q31CWrv41KBBSW37DmndI843tr9vdB+f0BjPzmGuHUNc2ndzCezo5NvW3i/QTlNT&#10;/St5pUQ/5wOJUbtTeu3KGbiPcDnn+MxR4PJFcHnbqpuHt9+7dIbh8lXC5dUnfv2J5vLord/kbhg5&#10;Yk3uoOUpvX4ZHvVj304eVsa4ctg7mPoFOnj423r42br5tnTzaenqbePsZe3sae3kYdXK3dLB1cLe&#10;xdzWyaxlK1OuHE1tHE2sHUys7U2s7IwtbY0tbI3MbYzMrA1NrQxMLPWNLfSNzPUMTXUMTHT0jLXq&#10;ZUSka6Spa6ipa6ChY6ChrU+ES52mnrqGrrq6jrq6tnoL7Ra47DXXJFc+FXVIlfzVaK6soSaQOpES&#10;LcUWRApqavJqzRXV1OS+VE7OCzp6F1z+S0RuCMp9N9AP9W043Xvz+T5sBGPjqVg4y+Hzw1VHhmqP&#10;jdh33vzj3lChb/f9/oOUxe/R9Vy1E/KGzGX6o0QnbbpkzHguNyLqxuX7rS1SW1ukcZqLr2l2V5e0&#10;ZzcMPm57haoUftrbSqksSn1UyLCVEbvPk1UW0XPo/kPfn2H61ak+dB8jnQ29jul+JIzI9MkzA9E/&#10;t5wdtPXs4K1nh2w9O3Trufht5+K3n0/YfiFhxwXyVNiui8N3XUzadSlp9+WkvVeS915J2Xs1Zd+1&#10;1H3X0vZfTzvwR9rBGxmHbmYeupl1+FbWEeh29tE7udCxu3nH7+WduJd/4l4BdPJ+Ia2iU0Lh88n7&#10;xSfvlZy4W3z8ThGt4qO3io7cwK9lM37up62tAe87wt1+R0qvY0XxxF+eJOTyr/OubvuFcPnyWRLH&#10;uHL+2pGd57dJ4fLG7P4z+3d1MDP47LMv2rSz33224OSdUUf+KCO6Xnb4eunha6WHoKslh66UHLxS&#10;fOBy8YFLRfsvFe6/WLjvYgH+Cj8T7YUuFOyBzhfsPp+/+1zerrN5O8/kQjtO52w/lbPtZPbWE1lb&#10;jmduOZYBbT4u1LH0TdDR9I1H0jccSdtwOG39oRRo3cHk3/cn/7ZvxG97k37dO3zN7sRfdg1btTNh&#10;5c74lTuGrmC1fQi0fNuQZdsGL9s6aOmWQUs2D1wMbRzw84Y4XCN/+q3v2kNDd14Y3jCUocES4QtI&#10;KpSFD1szbYmGMhrY7vOxCSvJvT7lsqj5+xzRCLnN8sPqjeKffxh1cU6TfFNUgEVaG8u0m1cfvH9f&#10;li3judy4qBnjfnPWGMpxmZkbgGOSo8gNwI+0zhwjcg9QOf93b/nSKO0x3YvWRe4hazQzXKbRfEoq&#10;mpkeCDTDSxL0TKaj0p0W/hRE+jDbq9HD6X5OvDD6bhKGycztfoiZJzuCLO9LRBYw23k+hV6OnX5T&#10;xvm0XRfSGe2+kEErk1bWnoussmnl7L1EtA+6nAudeVi2bFOirZ3JZ5997mxpsjA++sKkrOPf5h8T&#10;4fKNRrg8KXfrmNQdZYmlsR31tTUB5ZAID2D3xO2yg1cKD10tkq5rwr+NqVBUB0VEf1NAdF2gg9fz&#10;D17PO3hNoANEuQeJciB8poUP2QJdz2K0/xqUSStj/7X0fdcyaOFDGi1cF1nhMpm8/3oyoLz1DGqq&#10;IU8Zqp99IdQAtklIgbLIbGU0LTSwwnWRaGxocoVrvdH8PnoLpxRGJ0VL3u7Dv+h6syb8/kE6smwZ&#10;z+XGRZW/qoz0K5WcM0fWmdMvOLze5aNHM16qUK+a910cKF8SaTg+ZPK2KLgz6+q95no6s2imXWbW&#10;awaaBXQWopmlc+NoFqWzAM1COpPlJWk0S6VzBtQAnUUATQsfTt4r3nYys2uY22effamsrDKsS5t9&#10;X2f/sWjypWXTL/7607Xtq28e3nHvyjlw+fbls1cPbz+39Zfja8Dl7w7MGXt0ZtnqomExbTy+aqbw&#10;xRfyCantQeRjN0v2XyrYf7mwacKWrPJZ7bskVXmM9l7KFYq+0gjzIsxdfX6RfWE5kGKhRUqJLTTm&#10;bSP0ynDMGsqiS15ATPmTaLIwdtGQp0yILO1GHwtl0irEoSxGZOZh62+2kXcBo7H1XxJIvaabH6dB&#10;fkDREYyDDSyyjE4X5V9a8bryg3Rk2TKey+8UtWPdCVftBMl242WUExMwvOKxNlXxMW+JQK+VXz/V&#10;aD+ng3xphOXEkLl7oneR5fOBZjEuN4zmOLp/NgXNDJ0F/f+voFlAZyGaCZ2FvjNE40mEVgyaWR25&#10;UXDiTnHRuDAdXfi8/2dppF/UP/LADxMebF/x5MiWR6cPPP7j0pMH9+9dO3/j2K5ru9de3bLswuo5&#10;m74rTu/ZzVhfB7uYmulN+bHvuUej4MwCoELONqJ3IhgSUFhUDeCYUT2RkVlBroWFwBIZEiFyU6HM&#10;VgpdQYL6gt4F5frwhQSUxbhMZsWdi52zJ9piIpmA0WFuh/Kn6mh43Kb4YVWhVP5QJ9o/SfL1fYHW&#10;6W46w3ZuOPmherFsGc/ld4pY9qA5QLOUcZZW4Xe5YR/rBYCiqlC6f1/H7fuuCqXh9t+GLjoQw7zZ&#10;RIjmnpJopunM9EmguT6mwXRdms5S0AxJOM7ggiSdmZgGAxQGLtLpLAJo4jtDLLyE3iVh9L7Luacf&#10;lv6+Lzmmj4+SkvJnn31moKPdO6TDrNF5e9Ysvnr62IO7t29dOn1uz8ati2d9X5zeq1uQoS4hsoqy&#10;Sp+BAVuOZZ15OHJfY5BtirgUZtSwd8ywmJEgU0IcEwdZiOMGicyUnpDIUheHE4WymJsMiUBZUKeQ&#10;CJQFtQ8x7UECyoLGg4aE5vTzgRi7yaGKpeHu33d58EDnIz7XJ5AqOs7k7HBnLSkRDHS3nMFzmN4n&#10;0SX/hmTMeC43RdTdG4/atcz0N0sVbT1QG6tML8O8Y5udCZo/ajQDqlS6eMPI+psQpbIw16mhKw7H&#10;bD8rimbWawaXm+Q102LQLOk4A81NdJxFfed6NNN0FotsCAHNDOpZNLPK3n0h+/CNglP3S5ZsiO8Z&#10;52dgqA3sAtBKisrmpqZOjo6tHOwtzUxVlVXp7/9PT1+zR3+/ZZsSzzwoO3KjaO9FMJTD2UYkRl5R&#10;iVBYCOIGcSyWBSGOCZHZLAtLQFAmtEShTIhMQ7m+VEWgzBIZIjXCVpAIkYegEtkKFYFyQ54yN4LB&#10;TFVefjjGdUoomlbLyd0v3zD6iMvFMaIjGEc2OnsaSpmw7G+WEmSbee/m4w/YhWXLeC43UdSyuTvI&#10;ohniDQjCECzab8TrB7pU5UeemwG9UTxyycx4AplV6j0tdPXRmG31aKZ7mgSahXRuBM2M48z0c05M&#10;Q+A1QzSaG6Ez+MLSWRLQDJuIGC9SFNASjM4+eovQeeORtAkzYnsPCvDxtzG30NXTU4dMzXU8fKxi&#10;+/uOnRqz4XDa6Qelx24XMTAVZWvThF2IGqEwPghBLB3HTPpZHDMSzS9bCCyORYhMoCxakqJEFocy&#10;KkJQL5AIlOuJDEmFMtMGpEGZcBmNB03ol6MxntMIlE2+Djt22eyjzzKCKhVf39eN8h0hGcGA0NFW&#10;/Ljzw/Zf2TKey00UVVdXlxDxrbteorRoRsG41CiKUvy4d64ZVSnuPGOpPy5cuSzUb0bYmmMMmhuL&#10;NQvpzKC5PqAhSmdRr3nLWQGdheFmDp2lopn1ndmwBkNnIZXqfWeIOJKSdOYA+sC13BP3Ck89KD50&#10;PX/bqUxgGiDedjLz4LV8UPvUffK9GEn/tmj+Cj4IJc5isYRBbIJFiSzuIKcjy/XZFyMyxJRVfQHS&#10;qocyW+BM7IKFMqpGBMoQh8gMlBkis7ELFsqkVYh7yrFoPKuPxfhOJ8sS6Y8P333W8uOugMGInoMx&#10;NjnKWdocDHfdYcMiv0N/+7D9V7aM53LTRV27cLe1RWqABTeaEWid4aZbsH35R1idGcNJyTUVqxQ3&#10;nbTWGRuBvuQ/I+zXd6OZ4zgzXjPXcRYNN0MMCGgxMQ0BnRlXTiqdIRo3jCcojc6QBKCFjGYAJ2C0&#10;KAT3Xsref1Uw22z/1dy9lxlWiqJTIFGwNi7OjkIx7jArsWRA4iyGWBZDUnEMiRKZKRmOjwzVE1kE&#10;yoTIKHy2ItiqoatJauxiACqXrmKWyAyUGSJLgTKu62hCaEg64yI2n7LmQhmNuUKZ6AO2ajqCsW2Z&#10;D7qM5L30APPU1pZp1y/e++CdV7aM5/JfErVo5lZnjaGcxgT5mmZ3apX+8Iox9VbhgzXitwoPL5pR&#10;r1pImatUpbj2uI322AiVstAA2mtuINYs6TWzaP4LMQ1IiGZCZyGam0RnIaDxl5EAWCzIWLQxXqck&#10;ozmYFhEHo+8jzpEFYhMgkiRBItlksxlhsyaSWUEJNJHIkJDIDJTry5+tlL8Su4Aa8pRJTBmeMoZc&#10;gDIa0roTNlKgXK3w9JrRnTPmVPkHCjfjmG8VHlwy6ehIugynE0HOGvFLZm37GD1Xtozn8l8SVVdb&#10;OyzqOwy12rUUu1mB8Zebbv6I6AF1lWofYHYRBnqVyusX+vqb5y7+tgN5ekWa1ww0M16zz/TQlUdi&#10;doh5zcwMDUJnuEs0nQV9VYjmxsPNzDCZg2aGzgKHjkWJCJ3FAE3TWar7DNXTeWc9oBkJeCcENPNX&#10;FJFcen5AcU4kkgCWwlB9apnEs9lhcSwksgDHEkRmi4tDZEb1gQtGNI6ZGnknlEXDF6h0hsgMlAUN&#10;A40ETQUNxnt6KPGUpUIZKld++VCnV9vhM8q6kIEg59e/p9fKdRVqSVED0FkkIhiZbjrDhsdMqfvA&#10;EQxGMmY8l/+qqFvXHqIZSb4DEHLWKpw7pis9be79As0vVOuqlCekRdkol6IF/zK7rfQHC6sUN5y0&#10;1h0XrlQW5v596JKDMTvF5jVDUhxnmsscNHPpLJzgLPDRRBlBU0NqWEO67wxJ0JmBF8TijJa0EAdE&#10;k5EVECkqMYxyINuIODtKHLb+jKIpYZMnEayA2EyJEZlTFLRYIgugLMQx8ZEh0dJmq4CuDqlEFoUy&#10;qVmayMRNFkK53k2G0DzQSBYfjHGfSm706Y8P3ygZvoDQ2KpUCgf1tpAbmRLbn6zS9QHunZCw8pxR&#10;XaUue+9nlgI0377+8CN1W9kynst/Q9Rvi/e5aMVzXtYLtbbM9DTMP7SefnP2e0YzXqmgYwDNTpqF&#10;7vr5v89rTY4pBc0K285YGtEzNFp9FzpvX/Qu8jSgSECjgZiGNDrTaBbSWYhmgeMsSmeh4wwJmCJC&#10;ZwY6jMR4JEpnGtAEYSI4E8McS0BxETiKQlMoDlX/kjiH4iJYVJxEiiSeZITJV8NEFi0ZDpEhpjwl&#10;iSxwk+uhLCAyA2VJIgugzNS4EMoCLqNhoHn8uDfa8dtQpdIw4wlhO8iNvgaWv6hVmJAe3kqjsLNT&#10;2rNrBu87nZkOKx9c6+ppkI9uwuk4gdZkheW1Sw98vD4rW8Zz+W+IWOGweWhJnGhG25YZPibZXZzT&#10;H14xfd9AM/YtV4brXZoY66JdgNa8cZEvRTWT6jUfuGhmOSlEsTTcelLI9zuj94gtb8TSmemo9WgW&#10;0pmL5k2nhQgQozODiQbvBzJ6J52FD6RwGC0KaIiDP6mYZgH6/mKOJnpwgTjJoCWaTkH6WRbTOH43&#10;kUVLTBhKbvD+nrib/O6AsnAynOhqRBBpEmgYU3dEWTFN5ZuQQxdNpXjKrGrlj25y8jTIc9fL37PG&#10;jap7j4enBGFl085O6eggYl2GjmCgKxUN/4npWRLd7YNIxozn8t8T9eLp6wifEm+jJMmJPm66+Qmh&#10;g2tet3jf57Mp+eunLPoGx/uaZnsa5HoZ5m9d7k3QLBkkeaN49rqR85RuCqURJhNCRm+M2nM+dsMp&#10;cTSLec1SYhqceRoQiwOazvVoZifS0WLpzIlscADNQRU3+iwCaEYs+zhYJOEO8YjHB5O06AQjNjGC&#10;5LEJFicyN48i2Rc4yJAIjiWIXD8NDkKBixJZUClMHQnnXRAoC7nMxC6k3OVDM0BjQJMYtTHKeEII&#10;GonLlK7n/pD2OjSyDrISfZ9ZlXqt/OahdqRvkr1a0bd5oXR0TnzjpqtCqeZVi/iQwdLCyhlehkkR&#10;viUvn73+qB1Wtozn8t8WdeLAFR+jEZKrgKKpOWsVTsqKIDOa/96yL3CKKfmjW5072Gd66Of6mZJH&#10;V9x083yM83au9pB+E+aN4q27eoGzOsmXROqODUlbE7nrXOym05KTNETpLOo4M52c4zjXxzTovw05&#10;ztygMyNpdIY45CLiMJoBnxCCLBMZcYjJlchDhlJFNuDsIk2ckwpYzPx9F4sh0fwKiCxaMgyRaSjX&#10;lyFbsIybzBY7xFYHXTVSb/GJxy5EoIwGgGaw81xs6mrSMNA82s7uePuuHhfKzPjsmfqDC8bUixZU&#10;nSJpZtTnX2eG2aqWxHUaUvdS7W82ZuxFKUzMiECn4EAZCrBI8zEecerQ1Y/dW2XLeC6/j6iF0zZL&#10;nTYXaJ3hqlO4Zk7g37kHSLfjrct9AsxzPAxycZxZo7q8fKKdF9fHvnmxh37B9pVe0gMaFUrPn2hG&#10;L2wnVxKlPjqkz+Lwzadjt55p8E6gaExDwnGWEnFmJE7neqxAwrizGJ0hIZ2bDmiW0QwHiRrAtKg4&#10;bH2nOLuLSgBiodjECJLHSbZQorlj8itWDrQYIouVm8jr+ARErheXyNIDyvWxCxEiQ6j6bWdj0Qx6&#10;LQpHk5AviYr9ud2LJ5pSgsWvlWvLW5Ql9giwyInrNLQsKXr5jMAzRyzXzQ/wMMhrY5V9+7Q5Vd1w&#10;0KNBEQ9j9exANGPJ2coQus/PM7b+A11Vtozn8vuIWPagOVICzTYZ/uZZvqa5x7f+xaUzXitTlNKK&#10;GUFehvmeBrmeBvlLvw8ikzHeyle/0EyKGtDWOvvcftsntw2kL4xbrlzzUi1tja9iWZTqyJD2c8JW&#10;HWEnaUiNabzzZqCQziKwoNEMMSghEqWMMLIhBmjGZ5QGaA7a6iUBaFaimGZhzf4V/ZIjzq/sX4Ek&#10;KMyqERYzYrMjwDEjNvsiDnJDPjJESlW0nEWIzEBZCpHp6mOIzIEyWbcTVb/ySEzwnDA0BqWyqMxf&#10;fWvh9nLeCIXGWaWEVvd1RpSl/KhW6kW4/Ns1L3ZUL8L4rKtrSpBtuqtOwYoZ7SjqSylNrhHhyJTc&#10;sS0uviZ5AebcV1wzYeXcD/AukqZIxozn8nuKBJqj/Ms8DYZz0Iwhm7dxTmen9LsXTJv0klZsAC+m&#10;RmXWqG5uugXwlP3Ncjcu9iNYhweNX98ovbxl8Pye3vFtjm0sc1fNpJ1xyXcMkhCh8vc7XDRGRyiV&#10;hTlNCZ25K5peTZ9FM917CZpZOjeCZilhDYiOODOOs/TIBiRJZ4hllgSgGXF4Vy8hpt8Na9FvxEW+&#10;bwqCGXESIC5OshvCMcQSWaxw2EITliEKU5LIDJRJLTQE5XoiC6DMcLnHejqgPGNXtNN3ZD6cxpiI&#10;aTudqUqJl1KiXdXK3zhhuXRqhxtnLPeuc1o4OahsePTAroO7uqT6mOQ6axa56ebDyWhrk7ltBQZq&#10;ck2NZtBHvnPerFOrdHQEibByJrpMdEDZy2fl/0w/lS3jufz+oi6cuhlgkSo5oxlt0V0/r0/QsNeP&#10;tMmN70bQTEO5rkJtXGqUi3ahu35usG3WwY30fDvWQ8E21BdHNjuD1x76uWD3z5PpR04kH2PBLlWK&#10;G09ZWU4KlS8NN5kQkr+WhJvJyzQbm93cSFijHs0Qiw+I8fIapXMTAc1hNIeDUkXQKUpSaeLSVlLs&#10;oZog0RSyyRZkRDR3LI45IQuILSghjqX6yIyk3t8TEFkMygIcE6GKUdHwlPN+jzSeECJfQmbpbDpt&#10;RVqgpLf7Run8Adturql2zUuWfBdMUZ8Tp7hWkXql9vQP/XN7W65b5D0hM8LPjITUMIZbyXgD73xy&#10;Cm21SvHVQ50+7YZ56OdJhpX9zFJaW6ZdPH3rH+uksmU8lz+IqPUrDrpqJ7SxEn95No1mF+2C9F79&#10;a8sbnZ7xWvnVA53U2Dhn7QI33bwQt7SLh+xIB6jfRpWimu351R1Q9jLK8TPN8TTMddYqmlHWlfQi&#10;cseG3VKoKoXLNw3azu4oVxKpMbp7z0UR604wqzaLxzTq6SyGZiGdGShwwxqQKE0k6QyJ84gQSkjn&#10;hgANSQIa4sDxHxYnMWIshkTzIswdg+NGQhaNE5kpZ5bIBMpspQjdZAbKDJFZKJPYBaniEzGxP0eg&#10;0lH1QbM7Xrlp0OB8uGql49ucW1vkeJI7GQU/jutMbla/UibPl6K5vlUgdzKoZpuW+vjTaIY3gCZX&#10;8UxdygOooqog0eq0HnGSb4eC0E3cdBI2rjr8T/ZQ2TKeyx9ExL4fvcZJ2j1AyFmrcFxqNFWjKiXs&#10;wOi1SvljTeDbSrGsd9thdy+aiUelCZR3rfHwM82lJ8zlbVjoP39iJxzWUb1oYlYEVa0s3YWpVCp/&#10;qjF8lb9SWZRKWaj39LAf9pKYhvgUOprOAs+LiO75jdNZSBARrEB0cAPEYSRgkCibGAkdSS6gIRHe&#10;MfhjxCEjKw5A31PsMdnjMxJNiSB5nGSL4Jgbr4DYohApHLFyQzHWF+k7iNxXtKZEiAwJJsPN3RPt&#10;NS0U1a1cFpX0i3/FMw0pd/lYkUGYwrn9du3pmT9A89wxXShKSayhwsummh3Z4tTeLtNJq8BFq/js&#10;bkequuGXsWLfGpWxyTFO0p7rg9BNpo/5le40nH708SRjxnP5Q4lYZtwsqfcAA61FHtGW6mige1Qq&#10;vX2sNa045MkVE/F4NHqF3K7Vnr4med5GOcF2GRsXe1PUV+g8C7/pCP/FoUXx5Jxw6m0D78d8TcLN&#10;8/Y5GI4PUygNN/06JOe3yO1nmXkaQLOUm4EQM0xm6UyjmaUzCXeK0ZnrO7PuM8sjIg6tICGgGUYz&#10;dBOFHctoRqJ8hDj0/CDinKL+7JyEiSRYkAVO1iBO9oVlUl9QkGgZConclMAFxHGTe6BCUa3Zv0Wi&#10;ilHRRhPCftrvgKqX7grUKJCGwbQxgma5c/vtmUmZBM2ju1J14miGKLlLh2zCPFPXzA0kfoDoT6Ii&#10;s4nkZ4/qhgYvOQGDudeXNXA2018kOtHHk4wZz+UPKOrVi4rewWPpNZq5aG5jlYkWT9+sk/Y4NYTu&#10;ga5Sp0iVCzsMRLsqO1Z5+pkSKGMg2SdoWM1zTaqWPgilsPi79l6GuU6aRZsX+1K1Dbgw2LJK8eRV&#10;4zazOmFgqz4qpNu88OWHY3aL3QxsiM71vrM4nSV8Z3E6Q0IS1fvOjDj8gkRi0AyjuYCGRCkpLg5M&#10;WXGYC3E2YMU5oECcBNBi0sYmlZsRiJNZOvukHDiFI1pukj6yOJEJlNlKEScy1GMD/b7UZYdjUK0t&#10;RoWgigNndTx1zVh6QBncrFE8uNa98p4eeYSkHs3y54Fmhwyg2UW7gPYhmAdMhDtim2rFqkdaVLmq&#10;9AYMkTYpt2JGW1edQsm3kKBTuOsO69N+7OuXFf9835Qt47n8YUXd+eNRZ2cwNEkSzQEWWZ4G+ZuX&#10;+JCYXYOTmkW+p1v59pVevia5noY5QbYZIe4pGEgO7Bz/+IYB4XuVAlXRIsJnhKN6YVrPfsSLKVcm&#10;vrbUblOpVPFMPes3b7VRkYqlYbaTQ0dujNp5LnYLd4Jz/UJ0dMRZbLaGkM6iaH4HnelXVTF0ZiQA&#10;FgdnrEQYzUCQEYePUsSh6jvF2b0BiaahQRYzYrMmklng+N1E5kCZLWqGyPQ0OGE0mUC5vqZQcag+&#10;VGLZxihUKKoVlZvzu3flM3XCXE4DgF4rV79Smz+xg6N6SU7/vrWv1cnTJfVolrtw0K6jYwYu/y7a&#10;hcun0RM0RXeHXjcwLCMiPsSmRX5o5AEWUqCMTtHFJe/OjQ/4dqimS8aM5/IHF3Xq8LUA81Q/05S2&#10;Eo+c+ptlAbJ7fmWe2WuofQtVo7htubevSR6JKRvlbVvuc++SaZhnciuNwmi/pLMHWlJvlbcv92lt&#10;meWsXZDdvzdVJ/fmgc6+39ypt0qk/zD9TVQYmb5RWnvCutV33ZqVRGqOCYlYwDjOJDTJDWuI+M4i&#10;dBYAWpTOkJDOjbvPjAfNMoulGBjdIKYhIRAZMYhkiSnK0PcR57D1Z+QkRlz1WaDFZg3ZFMs7JFoy&#10;wrISxTEkimOWyIwYH5mFMglcoMpQcai+iPnhmqNDUKFOU7qtO2mNKpYSuwBMq5WoStXKP7V7BSY5&#10;aRbAKc6L61PzCmgW9ZrlLhywb2+fCT/Axzjv7G57cutP9DiNiJLbvcbTxySPnlTHbfnoDugUp49c&#10;+2/1StkynssfQ9S234976CVKvtkEDdTXNDvAIufwJnoOHKdli+qtwvGtTs5axXBevI3yNvzsT5wX&#10;6stF3wa76eZ76OcFmGfHdR7SxirLxyTbRato329u+HV8WpRd89IJGRGvMN6UGliE3ig+fKAzdEWA&#10;6kjiONtNDi1aH7XtLHkwrOGpGhAwwUgUzWKAZlw/DqA5eKLp3CCgGUngT0ziQQ+OGKo2RZwdWXFP&#10;xxEnqbTYjBAcN0pkAY7FiSwoRhEok3IW+shSoUwqa9uZ2MJ1AjcZVZmw0v/RQ20pS15ALzBaUl77&#10;k//wyIFVzzWe3dPp3z7BVSffWasgp1/fty8169EMUc32/+7mb57jpFlYkhDbYHCMI0ru0EaXAPNc&#10;NG/JCRjoCOgO29ee+C92SdkynssfSdTyH3a6akmfOQeSBlplH9/uRM+Ea8Brfq3y/L52weCeLtpF&#10;GBuSLemwxvJpgfCXo/ySQtxTWiqXOqoXwaFeOLk9oLx0arCrTqGrbn6YR+qfNw24j3WJCt50pfKq&#10;oy3hYZGI8+iQTj+EzdtHpmoIl9RonM6MQ8eipCE6szwi4tCKFkDGiEUbB3kMo99B6oZEE1wgzk9N&#10;Fjk1J0m02AST9EsGKyBO9qUSWbQMhaXaOJHJYhe7z8eisjr+EKZOR5NRiauPtSS3+BqaVlwrv3mx&#10;Dy7YDi2K8gb0wQX++V1dFs3ZffvVvNIgwWgGzS9VMA6L6zTUUb0wKbo/VdVI4EIoSu7YNqc2Vtlo&#10;2JJQbmOV5qqdsHLerv9uf5Qt47n8kURs9tdrnTXjA62lodk4p51N1skdDJolGjqETlKhVPun+pmd&#10;rUhcgukblML49Ai75sVDug96fNX49/l+S6YGXTlsTVFf7F7j4Uk/ut3BIePmaQtyw531gKT2K3xZ&#10;pfjkkVbKGl/10RHyJeGmE0ISVkT8dpzcDxSGNRgcMGLoLAA049OJAlro97HQYejMAFqc0RIIg4RO&#10;dGOMZiUk9d/ktTQJDsg5kbjYhDHp5GYBQtbEcirIO4Njro/MwTFNZCGOBUSuL39h4CIWFRS/gqwa&#10;iCrTGB2RusYHlUjc5EboWa789I7ekK5DMNJy1iqcVhSCq/jzu/pxHWg0axdk9elb/UKDuMYYY1Ff&#10;3T5t0dExHc1sZhnzkgeJA9YLvoL8ie1Oba2zSJOWgDIav7Pm0DkT1zE9QqKb/GOSMeO5/PFEbGL+&#10;cqmTmtGCycOpQPNOoLmBgAbAin7CLhbzUpUqV40PHQgfJ7Z1IvVSjdw/RLehvrh00LatNVkLFL7z&#10;0c04YDMBlPG3XEXw4MlbRbIxOzsKwvC2Tg503nHWsu3sjvKlkcploa5Tyf3ArWfIq4akLOIsoDOD&#10;DwbNDJ0FlBHSWRTQ0uMbEAdqjJhQgJB9LKY5iPzHJApiiKSNk2BGovkSx3F9ObCFwxaXCJElfWSI&#10;KXlUAXlaBJVStiHKZQqZmyxfGtV2doed5yxICEKqm4yWw976Q42/VXzyh3G4VzIzE+7XuW0o6v+e&#10;39Ub0CkeaHbRLkiOjrt72bTmleq5gy17tU3EmKyba+rj64bS7x8KRKB8fJtzWxvpUIbQ+L8pXMH0&#10;BYkO8k9Kxozn8kcVsdLkBVLXnGPQDEcDY8B3xJoZlSu/vKXX3T3FRSc/Kao/WesALlK1wpM/DMM8&#10;SX9z0y347Qf0N6GDQ3qjwr1zZuPTol7d1/t9XsDsUV0qHmoJunG58sOLpntWe1I1SlSNXPWzFlN2&#10;uFhOIrePNEaHBM8J+35n9M5zjQSdWToTCelcD2ioUTqLARriYE5cLBOZDwwrRcWB6V8S51BQ/emk&#10;BihYcbIgkjUpRBYtGWFZsSxmRJeqOJGZUDIqAtURNDtMnb6/h2qautPl7fMWVKW0aDLqncBU/eFF&#10;E7IgEXMZxt86+avHrEM9ktHqfEzyjmx0oaj/vLinN7T7EDjRHga5nRzTewXFo0HaqxW1t8u8dtSO&#10;TJMXPTJH5GET50Dr7IagjGY/MmUh0wskusY/LBkznssfW1RtbW3e0LkNec1o020scw4wr55qfIbG&#10;W4XTOxy8jfLg3Xybh6EoWaag5lWLxPBBdKCwcEZJd/IQLTOepTtn9XP1oSGDrBVLB3eNH9ItweSL&#10;0UVDewqeQHmlgl/7BCfmDuj9+qE2eSSsSunmHb3hv/hpjYloVhKuN5bM1pi3LxpjZ3hqQt+5MUAz&#10;rh8H0EInURRSDKAbYjTh3eYzjZOaSNyt5ojFq6ikfsmIe3Bpqk+eiNgsMCyW4iCzRcHiWJzIUnBM&#10;ixQ7Cv/HfdHh80l1yJWEa40JT/rF79ZdPRIOlrp+EGqWavbnbf2c/n06OmbePW9G1dDPKEHYhVLK&#10;H9Qb4yqguYND5o1TVhhsVT7RLhzS00WbPDtq37zYsUVR36CEOxctdv7iTabb10m970dudexf59ra&#10;EoiXElOGAOX8+B/qakkXkOgU/7xkzHgu/wOi3lbXZPSf6awpHc2+Jtl+ZrnbV3oT1DYSJaxWPLfX&#10;DlvaqxVvXuxDOF6nNGdUNyfNQnA5f0AvqlqlfkiLD29VShN6AOJ+ptleBgVhnmmuOoXTSrpRNUJ2&#10;U82WTm1r8sXYs7vsSDwa35QrY1x84JJpxIJ2qiMj5UvCTCaE9F4c8fMBEnQWoTOLZhbQLGXYSXUM&#10;oEWpJAloqHFG02oCoz+ScGpuYojYpEplMSSWa1oCHItMfaNVj2NRKAuIjGLvvYgsOyVXQmZcRC5s&#10;d+iSaYOBC6haAW3g0FbneeO62TUvdtXN6xs8rPyRDok+U/JPbhimxMa56eXj0u5nlo0BVo/Ww1/c&#10;1SdOcWXzXas9xqWGj0yK/G1eQHVF863LfVqpF9urlaye00bQNli9IOuDb1vh42cqffYFBChnDphV&#10;87bm0+mDsmU8l/8ZUdVVb1P7TG8Izegn6C2/zWvzjlecvFU8uMEl2C77yiFrUPX+edO2NlnMQ4AV&#10;6H7sLXXiNCnOHd0FTpCbbt6QboOP7nTYt9bxzhkLqro5VaFKIs518ujGOIKTZsm25eLvQMEo+LXq&#10;bydsguZ0UCyLVCgJM58Y0n8JTedzZHqW0KFjOCLEirjvDDVKZy6gN9UHOhpltFAcgH4QcU4hLjZJ&#10;bCLF0k+L5IuTWWkOMsT6yGwBQqRUt52NRSEvPBDTb0kEih2Fr1QWGTy3w9oTNqgU6dFeVDq5Xyd/&#10;95JJweBetsqlo5JiJmVFMoHj7L59qFrlU7sdwj1TbJRL2lhmr1/sM7UgFD9hg5SYuNpyNRIPqZUn&#10;bgGRHEB8cpdDe7tMtK7Dm1uRYAh7LnIihV9/CPQyJHBvCMrpfWegwX9SHVC2jOfyPyaqqrI6tTfQ&#10;HM9pxxDat795lrses3RnA0+FMKqVv3Hc+vVdHXB5+wp3V50CV92CDT/Tr2Rld6GabVgQgKPBJ+ru&#10;lvromjFF/R+GtHPHdUiKihvSbdDoEVF7f3clgKaaLf8+eMtSbzLaZU8BgexvFGtfqC0+aB8ws6NC&#10;aZRCKaFzn8UR8/aRuPP2+ruCLKAZxDQO6IYYzcU0JEJAlomsOND8gOKcCBIkg5M8WoLEczIlzGkj&#10;OGZZDDFlSIoUBfvjvmgUsvnXIRisKJZGBszquOSQfd0LtcZmXOASW9586bR2HewzrJVKvQzzpxR1&#10;r3imOSJqgKtuvo9xTmpsXEeH9JYqJdF+I87ss6OoL+sqmqf16O+iU+CsVTghLaq2UlVs2RY0pDr5&#10;SwdsLx1oSUjNtCv8xXCqTmnhNx3QtNBcG4JyWt8ZVW+qP7XeJ1vGc/mfFIX2mt5PekADam2ZCS8G&#10;vgxVTXtGDaEZI1n0olqFIxtboYcAzWvmBlDUF+Qn7EI1O7Hd0d+crNzY2jLn/H5beEAzR3bzNclr&#10;pVFo37y4pXKptWKps1bR8KgBN+BBYxgLRwxekujDBYxwljeKVc9azD/g4D+zEzDBRDYiF4RP2xkN&#10;xxkc2Uhm1AHQLGUYsYAWpRIb4uACmkUbSzoJAkIkYsBSkhYHoO+p+iMz55JIACRIHifZQrE4Fss1&#10;LUkcE6HoUIDk/uqZWBQpCpZeMTlMiSbyggMO1c9bECI3vNYVuHl6r8PQ7oNBWB+TnITQgSd2OJJV&#10;Vmrkn93Wj/ZLoh8WzQWdi4b2eHZHn1Q0dqxSeHlfp2dgoqtOnrXSyC2L/LnPj5BtlOpHYORcilSV&#10;6nf5YRiEoaFymi4jEr6Im1n9yUEZkjHjufwPi3pb/TZn8JyGVgQNtCIrzxUP7Vn9Qp08Asv0Cql6&#10;pVL1VLNfcAJoG+6VfO2YDb3I3JcXD7Xs6JiO3uihX7BtuRd4DdA7qhd7GeYEmOdk9usztaRL7qBe&#10;GM/aqRZ3dMz446Tln3/oL5kSfPesmRQ0Q4BClWL1sxaLDtm1m9NBZWRks+JwvXEh7eeGjd4Ute4E&#10;CT1v4QY3GLF0lgQ040FLYTQrFoJCIIryUUyiSP2r4hxKXOypiTjJE4plMREnm4K8SyEyKSsUGopu&#10;7YlYFGP7OWF6Y0NQsCjeoLkdlhy2I0QmN/ca8JFRTbUKrx7ofFsQ4mOc56heGGCR2a5l1iOyQuzn&#10;gg3q5NAqglpmeRvn+JrkHt7gSi7eT9nd5W+RecqZk7LCXzzQJgEK9uAcYeO3ClUvNIqG9ELjlPqa&#10;PghNOm/o3LfVn05MWVQyZjyX/3lRtTW1JSPmox1LPnLCyFmrYFjYoKe3hd4Np58wIr1F8dLhlh0c&#10;MhxaFHVyTJ8+svPscR06O6XTS+YX/vxNB9TvtuXecHDQMzu1Sj+8GT2Tec+x4tl9tuHeyQ7qhcPC&#10;Bq6b38ZWtbS9fead8ybEO+OciBHtO2NA/fsJ6/AF7TTHRHxZHNFiVIj796EjfolcdIC8RZBxn4WA&#10;FmW0kE1NYjQjDv4EcBSXKEPfX5yDcxNASzSFTWExxBaCoFgYB3nnWXJbD0XnPjW0xahQFKbmmHAU&#10;7NoT1nUvybPyDRKZ0Rvl7au8wrxSWqqUeBnmDeo8tLVllod+XuHgHmS+DbMvWgglv/93d28jshhh&#10;e4eMa8etyYx1pkXhb6Xy02uGJJxV3nDcDKLk/rylnxAKl7yA01AZoRmjMZcmL/hkZl9ISsaM5/J/&#10;RcQm5C5Fa5Z8UJuoZYabbn6U74jLx6wIRhsKLKIv1clfPW7du12iXfNiO9WSVupFruSZrqJZI7tR&#10;lELFI81InxHAtJ9Z7vEtziQGLTiUKjzrIxudfYzJLfX8Qb0DrXLgWD29boLvievUUC+l487Ua5WD&#10;F82GrfIzmxjarJgssmE+MSRsfvjXW6Lg/cEH3HaWXXpflM6MGgQ0JDKXQxTTHDgKJBWdomBtSJxd&#10;IKlfCsUmg00YN9m0RHHMyTIpBxQIuadHHOSYCVuiwn4KR6Gh6JqVRJpPDE38xe/gJTMSUGokjiyq&#10;WsXl04LMvhqNi+v21R41b9TSe/VD1bvqFKyfHyByOUdFy6+a0Q7fu+vnRfuNeIaLfbXIOKyCjokx&#10;nyWFlFByl45aR/mMQIOUGlBuY5XmrDF0Yv5yplVLNPVPRDJmPJf/WyI2c/xvLlrxrS1SOSvPQegD&#10;nga5YOXO1V4gbIOsxJc1CpWPtX/8umOfoISuLqn9OsSvX+RDvSUP1G5a5ENPycj/Lj+E9FXR+dGv&#10;lasfaUX4jEB3jfEfvnhmmye3DJZOC14xrW31c/XGRrUQuiv6c6Xyjdv6k7a5+szopDIy4qviCI3R&#10;oW5TQwcvj5i1O3oT/dCwtInPrEQBLYXREANBESCyiIQ49PwgEj0+e1KSAE7ChBImvmEcs5PeUCAo&#10;lkHLIlynhqKg4CCj0HxndEIB3ryjR1a3QJE2hciMANMXLdbMDXx23ZDUbI383XPmwXaZHvSD+A8u&#10;Gde/T+QlmUHxXV4ohlBoCQmhg57d1SOPfbKHkiq0KzL1QnH7Ku92Nlm4tEuBckuyIBEa8KwJa5n2&#10;LNHIPx3JmPFc/i+K2NI5Ozz0Ev3MUiTbPb6BM+tpkP/TxE6Es/CkGkIzxqFkqVz1Fzf1yPPZdfQ8&#10;6DqFCRnhTpqFgdZZt06Zk2i16F4VSq/v6HZ3S3FULxyfFomW8PCSsa9Jrl3zkoze/cjb7BsfRzN6&#10;rUxVkRuD609aD1jWGg4gvD+5knD9cSEBM8MwSP9hb/Rmss4Omf5Fe9BSGc1yjVY970QJyAqIZInJ&#10;kShVmyLO7kTM8SVOykiYKk6CxfIiYDHrHSP7c/dGoyhQICgWFA6KyGxiyIDlARtOWqHoSBC5ofnI&#10;UCOkpquYvIUPDQCi5H/7oQ2Zn6OTjxqkqkReWkampatm9e1rp1rsolN0YJ0HeSifPY6kcDQ0trcq&#10;8yZ0RvOTOkm5XctMP9MUD/3hy+buYFqyRPP+pCRjxnP5vytim9ccCTBP9TYaIbmUPlyS1paZ8HSK&#10;hvQsf6xNgCsVzYzQD9ED2enPtYolCTHAbqRvElxjsc5PunGzHSs8PPTJg4LzJwZT1H+KhvZAl/Yz&#10;zQ7xSH5zH9vTx8GW8OMad59B8EriPt+8rT99d6uu84J1x4V/VUwmPhuND2k9M2z4qsgZu6LXnYjd&#10;RWLQPYCqhp1oRkLkCVBI07Bpot3bd4jesiH4ciRMAJskblIZCXCMrO041wPZRGaR5cRVkci+4Xgy&#10;xQIFojsurOtPQTN2t0JBEQcZhdbYxU+VLI1Spyg2fbgR0evAAb70tOXCNXPakLAV01rwt0rx9W2D&#10;1B4D9v/uTpaIE92RI2xcJ/f6kXbBYHKXT+rUC2aRezTaLb8eY9qwRMP+1CRjxnP5vy5ix/Zd7uSU&#10;C8dZCpppuWgX9GmXeOW4FZlP2sTRLiU/e3RnR/WiYLuMx5dN6v1ldLw3ilVPtXq3HeZpQELP9y+a&#10;Xj5o62WY38aKTKOGE/38hp7AEStXfnrdsPapptgCdQ2Jdp+pV81PXTUav8U1aG4HnbGER3AS9caF&#10;en4f2ndx+NjNUUsPxTBD+x1nybKiDNEaxTQkxCILSjFJklT0G1E1tL242NNxk8FKAGL8RRaQESZo&#10;s/RwzNhNUX0XRyCzemNDkXFkH4UQPLf9hK2up68ZoXDe4SCzeqNyYb9tcXyPoxtdSaU38rQRq2rF&#10;h5dNOrUiLxwJss28c5YeJDG1hr+40FaovYPyaFqU/OVjVr3aJqLJcRohIzRRNNTOTrnHD1xmWq9E&#10;k/4EJWPGc/kTEXXjyoNe7Ua7aEl56gTCQBKdra119nqyQL4S8WHfSclqhSuHWvoY58GBmpARQWZi&#10;1MnRM17l6irViof0ctMjy++OTY7CT8MjB7jr5fmbZcM/6uCQ/uCCCdnylUrtqxaDug7t3W7YgY0u&#10;xMXjnEKq0LfL6amvL9ROXjWeuNW167wgowmAVORXxeFqo0KtJ4W2n0uc6MnbolccYRjdYwf9Rivx&#10;6RyMOEBkJYpO9vN7SvT4ohJLEhKJpCLBSDYSv/xwDDKSuCqi/ZwwZA0Z/Ko4Apk1nhAK73jSNteT&#10;V43I0n0oEBRLE6+pb5V+pGMIZAKceY7gQdDGZ01A+JVqtulnP1edAjfd/OSYuLoK2o9mN2jEPce+&#10;aFSU0tqF/mhmaGxSAsq00ER7BY25efWBbPUv2TKey5+OqBdPX6f1mU7mz0mbpIF+4meW5aZbMCEj&#10;8s0zDfLgLKdrcaVK1SrPKOnuoFbsrpdfOLjnqb12dy8ZHN7qmBQFCue76+eGe6ZUPtXc96u7q25B&#10;a8usYeGDA60z2lhlXT9mSThCya2f749BsY1y6fKpQSSKgsMyTjGG2MBE45RhAf1K9cpNg5/2O8Qt&#10;C3Ca2lVtVMSXxWQStOboUNvJocDZkOURYzZFzd8f/fsJ8tgbE+4A8uCKiszrEBWHmx9QnBOReRRI&#10;BhKz8xxJGJKHRCKpSDCSHTyHvCkRGUF2kClkDRkcsCwAmb160wAZbxKO8Wu1yAuqIUp+bEqEEz1Z&#10;GGMaVPqUglCqkoZ742gGeWuUCgb1ctHOt1YqW/RNhwYWHpJQnTwa1bi0SDedAjQzqVBGs0TjTO87&#10;4+WzcpnrXLJlPJc/KVF1dXXfFK1w1U7wN0+V3jesyezmfu0TLh2xIcPbxiO/6OqVzacUhKFjt1Qp&#10;ge8cZJ/hbZTnppvnrFXYzTXtynFLjJd7BpL1doeFDzi8wcXHJMfXNPfsHluqrlnlI+0ov6RWGgWD&#10;ug6pfYUhsAJFKVQ91L5xwuLaUauXt/TIVFnmHiPnvBxhA9D8jSJVofzikdbu8+bjt7hFLGhn+203&#10;tVEEZ/Cjm48MM5kQ6v59aPd54QkrI0ZtjJqzJ3rlkRg4pzsEpCYfwMfNp+FWA5csOqWCG+IAF+Js&#10;wEiwOw6Iw+LgOAVzRggfkAAkA4lBkpCwbvPC3aaGIqlIMJJNszgcGYlY2G7CFldkDRkkISAym7AJ&#10;b/oAZHF5e6t89bDN6zu69bVJyS2Z0s5JszDMMxmDFYx4UF9pPfs/v6dLKr1xNFcp/nndsFOrjISw&#10;QecOtiSJ4WzAEU5KyV88bNMvOAFNS+pjI2iK/mYpaJaTi1eiicpiz5It47n8qYnYmp/3+pulehlK&#10;eak2hE7iYZDXxjJn2Yx2hIxwXRvqqPgeaK5V2r/edVj4wACLbIxwPfTzg+0yiofFPrxC1s1Y/n0Q&#10;+rybXsHRTS53z5oCyhg+H97gRFH/WTCxI9DggX/Xu1DU568f6E4r7Rbpm9TGMtvfLKeba0rOgF57&#10;17pSVfQS7I3DghWG1Rgvk0XRVB8/0Np11mLyNte+S1t7Tu+kPz5UsTTiiyKCadWRYQbjQu0mh/rP&#10;DAubHz50RUT+2shJW6Pm7oleeijmt+OE19sEAO2x67wQ3DRJ4dJuO9uD0VagnH51IfMvfsIG2Ixx&#10;fmmREAoOhQPisDg4ToET4XRwh8Pnh/vPIK9ARGJUygiIkTwkEklFgpHsydtddp+zePxAm556TMeX&#10;mhIIZnldoXzvomlW/z4u2kWLvm1ff6eOkt+2zAv10t0t5eYJm7wBvfHZRbsg2i/p4uGWZGJcI8TH&#10;ESqV75yxpJ6965FR/ITG81Z56fSgNhY5DcUu0AjRFAPMU39dtI9pnxKN9tOXjBnP5U9QxE4euhru&#10;XQwPhdNJGBH/xTzLRbswq1+fB1dNiA/VSEfFT7XyVKXKzRMWB9Y5Hd7o9OCiKVntk2r24pZBN9dU&#10;OMvJMXHwfG+dMg20zgK79691rnik3dExAz9l9e0LENy/bNKr7fBW6kX4xsswr411Jga8Nkql+JsT&#10;1+cF/LiGpvE1JKQKnhphNPGjK/9Uv3DdaM3RlqM3ufVd0tpvZifziSEtRofLlUR+URTxZXG4QmlY&#10;i1GhBuNDrb8hL1VpPTOsyw/h0QvD45ZGJK6KyPw1smhd1OhNURO2RE3eHv39zujpO6Nn7IqeuZsI&#10;H/Dv9zui8RM2wGbYGLsMXxWB3WMWhnf+IRwHxGFxcJxCfVQoTvdlES4SJFKMZJhPCkGSkLAxm9zW&#10;HGuJpCLBAr8YWUBGGil/VtiMLNumQN5FUEvW3qTeyj+5ahxsl+minY8LXsVDbeI+Y8sahdM77XyM&#10;yXvQLx+ywr8TMyN8THLpewxZm5f5koOIxj04wve4SLDet1S9JLf40Hgy+/RFQwpoYB0iCI0w3Kfk&#10;1GHmVdYwTnOVCcmY8Vz+ZEU9efg8lQ43t7ZMk3zwhBFGuF2c0jcu8aMnVDVKRvRDbAAuEEYrMU+C&#10;TSvqDs76GOed2+1AUV8+vGTU0TEdPvKeNe5zx3TGT/CLrx+3rClXGdAxHuzwNMjLi+tzbJf9rXPG&#10;Bze3KhjUC4x2aFE0InrA25fqjc76epewL5BUqUhIV65c/af6nTt6Z+7qrb1oNm6b6+DlAV3nBXtM&#10;62wxqbv22DCVkcBlxJdFBNkQ3Fi5knDF0nC4tGqjwtRHh2mNCdMeE6o7tl74F1/ip+ajwrCZYmkY&#10;PVkC/m/E5+B+USQOiMPi4JaTuuNEXeYFD14RMHqT++KDdvvPm92+rff2qRDESCSS+pcyC2pTcm+f&#10;ah5Y5zKtpFvB4B5FQ2OXTWv7+r4OBiKLJrd31i5w1i5cOaOtwGV+o3j3nEmQLZkiufFnH7qfyo9L&#10;jfEyJM9neugXzB7ThaqmE/OXroWMsAtaQp3ihsV+nZ3S0YQ4jUogMkczDc0vrc/0Px++kPXeJFvG&#10;c/lTFrFZE9Z6GST5GEub3Uw7zuiocFqL4ns8um5MRrhNGUdD1YoX99uihzuqF5YOiyVYr1B6eUs3&#10;xCPZ0yC3NKFnd/dkcHlCegTAseS74FYaRe56eaXDelC1KuQsIAL+UgqTssPd9Um0esdyL8GNQVbP&#10;1MjbBfElPMqmuJOssHGVwuNzpgtGdzq4wp16qkHG4y+bVzzRuHtH59QVoy2nrBYftJ+6w7lsg0fq&#10;Gp+BywKiFwZ2mRfUbk573xkdQVXnqZ0dv+tq/203O1r4gH9dpnbGT34zOmIzbIxdsCN2x0G+3+G0&#10;5KD91tOWODhOgRPhdDSFGXeeXnn1b191UCM1ypuXefcMHAbP1EqhzFqhzF6tyEmzKNp/xIXD1uWP&#10;tELcU9z08mIChlc90SLQL1cuv6sT7jUC17z5EzvcuWo0JjWis3Oqu16+h16Bt3EOjpM3oPfrR1rv&#10;vhPIERJDyT28blw4pAeajdRnRiA0NjQ5L8Ok2RM//Wf5miIZM57Ln7iI7d1ypptbQUMxDSjQmkxw&#10;7uqStu5nP0HEmdMbJfVG6dIR6/jQwYHWOXfOmDPzAaofaca2TvQzy25jSd4538Eh48k1o5pXqvjS&#10;XT+3s1Pa8xuGZEuAgKF/rfzNkxYuWkUmX46emBVGSC16inLl++fNd6z0fHpDn7zSu7ppMWhAGVti&#10;pE81+2FcZ53Pvh6TEiUI1OCkGLwTt5rGJSN8BkDxPeGmWvXTFhVP1F890nj2UOvP+zpPaOHD84da&#10;+BI/YQNyFmyMXbAj51A4ODlU0+ISTVSt0vyJnVBKgGxHh4z8obETcrv374DxR0FLldLv8lFuX/z0&#10;dUf8C9r+9gO9ugWS91JtQOchuEZG+o7o5JgBmoPIeYN6bVju1Ssw0VU331a1ONwz9c4Fi6bOX4Rw&#10;eXursnahXxfnNJxO6i0+Rmhs3d0L9m09y7RAiWYpc5Ix47ksE6Ie3n2a1neGs2Z8gIX0eRqs45zZ&#10;t9+NsxZkOAwXrxEOwpkFiV6r3TppSR52wDdgwQu1uI5DfIxzcEC4wPPGd6Ko/1zcb+NnmotuPDET&#10;BKEnXb3A9up0hFTu7Z8tVs8NyBvQa/m0dtyne6lmC75pb604sotLalJM/z2/udc/1ADqAYKSHugr&#10;+NdKS6cGDwsbOK2sy5snugCWlcLow+ud65+LkSokCcck7GakQg7FEb5kfmW2JLn4QALKa+Sl34Ct&#10;UTi6ydldj0woHhEdd+cyxjQKKJnqP7Wml4Ts/sWDeqNKUV+9uKUHVsJl7tU28S3GB6i7auWsfr09&#10;DfJ8TbLhJqfE9j+ytRW56FJfPr5hMDRkcJhX8pJpbZ/f0SOz8Tgn5QipwgGpZjfOWGT06efamJuc&#10;EWCeimaW3m/mo3vPmC4k0RplUTJmPJdlRcQWTt+CbuOpP1xqp2JEr/uVtWBy+7cvNIjnBQBxeqmo&#10;gCoMhJnP2LJCdUj3QfDRwIJw7+TyBzpAxvYVXuCCm17B9hWeggNWqJYlxpYOizm1y56qBFbQipoR&#10;uItSCZu9UUmO6e9hkOtvnmWlWDYmOVzoUIOJLchKwa/UyDcscF+pVD7TmJQdYd5sdBendAv5UZOy&#10;Q7HBiultf5ndtq7pXuHHFqdIXzR/cVvn+BbHs7vtiAMu/hMGCsCro3phqGfy67t6ghJAQeGyRH1J&#10;UZ/X/Kl+6YAtRSnNHdMJ10JAc8MCP7IZpfB1ZpiTZmGwXcae1R5kAMFMScQFtUrx7WPNinuoHTly&#10;vWnk6gthF1w+n2vM/6Z9O5ssNA9Og6lXywwP/UQ0sEUztjLtTaIRyq5kzHguy5CInT3+R7+O4+HR&#10;tGngZiCQDQ6ih/drn3BwkxMJHFc37ckCdOBqpfHpkQ4tim1VSn+f15pED+rkd670cNMls+sObXAm&#10;TwxWKV4/ZuOqU2z21Ugvw7zB3QYvm9H23iVj4jOKHq1S6dFFk/b2GQEWWW1tMoGbKYVdCEcAEUru&#10;wO/urS1yB3cbNL2s69GtjnWMt1uu/PiK8ZSC7nPHdqh+qZk7oJerdvG1o9ZkNfc38P3VxI7/zwsJ&#10;IDBtJrZmBV1o+YN7WsqPSggbSCIw+Ibd5bVy5X2dCO8R4PKY5EhSnvgSJVCuUvOsxYmd9lOKuse2&#10;GeZjkn/3jOmrezodHdPddPNQcTUv1HGihd+QsH4Hh/QXN+jFOdnD4ggo7fImXKiwV53igY0ufcnc&#10;5IYnXdC3+NCo+ncaf/7EDaalSTQ/mZaMGc9lmRN5GdXUkau9jZLoCc4SfUwoT0MyE7kovset86YE&#10;iHDlGnesoJfNa1602LTIt3RYj5o/NYkvVqV447hFgHmOs1bB7FEAK/xilfIH2nt+dy1MiO3slOqh&#10;n2shN+r7ohBBiIMVJbdpEVmSv4tzalyneEf1ouklXUkyypXf/KnVs22iu16ul1GOtWIZhuR1GMu/&#10;pD3BaoXaPzWPbHS6dc7k+U2jo1scb500rwcQPpBwBB2FYE/0YYUjYwBB3FWIfglptXBB5HLlm6fN&#10;lk4LzB/U6/AGF1IUzC6U3KxRne2bF3d3S3l5U18MlxXKL24YdHNNaaVROD4NwwWay28V9q9zDfNO&#10;dtcrsJQfidGJs3bBD+M6ojNOK+6OcsZVcOsSX/y7eYknPrvqFB5a70Rm0bCHfadQ0ahuSu7WebPC&#10;oT3RDLwMcznNgxWaELmxbDTi+9FrPslXQH0QyZjxXJZFETuy52LPdmOcG51FF2hNJtIFtcyaPbbz&#10;q4faDFW5fZijlyrkVW/V9PQDdG/CKZXM3n0dWhQF2WYeYdbQIS+s+j/8Te/Vz10vL8Ai5/oRK3Gv&#10;nLxyuyQh1l6taFj4wJHDY6yVSmcRrBPe/TCmC9xAONHtbMntyqXftyXfYy+cq1apOL6nrWqph35B&#10;ybBYcqIKJcZTrnumVn5XG6N+qpy+McgkD3vhVzAI2AJP4c9KZhBbYgMSzhb5iexFlgohmWUCzTga&#10;vOC3yleO2Kya1XpKYbdJOSHwWC/styM3LSsJ5n6Z3QYXISfNwjZW2Yc2As10smvlcSGh2Zd3fIsT&#10;WeCJPctrlerHWrGtE1208wd1HUK9ViNpeKtwfq+do3oprmqlw6MjfJJwbYM/W1eh8viqSbBdJlzm&#10;gZ2HoApO7bBvqVLW0THj5C77d4TXRYUSoJq9eqA9a0wXVD0aQIP39wRu8tBeQWOO7r3EtCuJxvbv&#10;kIwZz2XZFVVZXgXH2dd4hIf+cG6XEwreUIAFCWtE+IxYMy+g9lULAlZRQkmVqENapXjvommIeyog&#10;29oie0xq5Oblnvs3OSydEoyDo9tn9etD7keJ7lKuXHFfJ9wrGTSfO6bzxKxwK4Uy2iX8z/Vj1q0t&#10;c5CkYeFDWltmEaYfpZkOLFJye9e4w4sMsMj0Ns4J8UiuvK9NbljRB3x5S69P0LCYgMTB3QYVDOlJ&#10;nloW/vT4iuGRTY7Xjlk8vGRUgV1Eb+i9UK16pPnsD72HF42p5y3qqf1a5c5Zs12/uB5Y60JYj8S/&#10;VXxwmTx652+eY6tSaiE3Es6srWqJr0lucUKPV/f1ALs/jlq1tswG5nxNspHy/WvdyaWuQun5dYMu&#10;zmkYEyyY1F4Aa1a1CkVDY3H5wXHoSeLk19qnGkc2upB3OFGfzRrZGb+C6UfIM5aff5sXaqtabK00&#10;cv9v7n/e0J87psvTmwbkqsBchBoXqpWSq3nZYvWPrSO8R5DAhUWDT4tAHvqJvibJ349aXVlR9a/v&#10;LLJlPJdlWsROHro6sNtEZ834hpbUgPC9j0m2q3ZhXKf47as96Jt177olyApEqFG8fd48MWIgujoI&#10;69ii2FWnAKNvHLOVRvH+39y4M5eFLqSHQf6ZnQ6jRkRYKZb9PDkQFEuJjbNRKskb2HvUiGhH9cK4&#10;jkPryAMp5MG/8ofaUX4jPAxy4TMizf5mORf32wrmeLxRvHfOpI1VFsbj8C5dtIsu7LMRuJCUwpiU&#10;KPvmpfjVxyRvzuguYompk9u8xBsw9TfLnVHWTRBJIHvJzZ/YwfTL0R0cMl7f0aHeyj++bhzlSwLB&#10;7nr5cZ2Gfp0dNj4rvEfr4W56+QBuQujgqhfqNS/UerUd5mtK0OxJ3mObu+dXoPkr6o1KYuQAu+bF&#10;Wf16cyel1Mof+N3NTZe8xok8VFlNT1YjAG1GUV+8eaaRHNPf2yjHXq1kzRyUz5e3T1n0a5/w8+T2&#10;j64bkJEBWfm+CesvY0yACn2juv0Xz/4d41HRuHI00hj8zVLQYAZ1nyTjT/E1XTJmPJf/BSIvcl3w&#10;/eZg20xX7YSG3uXKCFxz1y0ARA5scCGvtGBu8XM6uaSA5mpFqlxt52qPgqGxMa0TO7ZKB9G6uKQW&#10;DOlR80yDGz2g5KcWhsBZDvNKfvundlbf3uDyugU+B353b6VRFGideWKrc6+2CQ5qRdOYoDO9y5T8&#10;0FYahW1tMn+ZGdTVJQXXgN9+9Bf8Wq1wcb81PNk2VpnYHZjb+LMvgWyF0qtb+t1cU4Gh1paZOPiC&#10;ScGCXQQpkdu82NtJs8jPDEzPP7aZDj7QvvnKmQEAblfX1Oc3yPttSxN64OzeRrnzJ3SuraAnilBy&#10;5X9qFQ/t6aGfhy3nfw1//4uyxGgX7fzu7ildXdNcdfL8zHJ3rPJEP5pR1tlerTjcewSZJiEaYgYx&#10;36hm9u7nrFXgYZBXEt/j3jUjqlLl7fMWR7c7Duo8BAMOJBvfV7+k3Xls/4Ie0+AgTfGRUX2oxCrV&#10;/RtccOFE5XoZNRhKhtA80EiC7bIWTtuCZvO/00dky3gu/ztE7Na1h7lD5nroJXoZJnF6I0cADZzZ&#10;lB79D21xoqrp5/eAA06HlxS2AQJqFaofaT2+Yvzgosmr23pADKGJKEFeqdS+UOvfYai9WlFxQgwQ&#10;MzwyDn7ozLKQvsEJtqolANyFfbZwS5GGY5udyMzfOvmzux0w0gcZJ2aGgzLR/sOB9QkZwntltQoH&#10;17vA++7klNq73XBsNq2Ydn4pOQDaRbsg2C4j2D4dXvz6BT4kO2xi6uT3rHHx0CeTw7yMcqL8kl4/&#10;1KanVcj9Ps8fvO7UKvXlbe0/rxq2tSGh2Ox+fcjy1ixY3yq8eagD2rrr5WFf6o0yLhU4e6hn8q5V&#10;PuGeyWC0r0ne/nUu5/fYuuvn+5jknttjx40Fv1F6csO4ZyBJNk7RyTF9cMigXkEJXoZ5tqrFKIRv&#10;88PIQskkkg7O0gFi0d0bEuMjV6sc2uyUHBvnqY/RSWNEhtAw0Dzyhv5w+/ojps1INKR/q2TMeC7/&#10;m0Rs96ZTvYLGkLCGtHcGssJIHCNrL4P85Nj++zc6E7yikzeRCK/pBeQg8EvS3a5WvHbEKsAiBw7v&#10;hoXwapsNDRkAP7STU7qnQW64d3JteYtpxV1B7QifpMoH2tQbxZpXLQZ2GQKPEn7o85vEe03rRe40&#10;Du46mEyLJgCS3/izDw4Y5Td8QkakY4uizD596GcIlVN79nfSLEiOGdjNLQWs3/+7C7l4sImplT+4&#10;3hmeMvJLTx8sGJdK3gOAVG1e7Il/AfRXt3UPb3QCVV10Cn77MYBEGNjdIarZd/khJEBsmnvzhMWd&#10;02b+ZjnY8vhWx9vnTbq6pDlrF7Sxylr4TadwrxHwfJdPJ+EasSOAtm8Vn940KkroEWid5aRZaKtS&#10;6qhejJFBaq9+5GmROnpR0KZ4x4xQTaisStV9G5xHxPRHJeJC2+DNPZHARe/gsXs2n2baiUTj+XdL&#10;xozn8r9MxKreVGOU2qlVLnnZdsOzNSB0ZuI76+cnhA/ctsqzFkNpdHjRYfjfECU3d0xna6XSdraZ&#10;jy6ZUG9U4joN9THOaW1JZjFvX+5N1Sn0bpcALpclxpD4KSW3aHIHJ61CpGTp1GACNeo/P33dwVG9&#10;qKNj+uPLGPUT93bJ1Hb4pk9Q/Lr5Aa66+bGtE6ly1XvnTFtbZgfZpS/8piOyA3Se22Mr5q7WyJ/c&#10;5oCrQnv79L7BiT7G2e56BbvoyMOOlR5ID9zkZ3/o71lDQsDQliXepATY3SFKbt0CX1f6123LPZGd&#10;aL/h9mrF3+V3x0Gun7QMcU+F1wzgdnRMc9PNLxzSgzwD8lz8cgXmIhc1SrfPmG9b7gX671ntfve8&#10;KZn3QibANS3QD6FqKDlU09aVnvFhA4mP3CiRmRkXaAZoDAunbxFOg4Nxms2/XjJmPJf/lSL28O7T&#10;CbnL4Ci56QxrPOiMjg1P1l23oG+H+FVz27y6Ty++zj4H+FdVpbRgcodgu8zhkQOoaqXap+pgKP0w&#10;cV5ajziqTu7KQRs/M/Jg96ZF8KY/v33aAnD0M8vyN8+GO5wQPuDr3JDCIT19TXMwxj+8wZmQi5Kf&#10;XtLVvnnxoC6DrhxqCf+0rXVWxV3dJVPa2SiVwrneucqTftAx8/ZpU/J8OZsYMinNBofCwfeu8Yrr&#10;ONRZK7+ba2r5I60TW1vBv25tkf3wouHJ7Q44F5K0jEzaE/d26+R2/eLOeNO/ksUrvsgf1NOueXF8&#10;6ECqnHjTt86ZRXglM8/R+Zlmx/gPp99yK23kgbHFG1xj6GnRcOrxuYm3XiEyq1oeVbNyTpu+7eNx&#10;kUCVNUZkOpSMqg8wT/k6b9nDf9VD1X9DMmY8l//FInbx9K2cQXO8DEhgsfFuDHkb5bhqF4R5Jc8c&#10;1eXWOXMyvgY+3jmpTlJvVCrv6zy5YkRVKFc/0ejfcai9Wom3cf4f5L2x/1kwqT083w4O6X9eMwRz&#10;03v1o+fYZnZ3S/EyyiNz1JqNgjeN9MCfFdzHq1MYnRxhq1oyPLJ/1UPtcO8Rbnr5B9e5J0YMaKlS&#10;su4n/61LvXHMbq4pz/6g3xjLpoS85NAmwCIHCD6/t+XFA3beRnlOmgXjUqIuH2zpbUxeznLtqNWz&#10;6wZMfLlgcA+xB2Tg51JfrZkbgJS46RXsXOWB9C+ZEtRKg/jyTy4bk6AwJXfvkkmMH4lBt7HK8DLM&#10;w4m4Iea/LRQ+qqBO8dZZsxmjuqBqcPFANYnWmqTIMIi+zZA7eC4aANMSJJrH/5RkzHgu/+tF7PDu&#10;i0mxU931Ej0NGpzpzApOHzp/u5ZZhfGxBzc51zGrWGAY3vThNoQRNzPB66Xq0xsGW5d5bV3mTdUo&#10;1JY37xucYPSf0UmRcUDexoXkJaE43dcZEc+faF7Yb7t5qfeccR0LBvdsb58OJzQ3rhcJC7xVzOrX&#10;G1zOiesJSCWEDXTTzUvtMSDILj3QOuvVHT3g216tGI559SNNMV+1SvHmCXNA31W3YNcvbqDq9OLu&#10;TppkYu+Y5Ficwts499ROW6pWYXDXwTgmjnadvKDrKwJEOLPAa6VafOhgN728INtMMgma+urMLjsf&#10;47z6WDbYXSf38JpRz8DhyAsGCrtWe5DHVdg0/B0JPGsU/sGNzoVDe7SzyUIp+ZllcypLUp76wwHl&#10;pB7fH9lzkal9iSbxPygZM57L/wsS2O6Np4aGTXbXHUbo/C7fubVlJrCI0X3/TkMXTQ26D9+QXkBO&#10;8DTHXxKJipKJHCBdzVONdQt9U3v0X7/Q99k9vfb2WVYKZZ2d0p/dMiDximoyWqdDzAopPcgNvZiA&#10;4W+faFJvlId0HwQuj02JoKgvRo2Igr8cYEHHRnr2AysnZITh18HdhPcJ2VO/Ubp71jTILsNFu3Dz&#10;Ek+K+rL6uWZcx3hwtrUFYRzc20PrnSnq861LfJw0i7wMc3u0Hn56rx1VoUpVqty/blQ2LNbDgKz9&#10;PykzgpRAhVL5PZ1ubikmX46ilzal7zECzTUKf141Ora51cvb+nXP32MpD7LwmxxVq3T/ksmiKcH9&#10;O8ajClARqA7R2pEUCUbpD3fXTYwPn7x7E3tzD8ZpDP+bkjHjufy/I4HtWHdiSNg3cKk89Ic3HneG&#10;0Nsxaoan1t4+ozC+x+7fXSsfaRMY1Sg0dfIGV/Tsrhp406qvbuse3eK4fHrbg+tcyXutRCckUHJT&#10;C7u1VCnxM8u5SZbIUO3ZZph98+KZZV0o6v8WTg52IbfsMlx1CtcvIEHqnAE9weX03n3Is9SiQdtK&#10;pceXjZmXsKybT0+hq5O/fKhlgHmOv3kWjuChn797tTtV14yqVvk6I9JRvdhVJx+/DugyeGjYgI4O&#10;6a00Ch1bFA2PHFT+mJ6YTGLEKqWJMf07DF09tw15QocZRiDxGB/U0POOmx41ZoXCRJFScije3b+5&#10;wUFGgTMhi3dGn1CJHvqJqFBcdHesPymoZmKcBvC/LBkznsv/axLYro2nEqOneBkQD6uN1TvoDAVY&#10;ZMJF9dAriPJP+q6o+6nddnUvhKt0/o0ANMgFYUcaRlJWLq4h89tCPFM8DAo2LvKt+VMrwCLH6D9j&#10;Fn0bhEa7e7Wrk0aRl1FOp1bpL24aIA3DwuPA5ZFJUdzX8lcoP7+h1801uZV68aqZbci5yIVBfvG3&#10;7Z21CoE8V938rcs8yJWGTP5Tg4sa4pHirleAo9mqlrrr54d5Jc8Z27n6GXx24br+L5qTR7ffqJCJ&#10;evTaHX9fwDEKkJJDYaJIvy3sHuWXhEJ2J6OBdzjIECoOox8vg6ThMVN5H7lRyZjxXP7flMAO7bqQ&#10;GTfLz5S8gj7AIpXT7aXK1zTbVbvAxzi3b4f4WWM6nztgU0cWpYQLLP93PegG9Fql5k+NW6fMH1w0&#10;qbyv89PEYGD3xLZWVM1Xt06bRfsntbbIHku/ygSbAab6n437hl6vWewg5crwytu1zDL4bNyP4+kX&#10;TuNLpLOyeUpsXCuNIocWpWvJiqb0XrhOUPKv7+od3uC09iffTYu8T+20L79Hz07hzC/GEf6GU8wK&#10;1wAUF8Gx+rn9NijGvu3jUaQoWD/Td0eQIVQWqgwVlzlg1uHdFwTVSYxT0bwYyZjxXP5flsDOn7wx&#10;On1RsF2Wi2a8r0kyBwFSBU/Th7xlDhzJ7dchfvrILid2OlQ90SQIgzCifx9ssQL+quiXnOJoQCeO&#10;XI7DqsFjrX6s+fSaAbOwEbzX3avdF0wKPglqc5bPf6lS9Uh70XftZ43senZ3S/rupWA28Yubeoc3&#10;Op7cbv/0uqHYFQWnIzPz6KU+4c7/jXi6VCEL9OQN5KLqseaJHfbTy7rg2sa8CwaF+c54BSNUkItW&#10;fHv7LFTZ+ZM3BVVIjFO5vEQlY8ZzmZfA7t58MnfSuki/UjhiHvrDmxLcgAKtMhlA+xjnxbROHJsW&#10;sW2l5+NrhlQVff+K4doHYTRHcDmBOfwFZF+QB7XJ6RpaPp9cLfCrSNgBezH8hd/K8YU/oJBxHJyJ&#10;1VQpo1hQOGPTwlFQ3sZ59LADOH53vAJCdaBS3LQTovzK5n6z/t6tJ4JqI8apUF6SkjHjucyLFbGK&#10;1282rjqcFDsVY2T4ZfjLAURDgrtHQhw6+e56BZ2c0pJ79PtpYoeTu+zK4dKSt9LRjP5798RkS8gg&#10;ssmw+K3y6/vaJ3fazZvYITm2H4oFheOmk8+sSMcpwIbEVIS/WUpSj+83/nIEFcTUlET18WpEMmY8&#10;l3lxJLDzJ29MLl4Z5lUMH81DL5E8zy2BjIYUYJHlacAMz3PDvUfkDOi1aGq7kzvtX97WF/jRdfTz&#10;hO8Zpf1EhCww8RbGK69SRjaR2UVT2iHjyD4KAUWBAkGxcAqqEaHAUexuOglh3sXflqy6wIcs3ksy&#10;ZjyXeUmVwF69KIf7nNF/JkgBr83LMKmJ8Q1G8Ar9zLLd9fMYRod4JKf07DtjZOftqzxunjarfqJB&#10;pjQwIelq2pv+G1M7/nm9pD1iJBgURsrfKiEjN0+Zb1/piayl9Ogb4pHCsNhDPw/Zb7prDKF4Ucgo&#10;6nY2GZlxszb9cuTViwpBZRDjVBOvJkrGjOcyr8YlsFvXHi6cvmVQyCQMqEENb6MRgX8F0BDw5G8O&#10;P5ow2l0vv23LzB6Bw7Ljes0e03nrCo/Lh61e3NYlb8hmnl6BahTIShcE1h/zhX6N6IUQwUgGE5eA&#10;kLxXai9u6V06ZLV1uQcSjyz0aDOsrU0mMkX7xXnI5l9iMYTCRJEy8YrBId/8PGPrresPBUVPjFMp&#10;vP6qZMx4LvNqiurtwqmbsyas7d95AhP39CYe9F8IcbBqY5npa5oNj9KVYLogwCKnu3vyoG6Di4fF&#10;zB3XYcMi75M77O+cMXt9V4d62Zy80I+JEkB19FMtVfTb/CqUya2/V8KXsRLRgQXpj4yLbABhF+xI&#10;7h/Sb//DAXFYHJw5C3HhlXDq13d1kQwkBklCwooTYpDI7u4p9JobBUg8soCMIDucDDZFKDoUIIoR&#10;hYkinf31WhSvoKAFxqkIXn9PMmY8l3n9JQmtru78iRtzJq0f1H1SG7KSZIKHfmKAeZNmQEtVG6tM&#10;uJneRmSBIbJIkC6JewTZZoZ7jxjYZXBWv97jM8J+GNdx9dyAnb+4n9jueO2oxYOLRs9v6FU+0Kp9&#10;qk4ev65QIcHrt8CrElWrRB4wIZClhQ/4F1/SS22QzbDxq+a1T1tgdxwEh7p21PLEdgccHKfAiXC6&#10;rH69cOow7xFIBhKDJNGXkHwkEklFgjlZaLpQUCguV60EFN3gkElzv1l//uQNseIVK3Ne7y8ZM57L&#10;vP6e6u3axXtL5+5I6zujk1Ouu16iq3aCj/GIv+dEiyrQmqzR4W+W7W2cA5/UTZdECYBsD/q1IG2s&#10;sto7pHd3S4nyG94nKH5w10HDI+PSevXNietROKRn6bDYMcmRY1NDx6UR4QP+xZf4KWdAD2yWGBmH&#10;XXoHxWN3HASHIq8HNM511ydXBRdyYSBLG+PU/mZZSMZfjUtICgWCYkHhuOsmoqBQXMt+2HH94j1B&#10;IQqMU8i8PpRkzHgu83pP1duTh893bjg5sWB5v07j21iR98i56QzzNUl+f0ZzBErCXSXUNs/yM8v2&#10;McmBD+tlmOtpkAuYuuvluUG6ZLkfMemRn7ABNsPG2AU7YnccBIei3xzIPdF7ChlH9lEIKAoUCIpl&#10;UsGKXRtOoaAERSYwTpHy+uCSMeO5zOtDqd7q6uquX7r3+9IDo9J+7hU0Bkhi2ORlmBRgkfrOxZJk&#10;V8gaMohsMtckZBzZH5X+M4oCBYJiERSQwERLj9dHlYwZz2VeH0P1VvO2BkjasPLQpMIVQ8Imd3bK&#10;o+90EWx5GyUFmMs2pgmIzVOREWQHmULWOjvnDQ2bjMxuWHX4j8v3kX1BQQiMU1C8/hnJmPFc5vWx&#10;JWYYwh/de2nJ7O0j034e1H1SF5d8jPThXUIeeok+xiOAObiZHPx9IkLCkDwkEkll0ozEIwvICJzi&#10;pXO2I2tPHr4QZLXeOAXC65+XjBnPZV7/pLj256MXZ45eX7vswLTRa3IGz+nXcXxXl3wyXQHg0yLg&#10;c6ffhwT8EV5bpv0DzjVOgRPhdDgpTs3cyWQuG/gSyevXaXzO4LnTxqxZu/wgEv/0sSSIYZyM8/rv&#10;SsaM5zKv/6K4VldX+/Txy8vnbu/edHr5Dzu/K/slP/6H+IhvYwNHdXUlLzYFK5mnkxlqu+okuOsO&#10;89AfDoDCjfUzTfY3SwmwSG1tmQbfNhCypmWVjn/xJX7CBtgMG2MX7IjdcRByKBJaIfDFKXAinA4n&#10;xanz43+cUvbL8h937tl8GglD8pBIQXLFjJM1Xp+UZMx4LvP6pCTd6mprX7+qeHjv6bWLd08evLJ7&#10;0ym42EvmbJ/99dpJBStKUxZkDpidFDt1YNeJvYLHRAeUhXoWwbHt5JTbqRUtp1z8iy/xEzbAZtg4&#10;a8Ds0uQF2B0HWTJ7Ow6Iw+LgOAVOhNPhpILTSzFOsnl94pIx+9dzmTfeeONNxoznMm+88cbbp2U8&#10;l3njjTfePi3jucwbb7zx9mkZz2XeeOONt0/LeC7zxhtvvH1axnOZN9544+3TMp7LvPHGG2+flvFc&#10;5o033nj7tIznMm+88cbbp2U8l3njjTfePi3jucwbb7zx9mkZz2XeeOONt0/LeC7zxhtvvH1axnOZ&#10;N9544+3TMp7LvPHGG2+flvFc5o033nj7tIznMm+88cbbp2U8l3njjTfePi3jucwbb7zx9mkZz2Xe&#10;eOONt0/LeC7zxhtvvH1axnOZN9544+3TMp7LvPHGG2+flvFc5o033nj7tIznMm+88cbbp2U8l3nj&#10;jTfePiWjqP8HklC+H4wL12IAAAAASUVORK5CYII="/>
  <p:tag name="ISPRING_COMPANY_LOGO" val="ISPRING_PRESENTER_PHOTO_4"/>
  <p:tag name="ISPRING_COMPANY_WEBSITE" val="https://mngiathuy.longbien.edu.vn/lb/mngiathuy.html?qi=152_154202010"/>
  <p:tag name="FLASHSPRING_PRESENTATION_REFERENCES" val=""/>
  <p:tag name="ISPRING_LMS_API_VERSION" val="SCORM 1.2"/>
  <p:tag name="ISPRING_ULTRA_SCORM_COURCE_TITLE" val="tho bap cai xanh pp"/>
  <p:tag name="ISPRING_ULTRA_SCORM_COURSE_ID" val="75C56FC2-9C11-49A2-A5F4-5CE67B81FD0F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PASSING_SCORE" val="0.000000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D7AZBQ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+wGQU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7AZBQ1tUrAFQFAADrGwAAJwAAAHVuaXZlcnNhbC9mbGFzaF9wdWJsaXNoaW5nX3NldHRpbmdzLnhtbOVZ227bOBB9z1cQWvSxcZxb28B24NoyYtS3tZSmwWIR0BJtcUORWpJy6j7t1+yH7ZfsUEoUO3Ycqq2LvTwUqag5h0MO58xQrp1/jhmaE6mo4HWnun/gIMIDEVI+qzuXfuf1WwcpjXmImeCk7nDhoPPGXi1JJ4yqyCNag6lCQMPVWaLrTqR1clap3N3d7VOVSPNWsFQDv9oPRFxJJFGEayIrCcML+KMXCVHOPYMFAfyLBb+HNfb2EKrlTH0RpowgGoLnnJpFYdZhWEVOJTeb4OB2JkXKw5ZgQiI5m9Sdn1puu9o+erDJqdo0JtzsiWrAoBnWZzgMqfECM49+ISgidBaBu9XDYwfd0VBHdefo4NDwgH1lnSdjzxePDU9LwC5wfT9BTDQOscb5Yz6jJFMiIRxENbRMCZCujC1ZavJZFwP5ULjgOKaBD2+Q2au60/Zvxm7HHbuDlntzOe7lrloj/K7fc60wXq/bdm8GQ9/1bi78fq80yHc/+SVAZT2zph+NXc8d+O745n13WBJh79Qjxu03u72SmCv3vdf1y840aPbLQkYXw4EdpjXsj5qD61KuXVyP3HGvO/hw4w+HPb87ekRl537phNcqq8lSg6QSqVxOCR2l8YRjykCgnuSFIhokjmE5I77oUMjgKWaKOOi3hMx+TjGjegFZfQBKeEtI0lQJCfTYZGzdMVnoPNLlhOAYpHGhByfvCjl483Zl6ZV89sdlbfSyVgjkKBJa/GDvqwcnhfvvjre7/4yjNRDoBPNFT8x+uPcnp4X3h6en293f5GZtTkMiBljKTKLX3X9x+5aqQfXoJReema2GtcZBBKVDPyj/8siDFTV7jwNN51CXyBNfpyljXpokQurH4rE8WDjxDE1tKvhK7phnNBEsLKJG4gkJBzgmSwXXu6W8A5ZVB00hyxnEc5gQjjzMochTDTEOCgKVTpSmOivunXvrpqSYIeCDLoSgvrcW8yDCUq2kdREfU1iDxi8DoYn6Nd/ufOhZU49BCJARFyt7l4eoLfEdNCU25iPCbcwu4PAwc4CItHJCYlXCEjUZszKOQYlsDK/IRFFNbEw9QlAsJLHbhdDKbvyg9jbGfSxviUS+EMzK/kqkLEQLkSJGb+FgCAQil8bwv4ig5e4NTaWIs1HoMDVS2TmaU3JHwnObia5hijgFpJEhRnQ+w+8p/YImZApbhhjBczhnME5Vzr9fijjBSj2S4gcfX+U9UHfQdj+9MgvE4RxDP1mOHPSIxIneCT9eIC70Aw62I8ApHGMTlJCG2Tubte1/fRgKSYQ4f6dorPArGqcMf0/6YkOWqHcY8t3MUibwL3pgPW2E51mim+TNqCHFKYQk54QXAZQzylNiSxhgjgRnC4QDUCllZGNORapgJBeInFp9vYc5Ho5p9jSD0gszypBIK8qD6uHR8cnpm7fvzvYrf/3x5+utoPtufcSwmS5v11tb74XWyCd30Bdwz9z17FBPbnwvgJ6991njyrq55Q5ojdxw3bLGPr0PWgPXboUvILfcDXeG3HK3XMN2hIyN0oVrZ2jzpwkLeNdsVLPldz92/esNBFn6rXe1tYrpuDc34Nll6J/af3tuc9y6QHBELnu+d2YjSQMB6q+DCERtar7PWWKy+5ON7fDSh/i7VrQmzFbN/dj9aEUIAbdSertpB0OrBX+wbKVNbzta6mutXIBeZZbXXuhWGI3hNhD+sMrzLXXAKoe/cwnZmbT+O6Tqm78V5Fq3I6kiWAbRzo7u/6OY7DJA/6ltz5+Kr9grn62Lz6mrvw2ZNzHlNIZgmKa/+EGpcXJ8UKtsfrW3B2yrP9A19v4GUEsDBBQAAgAIAPsBkFBP/vGFUwMAADsMAAAhAAAAdW5pdmVyc2FsL2ZsYXNoX3NraW5fc2V0dGluZ3MueG1slVfbTuMwEH3nK6ruO1lKdwtSiNQbEtouoKXLu9NMW6uOHdlO2f79ju2kcdqEFCIkPHOOPZfjsQjVjvLeHqSigj/0B/3oqtcLV7mUwPUS0owRDb2YKHhKHvqPfxeLfuAgggn5BlpTvlHGUtp6FIFxrrXg1yvBNe5zzYVMCetH3x7tTxhYZBdLYFiXctZkBdUxPwZ3k9lFlOKM4WQ0m963EVYizQg/LMRGXMdktdtIkfPEhHZrvjba9pCBZJTvOiNiVOknDWktpvnNfDAfXEbJJCgFJqT72Xgw/tnJYiQGdsx+NLwbji/kVEd93pgT2p4qqi1tNBjdjoZttIxsoF7k6Xx2M7ttx3Pcvd6VT+NyBA3/dGfmKP4DyC9tLrI8+4pGMik2pqAnnJH5OjlMkASvHxJm9+brJJiEzEGdglSMJtgGIRMnxe/mawO31bL40x8SobnbUrBX04ST6WEUEjOItMwhDMqV86mt+HjJNV4miNaEKQT4pgr0ihm+klyV29RtFe4PfFCeeKDCUCHeBctTmLp4PWDdXuGn04mdK358R5sXoIR9YfQirIwV8hnLeob0jBXyzXTrhbPDGfzU4zilHiakaObn1UcvcILLsl7lqvSakxbmlivv6MJQYlKRQGRltaQpmK6FgbW5kIKzmEJO9nRDNL5Lvw0uPthkVBicOAqlNesq1FQzaJKbjREnuh+yWXaL0b0fVWpu3dM47h/6KZE7kEshmOr3Ch5eEdzGPZznDDNQ8bkD+cTXwuNYHbWRuNCgLgULd00uhROtyWqbYkxtKYSBV4MwaK5xWBzbVHyepzHIOfaMQimaus3htnSzZfir3yl8QFIntDgdU29xO07oUZOeoRAAELnalu13C+dJc6Ypgz2U994z2ITbMgsVKrRNbGO9gLX25FYYLpFjMSQqndSHh2dvwL9jUI0E5+gWvCaxslnVbnw5fKuNa+O4nGJGqP4As+tCRbWN0d9UPexTrZQk1+JNE1lWsloXqZM9jDlN7YBAh3d8g8dxmBBZURXrLGf4mb0KwTwqx81USWjwtFHMGIwGTRTrOZ2BS7ya0VoC+PPPGq+8Cf0LDrEgMnk+Qmoju8Ht2JgjPmp2nOIgTjMdBp7JNefYBvwb/2mI/gNQSwMEFAACAAgA+wGQUHUNq/I/BQAAfBsAACYAAAB1bml2ZXJzYWwvaHRtbF9wdWJsaXNoaW5nX3NldHRpbmdzLnhtbN1Z3W7bNhS+z1MQGnrZOP9NAzuFayuIUVv2LKVtMAwBLdEWF4rUSMque7Wn2YPtSXYoJYodOw7V1Sm6iyARdb6Phzw8H89R6u++JAxNiVRU8Iazv7vnIMJDEVE+aThXwcXrUwcpjXmEmeCk4XDhoHfnO/U0GzGqYp9oDaYKAQ1XZ6luOLHW6VmtNpvNdqlKpXkrWKaBX+2GIqmlkijCNZG1lOE5/NLzlCjnjsGCAH4Swe9g5zs7CNULpp6IMkYQjcBzTs2iMLvUCXNqhdUIh7cTKTIetQQTEsnJqOH80nLb++3De5uCqU0Tws2WqHMYNMP6DEcRNU5g5tOvBMWETmLwdv/gyEEzGum44RzuHRgesK+t8uTsxdqx4WkJ2ASu7yZIiMYR1rh4LGaUZEwkRIOocy0zAqRLYwuWmnzR5UAxFM05TmgYwBtktqrhtIOboXvhDl2v5d5cDbuFq9aIoBN0XSuM3+203RuvH7j+zWXQ61YGBe7noAKoqmfW9IOh67te4A5v3nf6FRH2Tj1g3F6z062I+eS+9ztB1Zm8Zq8qZHDZ9+wwrX5v0PSuK7l2eT1wh92O9+Em6Pe7QWfwgMrP/cIJr9eWk6UOSSUyuZgSOs6SEceUgT49ygtFNCgcw3JCAnFBIYPHmCnioD9SMvk1w4zqOWT1HgjhLSFpU6Uk1EOTsQ3HZKHzQFcQgmOQxqUeHL8t5eDN6dLSa8XsD8ta62W91MdBLLR4Ye/3945L998ebXb/CUfroM8p5vOumLy498cnpfcHJyeb3V/nZn1KIyI8LGUu0avuP7t9C7fB/uFzLjwxWx1rjcMYrg59r/yLI/dW1Ow9DjWdwr1EHvk6zhjzszQVUj9cHouDpRNP0NTHgi/ljnlGI8GiMmokGZHIwwlk8OCCO2gMac0ggP2UcORjDpc61RDUsESobKQ01fllfnFn3ZQUMwQXNlQdBPX8lSCHMZZqKY/LgJibNDz/zROaqN+L/S2GnjT1Gew5MmpiZe/yCLUlnkERYmM+INzG7BJOCzMnhkgrJyRWFSxRkzEr4wSkx8bwExkpqomNqU8ISoQkdrsQWdkN7+XdxriH5S2RKBCCWdl/EhmL0FxkiNFbOBgCgaplCfwVE7RYrqGxFEk+yrDSSOXnaErJjETvbCa6himSDJBGdxjRxQx/ZvQrGpExbBliBE/hnME4VQX/biXiFCv1QIrvfXxVFD0dr+1+fmUWiKMphgKyGjkIEElSvRV+PEdc6HscbEeIMzjGJigRjfJ3Nmvb/fYwlBoIcf5O0VjiVzTJGP6e9OWGLFBvMeTbmaVK4J/1wHraGE/zRDfJm1NDilMIScEJL0K46SjPiC1hiDkSnM0RDkGllJGNKRWZgpFCIApq9e0eFng4pvnTBHpbmFFGRFpR7u0fHB4dn7w5fXu2W/vnr79fbwTdlecDhs10RX3e2tgIWiMfNZ3P4J5o7uxQj1q8Z0BPNnrWuKpubmj6rJFr+itr7OMG0Bq40gY+g9zQDG4NuaGZXMFeCJkYpYtWztD6bxEW8I7ZqGYr6HzsBNdrCPL0W61q6zVTYq+vuPPu51HBPfpxFbfvNoetSwSH4qob+Gc2IuQJ0HsdxiBjY/MJzhKTt0g2tv2rACLuWtGawFqV80P3oxUhhNhK2+2m9fpWC/5gWTybanawUMlauQDVyaS4baE+YTSB+j96sbvmvyi/VdZ+50tja2L6c4jT2s8BdKM6FXq2JXEiWIbx1g7rT3xh/LiY/K92ungqv0YvfX4uP4su/49nB8aX/2N2vvMvUEsDBBQAAgAIAPsBkFBtavXxpgEAADoGAAAfAAAAdW5pdmVyc2FsL2h0bWxfc2tpbl9zZXR0aW5ncy5qc42UQW+CMBTH734Kwq6LmciG7qbikiUelszbskOBJxJLX9NWpzN+91F0WqCo7YX++fX/+h707TtOMdzYdV6dfflcrj+q61IDrSmxhseqTlv0XOuupFkC8ywHmjFwa8jmf+tZPlwIm7HLStNo96ltpeHnon6zIFSaOLdYCIsmLdrGov1YtK0t8G8ls1NWx4yMMkdrpZB1Y2QKmOoyFDkpGffhrRxmgjUYNyBuoAsSQ8X02RuMw1by4uiPg3AyNLkYc07YboYpdiMSr1KBa5ac4vf1NOnljoMoPviqLSzNpHpXkNcDT3tTb+q1k1yAlHCKOwxH3ujFClMSATUTCvyBP7qCVoybBa3Rm0xm6p8OvKAf+CbNSQqNKk2mYS/sVzFWeDWq2Qh+5BRsVVsynJIdiHuskK/5HR+QC0x1RZpooKcVpUiSjKVHLhzqaeX0YbVt279RdoxuhCI5/xVPeppMoxiVa4a1a7a03Nq8rbnc0RmU9XLLWtSZZSe9MypaNH6tR1VOouptRq+/ipyJWIGYI9KiczouUYrEy7xoJsXRv2+cshapc/gDUEsDBBQAAgAIAPsBkFA6F87E8DwAAGJkAAAXAAAAdW5pdmVyc2FsL3VuaXZlcnNhbC5wbmftvAtYU2e+L4xjx87sonRmd6bEImlrW0WRWwQFIRlrjVZUqqBIuKQ0hoAISELAAEnacQq2jaRWSBCQ1CIgQojIJXJLdGiJZgERgUQMEC2uBFhCJCGE3MhZWCvY3f1983zfec4++5w+jz4kK+//ff//3//+rnetLz7av2vlv63+NwcHh5Uf7v7goIPD77EODsvJf1gBX6nN/NMD+M8yysFd7zvU9riMw19eIm3ft93BoY79ijX29/D3P57YHUFxcFjVsfB/mSTl8lEHB4Lxww+2h52MmRy2CR6Fx2pMNu3fdpuW5RxgfOYldXqla/39W7rHVzeyvolf+7cPv5bv/sebiLd3//Xcmr838b/+GpFFKontu/32a4+7N8Se+PP71xpyfWlP+r65V3tBto+nngOqckMrJ0ozT7ZfEppHrqQM8LNaqxPQ8/J2e/eCGA4PpM7YZfDfT6sJzgscOtTmxb628Pd6QM6BpwMmXhzwoPONlLaLkcerqKwmoWfHevjSjYLEM/ta2q2uLKHTzxdWvnjhL4ln9t71lwNeC4ue+AG3/FxansGH9Tv4W1Sz/NYlJaC9edIy5orFZ002DlQLRC2ZYEH4YU/R3HeXNnoyX3+k/Yd1eGEi2rGfZ2bXxm5GPirnxhzLW/tNbat1+KoW/wE8pOuQ094W248h9pnibqgh0jK2Gnvh3Q0JoaZt8Gqf6vtWF6VlfR6bVkNPW1nGf+uDbyZgmq0Y/sWEw3YThploMDLtxm5of9UOdI8XK6+RfTF2ZlMKXXmfI9kToMLJpu/qjsAUPSGJ8fflnnbdunDxk6/E/W0eXI1ZTlVmzuHtxQNIW++WIsVkqOuuKcqgiC3It2ztH2XRc3p1zSBkG5TZ7k98JTaVq1MVd9COZd80yTPzuBwJzN8JBm5HX5PPrfZRnk1fjFoHAXqGh8xgAFvTb91MjZhnHod09IDPYxsCc7QMY+sWsRpi1AiGq4TsU45lAPBuNGNBa58CvauLmgoO1FLl8f6RDa5Ysa5ART+R3XO8xlP2dRFqDaXVMdvwoBBiqEmMqZvBcntfuDiTYslXciy3berCqNJRAARwHfF0nhv7YhRXCEETvXWMEn8P9jrJo/lM/CfItR3xNHFgj26+RRAuqgV15tli0V8NWpJU0cb6ka+S5BspGFOQG7LSim5EY/NuE5ujm7XRytzYsLsxiAWD8tgFA3g45xoL5x9cJ7La7Dr8sGOU4WvOxY1lkVIDDcMlvQRYmtscScTHwKeHeWeL8JTj2OtRePT+5n3NwxXbk/xZHPbZs57C7tEqZAZdTGP5N7FKDRIABCm36F2rsag9nGVpw4qNeIsunYaRpFhw7uJ0gyTZhlZfCyzVpUoV76xNMDmb7oGERzpytitlaiNXe39BH7PHhvXIZ8bSdGgF34rrvG4t2u4+ejjoygBoDhvp2X0Yz1MSX9tYFtPcxooDbWaGNElKhXB5WQg1WWwgaue/YKaiNlS0ReO5BODrQvZ5ybnUrUblthz5D6KOeNF+U2NbtKtkAbwK/9qomPszjbeUgCDaZNWnQ0bvtYk2hlSxQVjtudFYzG5vY5fOxjoXNIRDpXbY9kp48jsNfJ8TxPiNKRoFC2/wKordRFqutuXX8R2LiDWAspy8l54e19zmuiwUsV+fHvS72mrWiXIqEmM8xFxVbp4zE+LyuzVHnL4IWuBmRXdgXvZjc+LXkJzeTi6O4kqiYqSi8cSzQi6+1dwiT+JKKl14KoXZuzyKq4Icy0yBs4jdxv/IUXw5KxrR7tMA2tqia2VUw3me4bR8dT+51fFMc9u8M2wl98wtPneTjvnLwdRNu6475iC2oJw9ZDVddQAKC0FA0oQsg/vJTPmMqdAwOjxj2AA2mWy3Na0/80IQMpAUq879vovYWtQkVWxdngC1UCcJ8c4Fl4jP+XAkgJOOxxD/lL7KXVYTxcMDhYUX3U+FI3pxp3BB14kfbFSQrm/sSJR+HJ4jNPsVw0oj3nIn7VOjoe0eigJZVeAs+bjNGyC6sVNN/kkbV00HYSGBAdaVG7dA5masm0w8sAIWyidHY5NrCTGrVeaAR2jI4paiwHdENVnb78sXjGjVapghTaXv5qRqdKtXmZz8j40KzSTrKGKSvHdFaz40IQxujg4qAdOJm4ExrjEYvA7zIk3icMFRrgUYrdGuS+FCB+kr4mzeEEHnz3mYqviEF5tmopEu1zCROLwA1IQx8b378F9lT4FGb7FaBBhgx8teKZ2uiuIp+7lczDqDpJataqQ7Y99ds/lZ0Lo7+ReLY5k51uLF2hMQ/wyzS8qNjmWEyQ6vDePfLvspCp1LFiyEP6eOy5dOwenthilhIfD+0yvgReHGZ3VZXiP/yy5V+fqNzw3gFIlZFp9n/Dtobjxj26Fk+TNuHU6s+pnkhr/XfzZQDnnO/+j5zoffwP9yIKJzQdqdzEn966/DA/7W7bUhIbPdsWxhhvXw4PFn2aoMnrdC8VMeY/mwJi4PN+u/nzjFzo431GaISQaOUDRZ0WZ7dC7El62gyhcHPggyDlGqdyFtcxOT2pOaU94Nh7B98kkqfXHigN3GqeFWRAAyc+yh+g8ttazLfEsfdeD5HMcuk0pp6YaH7Ow0aPAilPm4LmSLNlxx6Kcs7CX1ujIlHbyopassxQRSiIlRxmdfhK5wn+ZzZ6LzQM9we5ZR/fiO/Ib/wZ6AJHpgdMiihH6c+h0Y+9zrIzOhoFN0p1wukRv6ny99ZfBcCLrR/GAt8tiq87keKl6DwTktaJH1zI8Y72cznO96y1ZFh4tICZD3eMAE8WnBgEVgqag9I3KYY6nEk71ORdm8PElUmdB531w34QM9HyRocMxjo83Txdw6YY4UUfCnzSpFGi2a8TtGZ59jBe08E9sHai7p+c/laf/OZyssDYsFPJz2k0qG09KPYWW6IxlBp3w9Lcyxi7kpycUWv8JS0nMhx/6Sz63QrBPLtm7bjEQht7EvMgL5BBSZQyAfjocKowFJ98dF9Z/oQw3t7vaGRdY8G0rWFG0/AYuAeHeL7W/lVMyDKvSo/gjmpQ3sTQS+lpAZsAjF64dzRCwGf/uTe8RbXfeuA3cKe5uoSNpjsLBkcjBAfcSErtAvQuP5reNZxGo2NQds8nkvbvfxoCYq6C2c2uj5mWywtjiveVJH3aSSNBj1/cmLS5CisC3RzN29F4Ejhd5NrEJLw1SdwvMmz8B38CuQtc+XVq0WPIcpqJ78V2JPVElqerxp+57czC9oK+7IJbedWyYLBwdITcfaYp4Weh/nx87slSK+pPlnJF7alo7YgPrIlfCHrhv3zIWgJV9NqN0Wl+5PSDeZ4sWZTxP4pwdyelHrSfEjs1sL2VwkI2yFlNA49fJOkJACDzUddjBovrMtYij7Vpk9mN0pMmdlu7aW/FGZ6WIqAbwROZGSLg/SEznvq9klLE8nE17r+sN5bWTm4/odisbkOT7zd9miVYjjlPcSVtwOPUmj0w9Xdy6iGNJGWFWWa92+Zy2YRa3NyuaPBpvmy2hWBJXyOMn+kkUZWD97F1oynOrpqxKychFvh4yvu6Kpa3BNvK9JVSdy6vehCtWP7xLoG/8e6lzgWb6IjeNq+uDJZB5qA8q5acr+mtTolxQ0u2P+kdHxfLN4R7uL2ODdgF+0NEQ+ChnZMdTkMw+CI5Vp6WMt5BwSRLmFqOWPOh0SCY7R/Bmdg9H4PLz9xPoziwGldDtCixuNqnZM919LljsdXJ0wjChB9aR1S7outyXnz/77uFPkc3/PfI94OnFlWnnJ5BH7a0aK+6lkiFJs6lMpztxF7I2UJC7VlBvJs2lFS8lbmXmk3Cac8VQF+b0EaE653rM+Jeg9zNn5q0vMq9+tvd96hG9x5dXn3KJ6lhtfXBXLz6qiMX7MhuYo7hhfkcFfHfn7hjxMOiRS8wmNzCUgUL/09MWkmf5o5su8u+c4y/jaycwP8drQqiXWuX+yXC1ZDzOFlpTsux8wX9goon/G282cW8J84rBTbMulOg9MtBhe7eV9jXmYw1BPzAVTqM6zcVFHXdIjwqlcr2hpSGVI5ZNTFXLbB2YEqTYmcwlLHGRT/+rHHuN7O6mYlfN+zDv9LfUUeFzHEh3EQj1H2y4h/61hirKXP8rubUn1I0025Snml2CEE6niEhsAo+b4GmYy34IuG2/quTfz7+MpgiX+BBibo/LS3TC97VRrc772XJEsadjovE/oyxIZ6Vr7WfbkurvIyqUEn153mdyjmdtRqLMFoiaa0DwiPLgJPZvEYPclLsbyoFH5yi9MI4X80RC+9R8m643L+0i5Hq187jVNXSN6vjk7ScZfnJYVaaRv1dt2RUp475tu7qRVZUPECaV0fdHNa1RxbvKwE7OFX39IsISiaxsX+c98ST0UDHKJr3YH30vRR75UY/liRjOX9G89F5cMBIJ7I5ePuFlfrWCdbvcsEABOAVKjKyxmHfCqMnMvn+Abs2g56iTzW3tpg5mQn8QdiSKo0Z4FIf7L/UiJPWgUquyxrs70xYykejHCf4pbGyM16mCIWbqDJiopYupgctYeT3vKBXACRm4J1L+TIoqAP3museR6gTU9JcPNU5aS5I2kAnWdbGs9NZQWyJdAv6T4WjhlOelqrrzM5UoF24KpkbQSk6hMaOgDjQnDIZcwjch46odLAvvdFm4dcgJUIV6h4C3zb5ZbvS5HYHZXCbNf+btcc0JKmGpetKGY3YhJHCHmvrF8AoYb+086foN48mW3TVpMWWLPB92I8uZAwmMWd1Dj7Ynh9gcczl10ifZv5bZ35kZQvpTsnifHhxUeYNfdfZ4Pte12n0I1A4VTi9imUChS9d6beKW8LmDvonH/vnHq3QetrEz/0bRH5Tol4+uDUxjS36ey7FBA58f3A3b47UiGjqypWMTg79L1zS4ze/ha9vnRXTEbeGdRBE2L97Uhewsqgj1I9ho2WE7VWlarGTgJ5LU0xXXekF/lXrzqco5Xi4Y1M5TO5d0p3e5DOhsX1pUU53gJ0DnrjugKdf7uL/fJgbFzsD8PLfrzKxsJRxPvvbEJVs9j2Y62sCDjWcn5VJ8dyZ23doi/n78zmdlZNbvEDG7M0hOs11gFCA/UJ03onosAcA+q34sqdJ2gIPiGk9TrS6Z2L/skcUjZmITZnYD1J6A8SQKZDxypCWHMN363Zomr/Q4IHsjCF5WiUFtsb5aH8tvcMZ562SimE9ChOpvQTavCF8324mSmfKwWs3vcpRrPEWudmNJbmXtIPTHHlkDP9b7qO1uAvJTGP4WP4YgBeBCRMXZ3crGGijkJsm7nC1fSoY0Ya9Wjvb3KRRELNrc/Zy3s7sxzeQ582LeYtt7dJ/jvQpAmmxqiffK0VDXMZrRRfqqLjSKtrZvgWSdxtcxMXMx1TY7JiARHmfPTnkNtF/Aqw5QxcK79lhaAa01Dxah2pN1SQeCwmUqDMlN9npQy7/gosb6tdogUTbdRZEEZ+mmcgvnkrNNwYJN5LngRzOEyx+8QN3zaiFf3IPZwdwy9uyXLuVvRNj+3UF6+vDZhw44Emn2kPWuLVmOsijosnDQngaNEVje95g0slztAtHbxquVU2nGUWC488NwK7kdgr7Ci/LddpdLdSA5xb26Eu36zTynxNKBEyMmqqqgml3Fpks8NubCK7YYUspoMkm4baAucdTknPX+aOLRJwtF5S72pzZMVdR7sjcJoRsldHRS6gZ2hnNTXRbKF+UoF4egUoW90OI0+tVGhwEPma/mxfmzYOwBIqdGxKgxEqmmITKfbAZ+iJgbSY7E8aah3zIN6Hm8kPthAWlXBiqOJXUU+90EdeW/P37q9m7XkiLwq2fvdFsQIOT22ViYwAEbUjQLoYB4fmTgSAnP6JldZPsS0OQNEU2PU4Q1GcVtbvuQQsyQ72XCVCwGE7lTTVlprds0+oexq8eiWlZ8388yJ5yQtCbuH0+muia4hNEyKcN7lEUN3EgJ0W7fQ+WRrEybU/z32Rerwu4tOkH64s0VOLWdFGU5zODvuk+8BDi2BiV7CqpcbwSTycY/IjNljOaIo/IiMvunl66xcUB+Rd8qfUO/6OkQuphLwUwSYCwZiiz4dnRtYa6bwMbNNSk3qAC+8OnuSHEXDSEhHuhRbU7jGjHY021cB1lUGiszTXB3N3Z6dL9sCpgMEHUOqCc8DlAabBq2bBizcw0uUnDiH48Ru3HGYHoGQTBA4Co0IAjijozq/BNNJnwpQ5OMR9xI/5RyBy64W2chfdymJNVFN2cepgCRsA55L7iQFWUFCgfJ4K71249qEavnVIqWawUXWZwc1RfOkW4sBxZleyDUr2r+4MTuJUjyUQo9LnioT8aK4kiMj4obFSNZD/uvDJm4Qd5lA5K5VdMjJj6QGxK0JwIc1wG3Mqcs8DQj8q73YnqTgnzZQJIdUaHAW8VD6arjT5zA7h4VtsoNTgmxrYCc5qmfKHblFkdRqq2BfqPNWbEJmJEcyI/+eb3FDkpSG8sAe8967RMjVcs06ki+7SC2W83IDO8224MWKY9K9I7KzjnoqVjrIBM7yGW4ncXlRravKAHaxpevW4Zwus6NsiGRLJeOJhTWe1buaWfkgcax4xQOQUA1MkpEGIm2I5g77FoILTl8i0+6nW7Ifm/UbClA7I8VbmgN5ofSIqcrsKWVtCG0vYqf+OlcsLgcVlGj/CscakAFBXKarNKLJ4M0Ne66tll2I3rvko+7EbyNXRcMm38VZqyD/IdhfJHIXVklafTgFB7xTFJ7TPZIazP6pRFMhd0fM1MaOFOheywJXhCOr8mlDhmmYKcllJAXmaOg9XjjdVnFgMzhr+PYCHrWBy26fNDteBM3ZZ8jRQWoOBy9rCPQwnrdsWJs+kmIbGRAr/NOHFZY/L/YixvWjR3LaWRFUw5scCFVK7JIKANSblGzbfG1HvAfgUAhAqZtAQj8SJZEj13FT3sACxGY6ffAaWQVIbVzUUQoenOb01kXxRik0NFuXTre1KDUKFzyvMQI9f81M2SgmNQuGjDrj0WED0b02F2BxaFGg7WByqzVTfU/XfCmbBUp6tATTPb4gPA8/ov5mkbmXpR9x3rra0IY+db8FmnXriGB0f8yx1OS2HKTt5UPpSbR0aDeoF+wSsT5FmCZQbhT6ipug4grVkv8nCu3wlEeBJdJoGEy3iQaYf+WQvuZItdG4GG5s+vCkx5KikLWhY8wb2Mpl17u87RTRk1MjS9sEh2Xq1127rwd+pT8IICq52U3xi2zJLsP9m3+wN+mLuJLA/sHvoA2eO2QSN7Bc7f9KA9Xa4vNljC4ivzy7VOJyJWTpQsfavzd/VMDNVMnvHEHHjK/usfab/9snz3+BgAp1jEWOmJuKOdzgFqs8yJ61SCDkPB2z9S//yue+nN7DAOHdCyl8zckE2vHnrrVhfH1j6Wg5WPesxLkcicS+mxDx7PeJsY6xjYK2uy7vv+MGak8/47y/N7dXEZPF98/ZfVCq+tPPlGVOZdNmSCCIYZhA9fq3xwMA1R9NrbHIZ0R8eFju0Z9F/Kye8F/xcVjqZb6fCHdAdMPAACzZtczpH15/N5pman2Tue6RNofu/BO8u5BY1cnRMwPBnu39Lrveic4wtb7F3DXzrDLOQ7MCgsPuVugyPlgEKj7xD2cvtfwfVd39H0cwnAYXmwMapP2fC2WpaHxhh3Zi4a7fhwWSMFc8XN9QIEqvaXErdiLu42ytZUTlsjakOTBudIy4WOEcW6h6G/wDS3fQHvNlH2qWbM+eyx601oJ1QnRl0nCz/gM9uXux6ztEORFYieP1Vfh8OUXZtmaxUQ3D+GwujeTLEqKJr022X8hb3Ii5suUMi2q6rc3QjiSNqP2yFmpk12DIu0KehBsoi5dNplkXRWxPcK9JXLOtXk6Ae3Lupl290SmVysXlB9iOOeXyOlRiUGd/QFOt75dT5G3DMYvbw0Vlscd+pg6GsL39ATGUxfg94LIyFLp3vtGVcGxNsd+Z76qob7wg2maYiiTPZFVRHzcd2NyYXOm/2Ewey8uBL3fh2N6b2Eria/sAZcKvrmvwbs37rkp0Qb24qX7Ff3XFTzyH1WoRO0PpqqIl6KjjC3GSnhqDc2gttGZnn27edwmo3b1ejXkXImCw6LAwZuei0F8h3HWM7vircqxtROeo+3+Fj7M45I5fw2V0N5998deETr0kl9wpWVST766O/oD0OL6kEG09y/bzVB2GCPH7fw2P5mReahrNXhT+axI3izJc+NpICvQrKrrCHkfsgpQJyb82KzCavmYXV9jX9mss4SRTPnlN/4n2GvP2KTt75UmbK38NZXld+b7ReOjkf2IWx4dbUhuoNb+KKbx4RKJL0pqly5rP3rw6Y5KI7wQysBlTgb3Z8BzZ1eDW+wHYJfAbKuqeuCTS90NXJL1yw1IVw56jOQJR7ochdkUqEpbge1ibacxiHD0eyNXdi+T1NcHyeiiW6IfvSp8Z7e6ddpESUuj7AwRLfpkabs3gkM6ovTWwh6+7EL44abL0xtzNXeh+lzdD6gIPl42Bi2LuKVrcHvuX7jj9dyVoaXm6IzBWhkyJWapJ0h0YtvAUGqRMzlS0quozxy7mhiOzH+2oJpXSmmjWqrQxCXc7iseEWpyYj8q2wKO1amhmiCLzZQezg2bHiwWxUMASswo6JfUqEqL81DbHshSmZNuWVZ/WA6OJ0aIU4szxlbWmIyFoU3+30mR2FwhQrNKYJXvDYU5l5T5/VrtL23h41DdqhSOT6NKVymNaX9nCHeBypdNuHZ8ENajvkaOn1hoPqTwkcZfcJXAh73lINrpRUaBMygykteZDUs1hbv37XM9TstHaXffMo+VkJojWQ2RnPjuCUVs1H9Doyl1y80L2LSsdiN0MXoviClEzxAaAiHACIgoW7uOlxDBKIZ/1cs+dsiQKHWE92Bzd2UnGNwdKBk59jI6R0jlKDupIaLJiNXZLUCk5YmqdMRotbAH/UMQhJNgapfRHc7qt5KhaQW5vEi8xObQ2GEyMrlWcXCJz/2osqn9geWxni89eDuAzBb5rBG35RmCMa7k1eNZgKHfkGILl+vSgT9Sj4CxoC8PK24Yzu5SuIcnFyqOXa9gRHFm9yznUNkqxuU6O3GLEsyvc2PWu2C30WlOmen4CtRuQ1Ijlq6uXaujWEW6swFWPI3mrr5FpVWiPU0exnVacExMcHRAGN9eItC7hI57cAkvyyjJ4KZpYtK/a8Roxv5sgeFkZxhxqa88uMUgGZ5vlEvkAO3J0iT19lHg0inOx1jeMs0xQi/YgxcQd7bp+JEdEJcQ2i4YyoNECAo5NU466aRXChEPiEhEVG29L1c/qUtWER6mPJmGgGJvgWXnVnUvvXslvXXffMUx26HrQ7LJSUYDCovLUaJwnEi83nzQcufcUkaDdydVtJQzT5PKDT2csNxnuNU9SuhFVtHGbTgca3xo4sgT6Bq1XkRHlIvdsFkTGlPZeczzXLNaRDYfhrtoQ3zw5PeNYRqtBrIssI8KqRJQbjL6blp9AYPsqZL4SDaGf7Z+i0d/b7FK9ZFPbccNaAtRyMPHyXv9IH2G3wS2FO6pjIP4YuuKGzyyoMJvlhdetJ5trXP0oxeRWH/fkzMCgjvgpT2GS7cnlqJiRnlSao2lIN61LxN5pi86DAea8tZlbAAGaso4lO5nbEdM+6Aqzu6SkO8LDc/RodN4mxSTqJY7SEz8hmpp2qTbrj6A5cm8IrUgyXrT9VoL+30awhu5MBwvCi3acfqfcuqb3meUEmJ92Wb6SVz/cY9r23c+97Ezs5himzTAAeIqHXHa+E00ybXuLueVxx09ELQWxrz34+mevWX8i/b/i4+XIN148mpi80CAeMtwN9gyau/8ImmHb59hGMdmSNT6gCA8Jsvw40evJTDHcGlVFt0O9KYKR6VeYjAOgfkPQdKM4MsguHMVv2c97BsDGjvgckdz5cjfRfTjjze43M7/YMdak88fMPnrFKP63qA2LvWROu3yschgYbAoiq48mbm6rcLVPqIbsx058sdhse4qtZMrjULxAPG+2Ccbi/EMbfF+LISBON+9d7NPltyrnde27hLeNr7V3cmUpUqNL+97FfZX7s9+Y27LbfFfFUEw3Q6NcF+/9grlHknQjeNN+ikubWuf7UOe8eJf2AsmuG1B7XcaITfdPRDwPdOcLeDrVN1yWELud5m97dzFUH4ZyvcBcj8YV221Xs89cd3nG3u2VZQs5eiJay5A97cJOjcznZdSiF06npA3tcArKpgzDZUAxFzN7rzJlRKAlDeoKQXoBR6FJB6+RkeXkaH8/MYcAcYTQ+JktI9ftA7Z1sE4+oTgOydeymcb5IOtY8DRABZBjM/fOeVpv3SrkWUtHAe/imJYYdE8LAU6co3KdN7bny27FaSD2J5u+0O9l7kLJ0M6rVBaRUcUqMTVGcSCgDg7XcH7isWrAa9sySq/7VwzZ0XBMhTvKLKe84c0sDjuS+ZhuzmXO5Vrww0zdWc8glcty4SGnsgPsYn7s5rL4s7Eo4lUWq1ybOaPcIlmwkKwT9AMjMqp/RRRXyYUO2urWGi0kmf2BevIsr0VsjfJPeYbVhyvLiG3WB2uRmX0g8XiXAbzG+srg0NyWTcPGIdZT6HSaFORbcBl0WiBipx7Kxeh6X5Ykr8YC3mXtVh1gFLfYN7s35dyI3kCI9V/eIBKAXkW99bf+hssLJj5yLyNF17W1DVX4pnPqdwIfFen6QOBJSwrxe9D6zOnXoVho4xDFacX35q47+SgfgOrvwb3wTy8zXOgxT0TTuoTerAod2Sx3bk4kWruALmArLqZW5IIFnLykqQb6pZK61fyzTUdiRAnOm5AbSV+qU90FKqGZFd5T/Mw7fDrGmpbVRYWvkIQ6Y/WJPX/tVoKMLSvLqBBaXlvA7cPMVDOHXZZlVLF4CDfoIYoU5wHbd0QJYPkCpP6g0/mw5FK6ZpTLle3KUZZ4t7SxR8jIqBU/m7QZHzlibIKg2M2keg63X2Pe1xGPTk+gHT6e4tk+c/cOMBYaxFLbfA7HvdQOa4u3Y2Q/UI/XM87eTFdpy3HhaA9N97Pwdj62Yf5mMAjqyuXAY8ChxQUFgEJfmNj6vbWNx6sQwzIaMy6L5iyqlDxma5MLljKbcKDnzU0d8TREZiJreMbH8gmNhlgP2AQbSTQObz3eVbMbrCOPPPPucwhsaM4PjqcBpChMxCXVenLBwqjDTt8aBosXPOYU0Oed2xvGOBFmckkmONv4dj1PhBwTbYIv9tx1x1y+7Mg1AHcgpCif2849i1oe19wW5u6p2szyYN65W4E6aKzKxhzq+TkuH+yI7+zyeTvu467TESskYewLcKc1/UDnwpWuP5/aIFI1AF5F7ENTGwvqQwFDcU5vpgOfzfcUaLexxUPpqvnHAnuTv3USl+jc/WaEU67hRIS4IUj4IfFv3Uk41csNR2JicnrN5TNuCpCgntclbkCWRWFw/ssL9MTn/lbk8w6nHh1MEzueoRpCPvckuiTR7T0+H8XlR8UI29gHTYWAMbIjfgPmdBW6KXuICCinlEzjuI25/kCi8z4D0M0lpTUxrmUxPjqY+No+2BayuzhRCrOzvwj9Vdols2NYz7lnspI74qXBP6LWc3QM6Hq+FoNDKgPU31iEeJtn97S2kPhS9/Ujx9agcDZvLEM33yKNuFyy7llYfif3wOTIGDAuaJRHVJU4PQ+Vy2xO4tnw7ukQCEBUlSzeTV5Gpz2p7MMnmkaezwFffasdYs5/pZ6rNMAx0rTk0IFkykWT+2Y0OWY/U/Q8pH4+k8s02+DR3UEWrmDEfk7q7/2cpJ9puZ2yRYLha+EcpJ3nhfV8sXi2YH4y3B5MsfaZRwxjQq39Q7DkeQB/ZUI2b04pHuX5ZRiLPVX2Pmmz1/N+L7k9PIZGNExUC2pj4ERoYYbOeC82gwuJkD9ycvSMhRn5uGexMcT1uE7+71ul7ENiecx508AW0fSZAYV43jDQF4LZNP6+lBIgmwyURMpsP+/b9s/EzsD9/RanH7NUlpGJlzFzn116xU02HijUu6QEGaGfZ+/L7S2JkK8+9E40lpYnLLVQlzTDZXFPV91/FmbnAOopdpW3vDaMX/6JNvSoc0Fa/0/D3RYOtx57uvSD12Cx+JMWlX1+4iu89ceJ5ci5G6cYUxpGsmGbWL+tezTyOX3Q3xBfZOa8Pe5i7skQ1ZunkfbpAbbtHtvXUsUzV6knOc9Gpsk7xjRoY/OWlb7imWBxGiUnErpH4NSPMbRGhoB2IS0PpOU/RMmqA2UTmkMr+kp8caUUwyTuZ/KmjrEFtIpj3zv1iGe9zQs8eTsFnoBbP4HjBmtwJvYqKEeWubWbUkfde/upMZR8V78Gixp6tLdbTnUjNYKFd3VmxyvNgWX78zZ5fu6ZQpq7bTAEPwLocZ92OxcDusQV37nwLBuM4clrLxAwpnMYGmpOQfrSY6M99RNlRNkzZC5MehXd9Bntbnn4XlnCCsDxPFB/nxyN5UXBvWsqz/poXUotMHb+4jrPv+wH08F71iII+LgIT7Es/E6libPdx10ASlwf8+T6SXLJTzdEdpK2sThcXdzXNbtk+dPXXBN16bTz9J7Xui3Ej7qvnk+tzGbfcSymidEQysh7q5H6XnznncyT3YhLNCatJG3/pM/Jiui8Z8odO57bm59a73jOYHx9Eyk9rqbrznkjcPm8d+P89g/93xN67kigz8a7GevaavIPrFdwjRRmq+Oeu25czXZbW3yB5kBehHFo/aLO4qtKes//aR04yTrntjwhaMpdUqr7xkpVVLI+ALO+9ACmDecvmU4qYQPoB3ij1sHaXfaWwF3Sky1TzQd8nrH0dk5v/mfvLR+vQPlRojtLzNfMLJnc4GZsb3Mnvnpl10C+NjgAqhwNzq1x5NHy+u1131qbZVQ3ySY74f0LP0Pkz4orrJLd7bp6vv4DfbqHJ4m9UAcR77gpiDe66sCX3UCbfLC0eR+2DwT9GTRs9JSAWpOWDNK+uSh2/Lb4/ua81c+E4nTE93xcvev8Ql6ioQ6r4eQCSZ+c93nw6Jq1CKDsReyntJrvHfTYaOQqQWInf5SC8U/uG6TcbT7E+DiiCuaN+dJ62c2GZBffZwK6w5i/tZkUV7ttW31UOC+iyGfokS5z93D5kKyCvS46krZqYDR+JDlI8MzTApSwO1qlW1uSX9u36HBrfJ8G5hNfwsEtr+iZ3HDo2PVTqi95+1/w5810Z5tZIWbo38Sd+vKS3uNXQopJw8PTDdX4dv/qvXeJBZr00lG+hhH9LFccM3tt+PB/rw2+iXdyerVMu6VaQLexD4v1Wh7Opv53caPZoJr77hJqk+xhIFdf0kNpNZTgf96nL0KzRlqN1ol6nv3MAIFnw78TfYSWrPEfyZxS/LxehVNZyHxuZTEMFLBeNi2niGufBXJfujO16XLaIPjL8fy3dt4lDiy5tqCqGKgZ/zPfAYOxM2I7Etn7ucJMVxDlS4buz3SmP/z89bSLw82USpOlFqgxDAkW04jvux1j1BenLvomdqbl2JJIn3Ng322vzOjGF2J8xVHn9lrcoo7hzBPqw4oJX6JUqdcVNwRWUL1ERKLzQL5jmeLQEt59WMf25PRCV35j6ze2/n+zVUt0tg1p7IoBbukcWd9CFBsKmKo260dg6qPphtpt6b+YYXIbi/HwK7tywlNku3BB0mmH7PPnBuz64ayUDVyNgp5zK9sqByGpZD2yntF6qMFD1a+b7oezWLJKZnr1F0w3yLyKDmjt9IeWarFdwExOXzMnP/OZpTTo/IEmqqllwjtNOVjW25IdCkhCmbUA9JTSAXMUZnsWgbUP2+eRKYxJxJx8TTHqQ2D3eSEKx7CxS2le76lb2njSSbGJrzlsVzkxTlB4zfuaBQchP1OjY1mzSDTMtIaI7Q/m2taALbqTe/ioQ5HsyuwaMpMmjuLgIcEPWvtDhesQE0pMu/ULWFebXMuAz1JCoTy+p0wJ2lhchCMl7thICA0jASddwlUhCVxlP1y0dF0+X7eF65nb69iA2AbQG9HJdGa5GT0hDM3rTtKlT6GQa7WVgRx6z7fDjb9QSjLFufvj8/hQehyxmd0W3YPdh3CjFOsYbhLNPRD8af7CLgTPUHcWT0kf043mQxM4diW6lrENvKfzJ/0hOmPY+xdGM97f4xztGtrj0B1RABIf+78nkUsGklr32dJpf8xqTvqSHEX7Ijuaftw/mUZrZoNKN4naD2wxi0JN8t9JLr9opuWhSGxwc+BaIraj7QIhUjLAX5gH2wsa3c6Qo6DHfUS+JHSKYEq/gpFtVQdruL9QfNotuKEmqcsfG7zLwTo+wJUc9XIvi2Vswvweswn/95j7acVDTA+BqofQ4w3ONntILc21JTfPWxIvdA9mBhroH/hTfAd4pJhOHioKoII6wi985u4tryLUJujiVd9XORxJkwfe9ZwQ9TZnQvv7IiFlUHdcRhXeBsF75sl8bSIuD1+6vYgASPYA7HAcurQtuhZ4EpHMM1L2Tm1JIR3na8Wi/wBmAmyDpt/ix29s/V/MFlwnDYCzt2TzId2qjOi4F2tT86DMjqXsPpuGAH+1liP8Wi3XnqGlkc7seR1XqnyhQb483hFvBrTWgYkerviuy+F3LpBo+zXNw5k9nj/zd+F7uLhu+Z9zfO5ax1iKfTYF+meiTQQFPF9hxsv8z1c8x95vpWj2643RiogXMD30AngHBl5QXtiLWjoU/Rvp/0LSaL1X5sIRLpQsUNlWe0g2vXAmKoYxsWSCg1qvotQnvbswooUjBikLz7LiFp7J7SZAPq9xlJeGdkHXlTWBFXIqf2JUODy7KYUeqdeFCpb4EFyRYKxn2eitWT4pJJekNZHSE+anTzc8Ohcy7PhlxlRgqj4Ruqc8ftR5OH328lPCj7cs5JKZ8plW1lf+6mgtI0Tfkn9zpk6Cpodi+8i0FQMyzPznxQBKxPH25XJHQ5sDwb39LI7BANcp+ClBw1QdacZdkm8RYBRReJ6hSBKdJ1MavFqyA1tLYrdVLy1b1mBRv0veRtjc8XGPc/f65jaP5aNZKuN8seX2k0Ih8Or5P3mTLqltYSt6WOfcuMSwbrpCMSC8rXRTgDayHWyRexVJIpDhrhkjHhJFClcmQK9tcsXqDbdP46aqDd4h5UvXQmApagJW5MjgQ5CPa9zprk8Lb9Y7nid+7y4pqN+gT8/bxOX6XPKQobvp+dM+7HXLic21rl6oj+IajkeHcwk+LA9PARtO/xKP0cQqxzIwsb9l6rWl9QcdrqoYCA/oAIVLbmWdJp7sii8U6hOrWFz+sjrfODnhWG01MpRurYA4BfVYVAWHK1LAbCuQ4jDXrDxA4SaRD0hKD/6iFq0PQq2Wk/Cz+UruQ6+1sfQcUnSeG4nD8TnoIVN3Af0QCqs4wwPYh/DCWp/j6r0D5jnzJOs7gHcN71QGSLKkL1oUDtvreBZh29McWEZMdO8GEX8FLP4VbS7oFIWqbLOkwHszieMh+36vaY74oKuuWUA+TOqUBpaSj494LFfrCKAosiN+qj4wB4Zff3xlmemeAbBQoulNibUbecwpwTyuBLdEgP5trLiorjev15QcGDSLvgWUR0tqJDdZNQaD4XRhakNUqeU22CxCi9CvbCYly40XhFC9vz6d3gqeL02g2UFLrtzY2KYaCvdn0FYk5PExbLkksGBpyfMo13NcN7E0H1yeeCEfXXkx8Vx5McNcgf5V0oDvn94hwgfpu+q7Idesx31bGmv7xpc8677H4liGnL+1SzUzf2FbSE1p1lTzyymq9izjTWpOr37JU+35mbm9JYgFP9TvO0VCYPsWbhCiSuD2QOyCpUTk9IV1hl3Y/6IZmBceR7p5/Tzgk8O5qG/XZtkn9GzmQ7UtyzjVnuDcbVk4BebqWElTbs3ELS060Z7lMi+cGJ/TCyqrYN9o383L1lW9vOBAF/aXLRGwpTt2swJk3bUWkTsvx840LAG1XOmKhaC0zKXzLrwTBB9PY/qz1LneBdBE7GaxGtSDARdifsH4zV3omQfvTtPE8OKnuLo/m6I4yP4wpzJEKEUZxdX1TV7Y/guOOy57CP/nKO030v+WpHBVcwWYHK/kJc8vrXUew9VU5sRvp1p+I/iN4DeC3wh+I/iN4DeC3wj+KwhAT4+nbyG7dDbm5MPPLcEdU//C68v+X95zNjlaHo7HB80PiCOCdHMZ4Vpbgbbm6TFUHZiqnlanaqaXw1N9uU40m7HFznx34ZjqFjvmTJPxjmDe0K148vQA68Khw/lwIX4eM0oIET15YLxkqOsPN+HUUIDOfnslvDhOoLHPImXzzMv6OT1t4QWcHG+BwR65eWQ4RZRtr25rdbzSOT7KEWhFHY2wtNuhArtObv5qckiqgYXxCu15Lclm/8uaCscT7WhduabYWN7BEeifvvMNJwg2eZIsVqd3YAHfop2fnc6a9cS32wdG9kHotJKFlyKm3clsnPfZpoAXjtP5mEcVFrJZTh/b+tPL7AzHbMT02mV6F3Pu9UnLcnngKoePK6xaKsQEqNdLvDNbXhhGcbHkXgdFGaZlia4vO3gVx87MIbAhwqfvz2uI4Yu7enw/zlPOvZXcav3Ul73cobDbK9PqWFapfMasHB+nue891JqRYkBhLJTqFDrUbOEeN34lngveIqymG6rtkm6bFWLaUpLN3SrrXVvi1oaU7NE3nERyU+N8+9ywypbhxHBimM6Jr836149fj9YSqgyat4W2IQ1j8qZtgOlBPp4cWgtoBq5NXs9mBfYEThH81YNny7NZSQuy+XWMTaNYpck/vd2vHcc8fyExl/PZ+MLrNfmMH9fN/3D/wDG35ceS6/NvbhyNZ7DJ+IVHb1o6D6dzVYJsvp7aowgqiz36N3cx160sIdF9KG2o1ljXMCXbmVxsWW/kEnTeb7O3lSV4yDTn2Mpr49eHwqcwxmJCXrkhOxCrbEimsJoShtXOyxwqJb8CzkXi0S/3kaBNYFdbdM+KyeYQeNl6x88aM6z1TIZ+6Mj8SD+BuOJ7H5fkgOQ+anGNhXJWKV9Oy7tdR2ujDTVmx4CyoysGrKbB9ChGt7dpyLEsN7G4VMlqe+zqsDUop3eU5Bw0vNQs8spJ37uvHfLzrxa4fr+VJXc4wrDjxGx/yhZd1oEVA/skSS3J56hMD46QjyQx+AO8yM4+VqkybyOOu+YgZLr+eC0+k0FdOA5n3ZGu8j5RLE/K6/VrHYmbyTr7O4dKzdcd8UEO6km5t6IwNs2eZyMdQ8Ju/zI/HPKsP8tJb596dU1womPi7YhskKgsflRzA4w444JNdKjJ7QS1hMT+p/geUM5oPlHFNtwzXJcTc/sz0RxX84A4xjaox1xnPsLQrNXMvsD0SBjdej6VTeyzJdUDSbO21f0wypqPOsZgzzxhdw2v5sbQ6YaFs9n664dDsie1yVhBvt3rAjPjkhmtS2kg790geYQZkktAm/n6QTQ2b6NWKJKYQ2Wik5To+eUmXctZMi8IZ/Q+aDNEM5JBqIggJRaLckwtBUauscAIUE2UQyMx4XQlFTS6M0u/tPonrhGmLNramYYGiJo7dgRHOBJs+7OaSq5QkW/9eAK3/OOgzR5MZArBeXhG8+Pd3F7rDq1JbJNYdvGTR3ow9zmkPWrk0WYPbor55s4FKWt17DtUYWQG7X4cV/kIecmUS4HuRS932C97K6fX+sZF+TZ3DnPUHVQhQRWOVgL1l8V03uX4fF/AhDbZ6dxltZdz5TsapvSRlVTk2gEkhsekR5taOIKQ+7O+XYptHOMhUVMzo08bfkCVHmrSh71h25IwvGinazdNZg6/FcCROzeFMdbL3vOneKlCyTzVuvRzy8g0vykPFaGhacE5y+7NworTeuMeZw7VxDbM7yLMb78X8B64NwfX4xFvW55UDE5DUow7ZD8Ygw8f8RQ33Y/rS9I1/8Vg9x9c5/BgxuUTZz4+6RxzXWPeYJhpy5H54bN/qnFVL7yuJbeJvNemzfeJ4yjV3qBfuS6l0WeiwLKJuP7MUK3I+uqAvXNoJ4TG4hhWs6oZhHBYWcNk4hHe3o+mqofe42rMYcnhvH1RKrzpZGuY3WL5WrzrP2oqHYEFvm3cj9hJwZRnvjp6wuc1jiBpxT/JWKIHsDuidB1Y2bxrRZfV9YeKUb9oxbVJ2c5aQe6QjvQOmYaI1c9NaEOLJEXAJ32pP7BiG6yErRz7RzFN+23srn2SvxjqAL8I13D7/WPFVKEb6WA/vti6I02V+hrsqe3LB675nP5BZP9To2OGQVwuHYtY0RrY853LuS91tHxJqBOdCnbdCZSbdT5tm2TvBH0AxJKL5XRWGJphaqS+l2wzwJrcC7r3DIXbyEb54D8hhjZTOroJuZZjnxpZErGxuPuGlh1p7oimpjOFiFvSjwa+SU0erLjJsoHGtwixok5TIyPmaNpxuo1Co6vBltFP+qjByvmoD7DdZCax5Ezg1BCzuXYeVWgEnFvGr79tjFQZLzaWskFkBygmC/M+BLi6R8h4U24E9G640p0tUF6KUpkbB/z4Snd7yPaeV29pimbppj87nMjE5vRmPvmSrq12TOfHNpR8dn+1YgLgkFhqVRqtNQzTZM0dWb82Zn4y/DHqcXJ1NqP12LBkNziqOT5oBqeaa7NXRnaMVQhir9htLqDxWARkTOZNWL4ARwcrfynuS11146Yj82ev15rfjawbLw+EfSr0/nPGGqRvtmjXFzl82ofy8Sj4zFt+5pPWsJxWx+O0Vtc/A8ya6LxPGs0DaGJ/pBQEC3V3p3RakQ4p2oXO3TfAk3ksBAjTnGl1v/0shkA2tagLyVYPfEc+83W53Latbr49MVoViiCMvupZpcp9mvAHzMDxS+XRgm0f3HApLmUDzCebNtq/rbHfvBfgkdTXsi/hHJkOKQ4veH4iH0VU/N6hpPRsbNqjdb2KxpyOIbwNWaNYWQakfBY2f4bT6y50G2BvStmVc68NP99h9I7B8vYnOPNVsltHRLX82LQ+hRdorGyaeumUzvs7qq0WhlC2M/U07yPx05fZyqsN3MHdwa0xGac/9fcLQgoveOOu2N+614L+BSvBJsyf+Fy5YFukA2yxCD7O3tqemLv1lMCRahLuRDzkeCbg8xKJbYB45wQBAA13FFdKJossmwjKBZakGmH1TwaLwEKoIABx6SlrV0VscnbD/Jrr1nalUJf119yA1oxfZgyDuVpsrh4YZWNE5u/XoacryBG1y9P74LTA9OKgXm46NB/bNG53OP6UXTDVIODDKTcu0oA5AaVuFqtt4PQfYYZNqhm5PVmL6/zexx2LUGXiVmXwcaM4k/GI9jJX6sR1N9YF6me+LpClhPMtzlUGwyb7WXE2886IIBYO+J9dc3zEZ76B/MR5E9uNQ5jb/cvYER+OCEJ9ynhMQEbaHiLnH05Eqszy4kzzeGU4xq7HMCmsz15rSgxCApg8Qh9GGmprP+/X/g9S8cK7CeyvsswtOtiTF6zx8UGbL4D5SM8wYbD80WWwUQawKswqbG9A4olQ/sPkiMSojfbtflLxbY49eQNnLT6nEYfONZt3HEaLoxunCJfkigz/eAWel4TvINODPpIbhVa6yxqs3hK17ZF24JdR/f4PGwVtZFRmnHXoHUnBZ5tTlkOwO1dZX9cfmT9Vm888XcCcGbA7H2/cB/nBoXs9IEmKFk/pGuCvrYfZZY3yOocb4/7fexVJjeOsEt/r46rdAK5j+BoVhhZdaco4KHoZbDogqC0BC5Uegm1HQb3y0EKUNhr49jXhTLoffSWk1Z9XCqcE1ph8YBecz/w3kCo7L8oeD//SW1rnukhoiv6gKdpmFtjNE6E8c//EQDi+wOMa0vog1+51PxwyFU7Ur3rb/gcA4xhsMN75MsnemAmD7FfAdG6aP8DzG1bBGM/0myUUaOtCwjnm3C0OnbDfaoOMSeKcOKcyTZSNbtNrqkknVOVLKt3GJJ2PqWTZfYjEnCWFM60S5pBLwaXg+DDIdETKHK61V6cFd/ZFz4d8D8/vUpaEEw42goVRDXm/h7P0xZwDfJnXi9V10jnUTn3QTq6OfNa6/L0Cbl7//AOn+Y8NgzJGk//6D7l3Lsv1dR72dwNkfHNN7i2LSSA3BJ/yW9CDJB6WKD1heP3qpwZCcA5i5PT2JS36DSWp2Inx5FT16zEn9U8GzaUbDEb9F0Pq5ci5v1E++sbj4gFAc6fufgW1mLCgR8kffr1WbKLNPczVig07+JYPgzG2PsywSz4scf9F8ZYD1f8PBbbSGVueXsbBbNc78y0Jk/9pZ+DH597VWFw9tCQTHdueH8MduUywfgC0DBl1lnNNJ10cbhz/Na5MsBH0WR8GGwaj+fVXdR1ctKEqxPfld8f/HPAP6yMTwYr8bEjTxDuG1291+PR83rTYnkn5D/CQePR0Qx2b/ng+qxVIIsMh7dN9jmWSp0oqS3zhYU2o0NPY1q2jPX57raYvBEO3t0+SH6MJG+Buk548mnUGn9WuOjjWLtZdUNvGroJQG7s2dqZREZOY99Y3+bqMD+CeDTkVzXz1QxE+XqQYCxfpCizcBuLRHm++NvjfHBzu6PrrPf3s9i9X9aFHi+vM6fcN9nOe1JW//pYgyfxbbwkPaJ3evn3nvHZLkcjATxkWz+RKg6co7QfgdnpsGm5XqXq7ML6tVZVtmg+nZXCf2Gkh7SP2kBjIFbts1eQRzDuP/Fabtr9j2r6XN/f9usNOGOuTYimRj7z7koPD1e5ggWjK/YflXNROI2LnV5R5e1vlyC37up+e5HE4Qf3pTOKNgZ+ed3EIlzy9SekQteb/84C4RrN9Wc3Ld8s2pYfqF658uHP/B7Xvf/z3/wFQSwMEFAACAAgA+wGQUPxVAylQAAAAbAAAABsAAAB1bml2ZXJzYWwvdW5pdmVyc2FsLnBuZy54bWyzsa/IzVEoSy0qzszPs1Uy1DNQsrfj5bIpKEoty0wtV6iwVTKysNQzgAAlhUpbJRMjBLc8M6UkA6jNwMQCIZiRmpmeUWKrZG5hBhfUBxoKAFBLAQIAABQAAgAIAClet0zWo37aRwMAAOEJAAAUAAAAAAAAAAEAAAAAAAAAAAB1bml2ZXJzYWwvcGxheWVyLnhtbFBLAQIAABQAAgAIAPsBkFB/ZO2n+gQAAGITAAAdAAAAAAAAAAEAAAAAAHkDAAB1bml2ZXJzYWwvY29tbW9uX21lc3NhZ2VzLmxuZ1BLAQIAABQAAgAIAPsBkFAVHmAbowAAAH8BAAAuAAAAAAAAAAEAAAAAAK4IAAB1bml2ZXJzYWwvcGxheWJhY2tfYW5kX25hdmlnYXRpb25fc2V0dGluZ3MueG1sUEsBAgAAFAACAAgA+wGQUNbVKwBUBQAA6xsAACcAAAAAAAAAAQAAAAAAnQkAAHVuaXZlcnNhbC9mbGFzaF9wdWJsaXNoaW5nX3NldHRpbmdzLnhtbFBLAQIAABQAAgAIAPsBkFBP/vGFUwMAADsMAAAhAAAAAAAAAAEAAAAAADYPAAB1bml2ZXJzYWwvZmxhc2hfc2tpbl9zZXR0aW5ncy54bWxQSwECAAAUAAIACAD7AZBQdQ2r8j8FAAB8GwAAJgAAAAAAAAABAAAAAADIEgAAdW5pdmVyc2FsL2h0bWxfcHVibGlzaGluZ19zZXR0aW5ncy54bWxQSwECAAAUAAIACAD7AZBQbWr18aYBAAA6BgAAHwAAAAAAAAABAAAAAABLGAAAdW5pdmVyc2FsL2h0bWxfc2tpbl9zZXR0aW5ncy5qc1BLAQIAABQAAgAIAPsBkFA6F87E8DwAAGJkAAAXAAAAAAAAAAAAAAAAAC4aAAB1bml2ZXJzYWwvdW5pdmVyc2FsLnBuZ1BLAQIAABQAAgAIAPsBkFD8VQMpUAAAAGwAAAAbAAAAAAAAAAEAAAAAAFNXAAB1bml2ZXJzYWwvdW5pdmVyc2FsLnBuZy54bWxQSwUGAAAAAAkACQC8AgAA3FcAAAAA"/>
  <p:tag name="ISPRING_CURRENT_PLAYER_ID" val="universal"/>
  <p:tag name="ISPRING_PRESENTATION_TITLE" val="tho bap cai xanh pp"/>
  <p:tag name="FLASHSPRING_ZOOM_TAG" val="50"/>
  <p:tag name="ISPRING_PRESENTATION_INFO_2" val="&lt;?xml version=&quot;1.0&quot; encoding=&quot;UTF-8&quot; standalone=&quot;no&quot; ?&gt;&#10;&lt;presentation2&gt;&#10;&#10;  &lt;slides&gt;&#10;    &lt;slide id=&quot;{C5AB3D45-2CD6-4164-9EA0-8C043E9D4F0D}&quot; pptId=&quot;257&quot;/&gt;&#10;    &lt;slide id=&quot;{1CD2C2EA-3A5E-4055-A2B1-C7CA623CE87D}&quot; pptId=&quot;256&quot;/&gt;&#10;    &lt;slide id=&quot;{73AFB8F6-C2AA-4B18-88DD-1F3337D7FB76}&quot; pptId=&quot;259&quot;/&gt;&#10;    &lt;slide id=&quot;{C2BA5BB6-02D6-48CD-B554-96F35B047D50}&quot; pptId=&quot;267&quot;/&gt;&#10;    &lt;slide id=&quot;{197EBE4F-77B9-481B-8429-06021311E109}&quot; pptId=&quot;258&quot;/&gt;&#10;    &lt;slide id=&quot;{783AB3B9-A967-4E6C-A70A-467F279D32B7}&quot; pptId=&quot;260&quot;/&gt;&#10;    &lt;slide id=&quot;{E7B564D9-7F1E-40C1-BA88-80F099F50108}&quot; pptId=&quot;266&quot;/&gt;&#10;  &lt;/slides&gt;&#10;&#10;  &lt;narration&gt;&#10;    &lt;audioTracks&gt;&#10;      &lt;audioTrack muted=&quot;false&quot; name=&quot;Audio 1&quot; resource=&quot;5e10842e&quot; slideId=&quot;{73AFB8F6-C2AA-4B18-88DD-1F3337D7FB7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b2243880&quot; slideId=&quot;{1CD2C2EA-3A5E-4055-A2B1-C7CA623CE87D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PLAYLIST_ID" val="d1e16bf480537fa6459493819d38042a7f266bf0"/>
  <p:tag name="GENSWF_SLIDE_TITLE" val="Đề tài"/>
  <p:tag name="TIMING" val="|0.921|5.648|1.93|1.945"/>
  <p:tag name="GENSWF_ADVANCE_TIME" val="17.987"/>
  <p:tag name="ISPRING_SLIDE_ID_2" val="{1CD2C2EA-3A5E-4055-A2B1-C7CA623CE87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Kết thúc"/>
  <p:tag name="ISPRING_PLAYER_PLAYLIST_ID" val="d1e16bf480537fa6459493819d38042a7f266bf0"/>
  <p:tag name="GENSWF_ADVANCE_TIME" val="0.002"/>
  <p:tag name="ISPRING_SLIDE_ID_2" val="{E7B564D9-7F1E-40C1-BA88-80F099F5010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62</Words>
  <Application>Microsoft Office PowerPoint</Application>
  <PresentationFormat>Widescreen</PresentationFormat>
  <Paragraphs>10</Paragraphs>
  <Slides>9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PHÒNG GIÁO DỤC VÀ ĐÀO TẠO QUẬN LONG BIÊN  TRƯỜNG MẦM NON GIA THỤY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 bap cai xanh pp</dc:title>
  <dc:creator>Windows User</dc:creator>
  <cp:lastModifiedBy>Admin</cp:lastModifiedBy>
  <cp:revision>68</cp:revision>
  <dcterms:created xsi:type="dcterms:W3CDTF">2020-04-20T14:31:12Z</dcterms:created>
  <dcterms:modified xsi:type="dcterms:W3CDTF">2021-10-24T02:23:42Z</dcterms:modified>
</cp:coreProperties>
</file>