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57" r:id="rId6"/>
    <p:sldId id="260" r:id="rId7"/>
    <p:sldId id="262" r:id="rId8"/>
    <p:sldId id="264" r:id="rId9"/>
    <p:sldId id="265" r:id="rId10"/>
    <p:sldId id="268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7" d="100"/>
          <a:sy n="97" d="100"/>
        </p:scale>
        <p:origin x="9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4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5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0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9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4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5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9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5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4126A-58F9-4FC5-B88D-B431E0EDBD5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FE0D7-CB68-4DD8-80C5-6293D529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8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99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53" y="295175"/>
            <a:ext cx="1539577" cy="1120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917" y="638503"/>
            <a:ext cx="6448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2090" y="1923337"/>
            <a:ext cx="702781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2021- 2022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3566"/>
            <a:ext cx="12193057" cy="7145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1538" y="685800"/>
            <a:ext cx="7693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6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01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2745" y="1111469"/>
            <a:ext cx="6731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3566"/>
            <a:ext cx="12193057" cy="7145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0517" y="244366"/>
            <a:ext cx="73309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ẽ Cuộn Len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79" y="1024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2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2612" y="0"/>
            <a:ext cx="11526252" cy="6857999"/>
            <a:chOff x="232612" y="0"/>
            <a:chExt cx="11526252" cy="6857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612" y="0"/>
              <a:ext cx="11526252" cy="68579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10128" y="1187116"/>
              <a:ext cx="4547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6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78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10" y="-595313"/>
            <a:ext cx="12278709" cy="8048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4759" y="1016876"/>
            <a:ext cx="3216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0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3453" y="0"/>
            <a:ext cx="6745706" cy="729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253" y="0"/>
            <a:ext cx="5999747" cy="71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5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841" y="0"/>
            <a:ext cx="6022427" cy="6794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79" t="6092" r="4177" b="7471"/>
          <a:stretch/>
        </p:blipFill>
        <p:spPr>
          <a:xfrm>
            <a:off x="204952" y="417786"/>
            <a:ext cx="5281448" cy="59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3566"/>
            <a:ext cx="12193057" cy="7145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250" y="110359"/>
            <a:ext cx="3337497" cy="3271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957"/>
          <a:stretch/>
        </p:blipFill>
        <p:spPr>
          <a:xfrm>
            <a:off x="158639" y="110359"/>
            <a:ext cx="3988675" cy="3216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107" y="110359"/>
            <a:ext cx="3762704" cy="327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3566"/>
            <a:ext cx="12193057" cy="7145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1539" y="685800"/>
            <a:ext cx="7330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1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ẽ Cuộn Len - 3a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1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89</Words>
  <Application>Microsoft Office PowerPoint</Application>
  <PresentationFormat>Widescreen</PresentationFormat>
  <Paragraphs>19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This PC</cp:lastModifiedBy>
  <cp:revision>10</cp:revision>
  <dcterms:created xsi:type="dcterms:W3CDTF">2021-09-15T03:15:44Z</dcterms:created>
  <dcterms:modified xsi:type="dcterms:W3CDTF">2021-10-08T01:51:31Z</dcterms:modified>
</cp:coreProperties>
</file>