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4" r:id="rId2"/>
    <p:sldId id="295" r:id="rId3"/>
    <p:sldId id="299" r:id="rId4"/>
    <p:sldId id="298" r:id="rId5"/>
    <p:sldId id="302" r:id="rId6"/>
    <p:sldId id="300" r:id="rId7"/>
    <p:sldId id="301" r:id="rId8"/>
    <p:sldId id="304" r:id="rId9"/>
    <p:sldId id="313" r:id="rId10"/>
    <p:sldId id="307" r:id="rId11"/>
    <p:sldId id="311" r:id="rId12"/>
    <p:sldId id="309" r:id="rId13"/>
    <p:sldId id="305" r:id="rId14"/>
    <p:sldId id="272" r:id="rId1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6891"/>
  </p:normalViewPr>
  <p:slideViewPr>
    <p:cSldViewPr showGuides="1">
      <p:cViewPr varScale="1">
        <p:scale>
          <a:sx n="72" d="100"/>
          <a:sy n="72" d="100"/>
        </p:scale>
        <p:origin x="1296" y="54"/>
      </p:cViewPr>
      <p:guideLst>
        <p:guide orient="horz" pos="2190"/>
        <p:guide pos="28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pPr lvl="0" algn="r" eaLnBrk="1" hangingPunct="1">
                <a:buNone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17208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96256" y="0"/>
            <a:ext cx="895344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4298" y="831011"/>
            <a:ext cx="1626989" cy="2730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9230" y="831011"/>
            <a:ext cx="1462088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165107" y="153626"/>
            <a:ext cx="69366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100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PHÒNG GIÁO DỤC VÀ ĐÀO TẠO QUẬN LONG BIÊN</a:t>
            </a:r>
          </a:p>
          <a:p>
            <a:r>
              <a:rPr lang="vi-VN" altLang="en-US" sz="2100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TRƯỜNG MẦM NON THẠCH CẦU</a:t>
            </a:r>
          </a:p>
          <a:p>
            <a:endParaRPr lang="vi-VN" altLang="en-US" sz="2100" b="1" dirty="0">
              <a:ln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216945" y="2964181"/>
            <a:ext cx="481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2351722" y="3679032"/>
            <a:ext cx="4563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100" dirty="0">
                <a:sym typeface="+mn-ea"/>
              </a:rPr>
              <a:t>Đối tượng: Trẻ 24-36 tháng</a:t>
            </a:r>
            <a:endParaRPr lang="vi-VN" altLang="en-US" sz="2100" dirty="0"/>
          </a:p>
          <a:p>
            <a:endParaRPr lang="vi-VN" altLang="en-US" sz="2100" dirty="0"/>
          </a:p>
        </p:txBody>
      </p:sp>
      <p:sp>
        <p:nvSpPr>
          <p:cNvPr id="9" name="Text Box 8"/>
          <p:cNvSpPr txBox="1"/>
          <p:nvPr/>
        </p:nvSpPr>
        <p:spPr>
          <a:xfrm>
            <a:off x="1887938" y="4393884"/>
            <a:ext cx="60703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100" dirty="0"/>
              <a:t>Giáo viên thực hiện</a:t>
            </a:r>
            <a:r>
              <a:rPr lang="vi-VN" altLang="en-US" sz="2100"/>
              <a:t>: Hoàng Thị Phương Loan</a:t>
            </a:r>
            <a:endParaRPr lang="vi-VN" altLang="en-US" sz="2100" dirty="0"/>
          </a:p>
        </p:txBody>
      </p:sp>
      <p:sp>
        <p:nvSpPr>
          <p:cNvPr id="12" name="Text Box 5"/>
          <p:cNvSpPr txBox="1"/>
          <p:nvPr/>
        </p:nvSpPr>
        <p:spPr>
          <a:xfrm>
            <a:off x="1981200" y="174193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0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"/>
    </mc:Choice>
    <mc:Fallback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73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324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3276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-13855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362200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946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17683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1066800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" y="609600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55" y="609600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324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3124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33800"/>
            <a:ext cx="3584759" cy="23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914400" y="914400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6096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133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64"/>
            <a:ext cx="9144000" cy="6227618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3657600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6172200" y="7620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33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743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4"/>
            <a:ext cx="9144000" cy="5762625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3505200" y="381000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 smtClean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705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-762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380999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082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3962400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2486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3581400" y="229574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 smtClean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0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XE ĐẠP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109</Words>
  <Application>Microsoft Office PowerPoint</Application>
  <PresentationFormat>On-screen Show (4:3)</PresentationFormat>
  <Paragraphs>29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Admin</cp:lastModifiedBy>
  <cp:revision>89</cp:revision>
  <dcterms:created xsi:type="dcterms:W3CDTF">2011-02-21T14:21:00Z</dcterms:created>
  <dcterms:modified xsi:type="dcterms:W3CDTF">2021-10-23T23:24:34Z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