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59" r:id="rId5"/>
    <p:sldId id="269" r:id="rId6"/>
    <p:sldId id="260" r:id="rId7"/>
    <p:sldId id="261" r:id="rId8"/>
    <p:sldId id="267" r:id="rId9"/>
    <p:sldId id="262" r:id="rId10"/>
    <p:sldId id="270" r:id="rId11"/>
    <p:sldId id="263" r:id="rId12"/>
    <p:sldId id="271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21"/>
    <a:srgbClr val="B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808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42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966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3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765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2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656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50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975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514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4CB2-E96D-4449-9209-A6C8EE36C91F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9B04F-7A78-437A-AC5D-0F6DCF030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627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831"/>
            <a:ext cx="12191999" cy="687383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3160" cy="1475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58211" y="-14935"/>
            <a:ext cx="8113776" cy="630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 smtClean="0"/>
              <a:t>PHÒNG GIÁO DỤC VÀ ĐÀO TẠO QUẬN LONG BIÊN</a:t>
            </a:r>
            <a:br>
              <a:rPr lang="vi-VN" b="1" dirty="0" smtClean="0"/>
            </a:br>
            <a:r>
              <a:rPr lang="vi-VN" b="1" dirty="0" smtClean="0"/>
              <a:t>TRƯỜNG MẦM NON THẠCH CẦU</a:t>
            </a:r>
            <a:br>
              <a:rPr lang="vi-VN" b="1" dirty="0" smtClean="0"/>
            </a:br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3068877" y="1836134"/>
            <a:ext cx="71022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 smtClean="0">
                <a:latin typeface="+mj-lt"/>
              </a:rPr>
              <a:t>LÀM QUEN VĂN HỌC</a:t>
            </a:r>
          </a:p>
          <a:p>
            <a:pPr algn="ctr"/>
            <a:endParaRPr lang="vi-VN" sz="3600" dirty="0" smtClean="0">
              <a:latin typeface="+mj-lt"/>
            </a:endParaRPr>
          </a:p>
          <a:p>
            <a:r>
              <a:rPr lang="vi-VN" sz="3600" b="1" dirty="0" smtClean="0">
                <a:latin typeface="+mj-lt"/>
              </a:rPr>
              <a:t>Truyện: Gấu con bị sâu răng</a:t>
            </a:r>
          </a:p>
          <a:p>
            <a:r>
              <a:rPr lang="vi-VN" sz="3600" b="1" dirty="0" smtClean="0">
                <a:latin typeface="+mj-lt"/>
              </a:rPr>
              <a:t>Giáo viên: Trần Thị Bích Ngọc</a:t>
            </a:r>
          </a:p>
          <a:p>
            <a:r>
              <a:rPr lang="vi-VN" sz="3600" b="1" dirty="0" smtClean="0">
                <a:latin typeface="+mj-lt"/>
              </a:rPr>
              <a:t>Lứa tuổi: 3 – 4 tuổi</a:t>
            </a:r>
          </a:p>
          <a:p>
            <a:endParaRPr lang="vi-VN" sz="3600" dirty="0">
              <a:latin typeface="+mj-lt"/>
            </a:endParaRPr>
          </a:p>
          <a:p>
            <a:endParaRPr lang="vi-VN" sz="3600" dirty="0">
              <a:latin typeface="+mj-lt"/>
            </a:endParaRPr>
          </a:p>
          <a:p>
            <a:endParaRPr lang="vi-VN" sz="3600" dirty="0" smtClean="0">
              <a:latin typeface="+mj-lt"/>
            </a:endParaRPr>
          </a:p>
          <a:p>
            <a:pPr algn="ctr"/>
            <a:r>
              <a:rPr lang="vi-VN" sz="3600" dirty="0" smtClean="0">
                <a:latin typeface="+mj-lt"/>
              </a:rPr>
              <a:t>Năm học: 2021 - 2022</a:t>
            </a:r>
          </a:p>
          <a:p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12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loud 3"/>
          <p:cNvSpPr/>
          <p:nvPr/>
        </p:nvSpPr>
        <p:spPr>
          <a:xfrm>
            <a:off x="2525485" y="137160"/>
            <a:ext cx="9666515" cy="509451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677193" y="1424966"/>
            <a:ext cx="67273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95" y="3952292"/>
            <a:ext cx="3048000" cy="2857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71896" y="3794721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1942009" y="3363958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2194559" y="2891246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06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6700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loud 3"/>
          <p:cNvSpPr/>
          <p:nvPr/>
        </p:nvSpPr>
        <p:spPr>
          <a:xfrm>
            <a:off x="2525485" y="137160"/>
            <a:ext cx="9666515" cy="509451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781696" y="1089971"/>
            <a:ext cx="67273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95" y="3952292"/>
            <a:ext cx="3048000" cy="2857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71896" y="3794721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1942009" y="3363958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2194559" y="2891246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25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6132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9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55" y="3709183"/>
            <a:ext cx="3120634" cy="269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1" y="1995920"/>
            <a:ext cx="6079299" cy="4751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82"/>
            <a:ext cx="6488481" cy="373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062" y="213950"/>
            <a:ext cx="352425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4" y="137160"/>
            <a:ext cx="10058400" cy="6720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03" y="3698467"/>
            <a:ext cx="352425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79" y="4000500"/>
            <a:ext cx="352425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879" y="-136721"/>
            <a:ext cx="3454809" cy="280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ruyện gấu con bị sâu răng 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00801"/>
          </a:xfrm>
        </p:spPr>
      </p:pic>
    </p:spTree>
    <p:extLst>
      <p:ext uri="{BB962C8B-B14F-4D97-AF65-F5344CB8AC3E}">
        <p14:creationId xmlns:p14="http://schemas.microsoft.com/office/powerpoint/2010/main" val="26392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2525485" y="137160"/>
            <a:ext cx="9666515" cy="509451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3781696" y="1089971"/>
            <a:ext cx="67273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95" y="3952292"/>
            <a:ext cx="3048000" cy="2857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71896" y="3794721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1942009" y="3363958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2194559" y="2891246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76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659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876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loud 3"/>
          <p:cNvSpPr/>
          <p:nvPr/>
        </p:nvSpPr>
        <p:spPr>
          <a:xfrm>
            <a:off x="2525485" y="137160"/>
            <a:ext cx="9666515" cy="509451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781696" y="1089971"/>
            <a:ext cx="67273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95" y="3952292"/>
            <a:ext cx="3048000" cy="2857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71896" y="3794721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1942009" y="3363958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2194559" y="2891246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97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r="6526"/>
          <a:stretch/>
        </p:blipFill>
        <p:spPr>
          <a:xfrm>
            <a:off x="288099" y="209649"/>
            <a:ext cx="4607676" cy="29620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r="6974"/>
          <a:stretch/>
        </p:blipFill>
        <p:spPr>
          <a:xfrm>
            <a:off x="6868728" y="209649"/>
            <a:ext cx="5035173" cy="296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7098"/>
          <a:stretch/>
        </p:blipFill>
        <p:spPr>
          <a:xfrm>
            <a:off x="3363892" y="3532340"/>
            <a:ext cx="496591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8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62" y="0"/>
            <a:ext cx="12208261" cy="6176963"/>
          </a:xfrm>
        </p:spPr>
      </p:pic>
    </p:spTree>
    <p:extLst>
      <p:ext uri="{BB962C8B-B14F-4D97-AF65-F5344CB8AC3E}">
        <p14:creationId xmlns:p14="http://schemas.microsoft.com/office/powerpoint/2010/main" val="64519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loud 3"/>
          <p:cNvSpPr/>
          <p:nvPr/>
        </p:nvSpPr>
        <p:spPr>
          <a:xfrm>
            <a:off x="2525485" y="137160"/>
            <a:ext cx="9666515" cy="509451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781696" y="1089971"/>
            <a:ext cx="67273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95" y="3952292"/>
            <a:ext cx="3048000" cy="2857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571896" y="3794721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1942009" y="3363958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2194559" y="2891246"/>
            <a:ext cx="287383" cy="315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9216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97</Words>
  <Application>Microsoft Office PowerPoint</Application>
  <PresentationFormat>Widescreen</PresentationFormat>
  <Paragraphs>16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2021-10-07T08:37:55Z</dcterms:created>
  <dcterms:modified xsi:type="dcterms:W3CDTF">2021-10-09T02:40:57Z</dcterms:modified>
</cp:coreProperties>
</file>