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4"/>
  </p:notesMasterIdLst>
  <p:sldIdLst>
    <p:sldId id="274" r:id="rId2"/>
    <p:sldId id="259" r:id="rId3"/>
    <p:sldId id="262" r:id="rId4"/>
    <p:sldId id="269" r:id="rId5"/>
    <p:sldId id="263" r:id="rId6"/>
    <p:sldId id="264" r:id="rId7"/>
    <p:sldId id="267" r:id="rId8"/>
    <p:sldId id="270" r:id="rId9"/>
    <p:sldId id="271" r:id="rId10"/>
    <p:sldId id="272" r:id="rId11"/>
    <p:sldId id="273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>
      <p:cViewPr varScale="1">
        <p:scale>
          <a:sx n="65" d="100"/>
          <a:sy n="65" d="100"/>
        </p:scale>
        <p:origin x="1336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E7535-832C-4D9E-8625-B3AE003D189E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26F7D-4903-4E64-A7A2-BEE9FB297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97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6F7D-4903-4E64-A7A2-BEE9FB2974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518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DA7C1C7-8589-47BC-B4A9-5EACB97098B0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1C7-8589-47BC-B4A9-5EACB97098B0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1C7-8589-47BC-B4A9-5EACB97098B0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DA7C1C7-8589-47BC-B4A9-5EACB97098B0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DA7C1C7-8589-47BC-B4A9-5EACB97098B0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1C7-8589-47BC-B4A9-5EACB97098B0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1C7-8589-47BC-B4A9-5EACB97098B0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DA7C1C7-8589-47BC-B4A9-5EACB97098B0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1C7-8589-47BC-B4A9-5EACB97098B0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DA7C1C7-8589-47BC-B4A9-5EACB97098B0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DA7C1C7-8589-47BC-B4A9-5EACB97098B0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DA7C1C7-8589-47BC-B4A9-5EACB97098B0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jpg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9665" y="0"/>
            <a:ext cx="9163665" cy="6872749"/>
          </a:xfrm>
          <a:prstGeom prst="rect">
            <a:avLst/>
          </a:prstGeom>
          <a:noFill/>
          <a:ln w="190500" cap="sq">
            <a:solidFill>
              <a:srgbClr val="C8C6BD"/>
            </a:solidFill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754442" y="3558571"/>
            <a:ext cx="604561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Chủ điểm : </a:t>
            </a:r>
            <a:r>
              <a:rPr lang="vi-VN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 vật</a:t>
            </a:r>
            <a:endParaRPr lang="vi-VN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Đề tài : </a:t>
            </a:r>
            <a:r>
              <a:rPr lang="vi-VN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Ghép đôi tương ứng 1 - 1</a:t>
            </a:r>
            <a:endParaRPr lang="vi-VN" altLang="vi-V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vi-VN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Lứa </a:t>
            </a: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tuổi </a:t>
            </a:r>
            <a:r>
              <a:rPr lang="vi-VN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MGB </a:t>
            </a:r>
            <a:r>
              <a:rPr lang="vi-VN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vi-VN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Tuổi </a:t>
            </a:r>
            <a:r>
              <a:rPr lang="vi-VN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989263" y="5957888"/>
            <a:ext cx="396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: 2020 - 2021</a:t>
            </a: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600200" y="274638"/>
            <a:ext cx="6553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THẠCH CẦU</a:t>
            </a: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488" y="1027113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1208088" y="2625726"/>
            <a:ext cx="7162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alt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 lĩnh vực Phát triển nhận thức </a:t>
            </a:r>
          </a:p>
        </p:txBody>
      </p:sp>
    </p:spTree>
    <p:extLst>
      <p:ext uri="{BB962C8B-B14F-4D97-AF65-F5344CB8AC3E}">
        <p14:creationId xmlns:p14="http://schemas.microsoft.com/office/powerpoint/2010/main" val="2797883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3429000" y="4648200"/>
            <a:ext cx="2133600" cy="1752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381000" y="4648200"/>
            <a:ext cx="2133600" cy="1752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1" name="AutoShape 7"/>
          <p:cNvSpPr>
            <a:spLocks noChangeArrowheads="1"/>
          </p:cNvSpPr>
          <p:nvPr/>
        </p:nvSpPr>
        <p:spPr bwMode="auto">
          <a:xfrm>
            <a:off x="0" y="2895600"/>
            <a:ext cx="2895600" cy="17526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2" name="AutoShape 8"/>
          <p:cNvSpPr>
            <a:spLocks noChangeArrowheads="1"/>
          </p:cNvSpPr>
          <p:nvPr/>
        </p:nvSpPr>
        <p:spPr bwMode="auto">
          <a:xfrm>
            <a:off x="3048000" y="2895600"/>
            <a:ext cx="2895600" cy="17526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2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294E-6 L 0.7 -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0" y="-27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71983E-6 L 0.71666 -0.005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33" y="-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294E-6 L 1.025 -0.0055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50" y="-27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71983E-6 L 1.03334 -0.0055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667" y="-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 animBg="1"/>
      <p:bldP spid="62470" grpId="0" animBg="1"/>
      <p:bldP spid="62471" grpId="0" animBg="1"/>
      <p:bldP spid="6247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This is a preview only. Click Download Now to download the templat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7" name="WordArt 3"/>
          <p:cNvSpPr>
            <a:spLocks noChangeArrowheads="1" noChangeShapeType="1" noTextEdit="1"/>
          </p:cNvSpPr>
          <p:nvPr/>
        </p:nvSpPr>
        <p:spPr bwMode="auto">
          <a:xfrm>
            <a:off x="762000" y="609600"/>
            <a:ext cx="7772400" cy="472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Trò chơi:</a:t>
            </a:r>
          </a:p>
          <a:p>
            <a:pPr algn="ctr"/>
            <a:r>
              <a:rPr lang="vi-VN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Thỏ tìm chuồng!</a:t>
            </a:r>
            <a:endParaRPr lang="en-US" sz="3600" kern="1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8156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26" y="0"/>
            <a:ext cx="9176825" cy="684217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7467600" cy="6016752"/>
          </a:xfrm>
        </p:spPr>
        <p:txBody>
          <a:bodyPr/>
          <a:lstStyle/>
          <a:p>
            <a:r>
              <a:rPr lang="vi-VN" b="1" dirty="0"/>
              <a:t>Hoạt động 3: Kết thúc hoạt </a:t>
            </a:r>
            <a:r>
              <a:rPr lang="vi-VN" b="1" dirty="0" smtClean="0"/>
              <a:t>động</a:t>
            </a:r>
          </a:p>
          <a:p>
            <a:endParaRPr lang="vi-VN" dirty="0"/>
          </a:p>
          <a:p>
            <a:r>
              <a:rPr lang="vi-VN" dirty="0"/>
              <a:t>- Cho trẻ nhắc lại </a:t>
            </a:r>
            <a:r>
              <a:rPr lang="vi-VN" dirty="0" smtClean="0"/>
              <a:t>tên </a:t>
            </a:r>
            <a:r>
              <a:rPr lang="vi-VN" dirty="0"/>
              <a:t>hoạt </a:t>
            </a:r>
            <a:r>
              <a:rPr lang="vi-VN" dirty="0" smtClean="0"/>
              <a:t>động.</a:t>
            </a:r>
            <a:endParaRPr lang="vi-VN" dirty="0"/>
          </a:p>
          <a:p>
            <a:r>
              <a:rPr lang="vi-VN" dirty="0"/>
              <a:t>- Nhận xét tuyên dương.</a:t>
            </a:r>
          </a:p>
          <a:p>
            <a:r>
              <a:rPr lang="vi-VN" b="1" dirty="0"/>
              <a:t>- </a:t>
            </a:r>
            <a:r>
              <a:rPr lang="vi-VN" dirty="0"/>
              <a:t>Trẻ có nề nếp tham gia tích cực các hoạt động. Hát bài “Hoa kết trái”.</a:t>
            </a:r>
          </a:p>
          <a:p>
            <a:endParaRPr lang="vi-V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54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dirty="0" smtClean="0"/>
              <a:t>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0"/>
            <a:ext cx="7467600" cy="6473952"/>
          </a:xfrm>
        </p:spPr>
        <p:txBody>
          <a:bodyPr>
            <a:normAutofit/>
          </a:bodyPr>
          <a:lstStyle/>
          <a:p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Hoạt động 1: Ổn định tổ chức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Trò chơi: hái quả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 Cô nói cách chơi, luật chơi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 Tổ chức cho trẻ chơi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564" y="152400"/>
            <a:ext cx="5578475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992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52400"/>
            <a:ext cx="7467600" cy="6321552"/>
          </a:xfrm>
        </p:spPr>
        <p:txBody>
          <a:bodyPr>
            <a:normAutofit/>
          </a:bodyPr>
          <a:lstStyle/>
          <a:p>
            <a:r>
              <a:rPr lang="vi-VN" b="1" dirty="0"/>
              <a:t> 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Cung 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cấp kiến thức mới (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Xếp 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tương 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ứng 1-1).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>
                <a:latin typeface="Times New Roman" pitchFamily="18" charset="0"/>
                <a:cs typeface="Times New Roman" pitchFamily="18" charset="0"/>
              </a:rPr>
              <a:t>- Cô giới thiệu cho trẻ xem các loại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hoa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vi-VN" dirty="0"/>
              <a:t>- Cô xếp tất cả các loại quả trong rá của cô ra và xếp lên bảng.</a:t>
            </a:r>
          </a:p>
          <a:p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8" t="10580" r="13897" b="10580"/>
          <a:stretch/>
        </p:blipFill>
        <p:spPr>
          <a:xfrm>
            <a:off x="5366408" y="2343424"/>
            <a:ext cx="1720192" cy="16950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0" t="5682" r="16181" b="21594"/>
          <a:stretch/>
        </p:blipFill>
        <p:spPr>
          <a:xfrm>
            <a:off x="5338976" y="4397782"/>
            <a:ext cx="1688695" cy="182354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9" t="15476" r="16308" b="7022"/>
          <a:stretch/>
        </p:blipFill>
        <p:spPr>
          <a:xfrm>
            <a:off x="1680737" y="2276612"/>
            <a:ext cx="1702191" cy="16764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905" y="4474087"/>
            <a:ext cx="1693399" cy="169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2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26670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343400"/>
            <a:ext cx="2514600" cy="205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2743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343400"/>
            <a:ext cx="2667000" cy="205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9600" y="8382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Cô cùng trẻ xếp theo hàng ngang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58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762000"/>
            <a:ext cx="7467600" cy="5788152"/>
          </a:xfrm>
        </p:spPr>
        <p:txBody>
          <a:bodyPr/>
          <a:lstStyle/>
          <a:p>
            <a:r>
              <a:rPr lang="vi-VN" dirty="0" smtClean="0"/>
              <a:t>- Cô và trẻ cùng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xếp theo hàng dọc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dirty="0" smtClean="0"/>
          </a:p>
          <a:p>
            <a:endParaRPr lang="vi-VN" dirty="0"/>
          </a:p>
          <a:p>
            <a:endParaRPr lang="vi-VN" dirty="0" smtClean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158" y="1600200"/>
            <a:ext cx="2243042" cy="1990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158" y="3962400"/>
            <a:ext cx="2395442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90" y="1600200"/>
            <a:ext cx="2222500" cy="1990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90" y="4114800"/>
            <a:ext cx="22225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707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33400"/>
            <a:ext cx="7467600" cy="5940552"/>
          </a:xfrm>
        </p:spPr>
        <p:txBody>
          <a:bodyPr>
            <a:normAutofit/>
          </a:bodyPr>
          <a:lstStyle/>
          <a:p>
            <a:r>
              <a:rPr lang="vi-VN" dirty="0"/>
              <a:t>+ Có hoa nào không có quả không</a:t>
            </a:r>
            <a:r>
              <a:rPr lang="vi-VN" dirty="0" smtClean="0"/>
              <a:t>?</a:t>
            </a:r>
            <a:endParaRPr lang="en-US" dirty="0" smtClean="0"/>
          </a:p>
          <a:p>
            <a:pPr marL="0" indent="0">
              <a:buNone/>
            </a:pPr>
            <a:endParaRPr lang="vi-VN" dirty="0"/>
          </a:p>
          <a:p>
            <a:endParaRPr lang="vi-VN" dirty="0" smtClean="0"/>
          </a:p>
          <a:p>
            <a:endParaRPr lang="vi-VN" dirty="0"/>
          </a:p>
          <a:p>
            <a:endParaRPr lang="vi-VN" dirty="0" smtClean="0"/>
          </a:p>
          <a:p>
            <a:pPr marL="0" indent="0">
              <a:buNone/>
            </a:pPr>
            <a:endParaRPr lang="vi-V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0" t="5682" r="16181" b="21594"/>
          <a:stretch/>
        </p:blipFill>
        <p:spPr>
          <a:xfrm>
            <a:off x="1179627" y="3200400"/>
            <a:ext cx="1688695" cy="182354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73973"/>
            <a:ext cx="170021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11430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Cô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củng cố lại nói cho trẻ biết thế nào là xếp tương ứng 1-1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Cô cho cả lớp nói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Cô cho cá nhân trẻ nói xếp tương ứng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1-1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93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7467600" cy="6172200"/>
          </a:xfrm>
        </p:spPr>
        <p:txBody>
          <a:bodyPr>
            <a:normAutofit/>
          </a:bodyPr>
          <a:lstStyle/>
          <a:p>
            <a:r>
              <a:rPr lang="vi-VN" b="1" dirty="0"/>
              <a:t>* Trò chơi: “Kết hoa và quả”</a:t>
            </a:r>
            <a:endParaRPr lang="vi-VN" dirty="0"/>
          </a:p>
          <a:p>
            <a:r>
              <a:rPr lang="vi-VN" dirty="0"/>
              <a:t>- Cho 1/2 trẻ </a:t>
            </a:r>
            <a:r>
              <a:rPr lang="vi-VN" dirty="0" smtClean="0"/>
              <a:t>cầm hoa</a:t>
            </a:r>
            <a:r>
              <a:rPr lang="vi-VN" dirty="0"/>
              <a:t>, 1/2 trẻ </a:t>
            </a:r>
            <a:r>
              <a:rPr lang="vi-VN" dirty="0" smtClean="0"/>
              <a:t>cầm quả</a:t>
            </a:r>
            <a:r>
              <a:rPr lang="vi-VN" dirty="0"/>
              <a:t>, vừa đi vừa hát </a:t>
            </a:r>
            <a:r>
              <a:rPr lang="vi-VN" dirty="0" smtClean="0"/>
              <a:t>bài ‘Hoa kết trái’ khi </a:t>
            </a:r>
            <a:r>
              <a:rPr lang="vi-VN" dirty="0"/>
              <a:t>nghe cô nói </a:t>
            </a:r>
            <a:r>
              <a:rPr lang="vi-VN" dirty="0" smtClean="0"/>
              <a:t>“Kết </a:t>
            </a:r>
            <a:r>
              <a:rPr lang="vi-VN" dirty="0"/>
              <a:t>hoa với quả” thì các con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kết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hoa với quả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vi-VN" dirty="0"/>
              <a:t>yêu cầu của cô đề ra</a:t>
            </a:r>
            <a:r>
              <a:rPr lang="vi-VN" dirty="0" smtClean="0"/>
              <a:t>.</a:t>
            </a:r>
          </a:p>
          <a:p>
            <a:endParaRPr lang="vi-VN" dirty="0"/>
          </a:p>
          <a:p>
            <a:endParaRPr lang="vi-VN" dirty="0" smtClean="0"/>
          </a:p>
          <a:p>
            <a:endParaRPr lang="vi-VN" dirty="0"/>
          </a:p>
          <a:p>
            <a:endParaRPr lang="vi-VN" dirty="0" smtClean="0"/>
          </a:p>
          <a:p>
            <a:endParaRPr lang="vi-VN" dirty="0" smtClean="0"/>
          </a:p>
          <a:p>
            <a:endParaRPr lang="vi-VN" dirty="0"/>
          </a:p>
          <a:p>
            <a:endParaRPr lang="vi-VN" dirty="0" smtClean="0"/>
          </a:p>
          <a:p>
            <a:endParaRPr lang="vi-VN" dirty="0"/>
          </a:p>
          <a:p>
            <a:r>
              <a:rPr lang="vi-VN" dirty="0" smtClean="0"/>
              <a:t>- </a:t>
            </a:r>
            <a:r>
              <a:rPr lang="vi-VN" dirty="0"/>
              <a:t>Cho trẻ chơi 2- 3 lần.</a:t>
            </a:r>
          </a:p>
          <a:p>
            <a:endParaRPr lang="en-US" dirty="0"/>
          </a:p>
        </p:txBody>
      </p:sp>
      <p:pic>
        <p:nvPicPr>
          <p:cNvPr id="4" name="QuaGi-BeXuanMai_4hed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48200" y="5181600"/>
            <a:ext cx="1295400" cy="1295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33599"/>
            <a:ext cx="2895600" cy="3048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01240"/>
            <a:ext cx="28194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10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549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9" name="Picture 7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35814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400" name="AutoShape 8"/>
          <p:cNvSpPr>
            <a:spLocks noChangeArrowheads="1"/>
          </p:cNvSpPr>
          <p:nvPr/>
        </p:nvSpPr>
        <p:spPr bwMode="auto">
          <a:xfrm>
            <a:off x="2971800" y="304800"/>
            <a:ext cx="5334000" cy="2895600"/>
          </a:xfrm>
          <a:prstGeom prst="cloudCallout">
            <a:avLst>
              <a:gd name="adj1" fmla="val -44912"/>
              <a:gd name="adj2" fmla="val 70009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400" dirty="0">
                <a:latin typeface=".VnTime" pitchFamily="34" charset="0"/>
              </a:rPr>
              <a:t>C¸c b¹n gióp m×nh x©y nhµ nhÐ!</a:t>
            </a:r>
          </a:p>
        </p:txBody>
      </p:sp>
    </p:spTree>
    <p:extLst>
      <p:ext uri="{BB962C8B-B14F-4D97-AF65-F5344CB8AC3E}">
        <p14:creationId xmlns:p14="http://schemas.microsoft.com/office/powerpoint/2010/main" val="349209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9144000" y="4343400"/>
            <a:ext cx="2133600" cy="1752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9601200" y="4343400"/>
            <a:ext cx="2133600" cy="1752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5" name="AutoShape 5"/>
          <p:cNvSpPr>
            <a:spLocks noChangeArrowheads="1"/>
          </p:cNvSpPr>
          <p:nvPr/>
        </p:nvSpPr>
        <p:spPr bwMode="auto">
          <a:xfrm>
            <a:off x="152400" y="2667000"/>
            <a:ext cx="2895600" cy="17526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6" name="AutoShape 6"/>
          <p:cNvSpPr>
            <a:spLocks noChangeArrowheads="1"/>
          </p:cNvSpPr>
          <p:nvPr/>
        </p:nvSpPr>
        <p:spPr bwMode="auto">
          <a:xfrm>
            <a:off x="3200400" y="2667000"/>
            <a:ext cx="2895600" cy="17526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6088" name="Picture 8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16097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9" name="Picture 9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0"/>
            <a:ext cx="16097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58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20231E-7 L -0.941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83" y="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20231E-7 L -0.65834 0.005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17" y="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60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460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75728E-6 L 0.58802 -0.00554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92" y="-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75728E-6 L 0.88698 -0.0055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40" y="-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nimBg="1"/>
      <p:bldP spid="46083" grpId="0" animBg="1"/>
      <p:bldP spid="46085" grpId="0" animBg="1"/>
      <p:bldP spid="46085" grpId="1" animBg="1"/>
      <p:bldP spid="46086" grpId="0" animBg="1"/>
      <p:bldP spid="46086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193</TotalTime>
  <Words>306</Words>
  <Application>Microsoft Office PowerPoint</Application>
  <PresentationFormat>On-screen Show (4:3)</PresentationFormat>
  <Paragraphs>48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.VnTime</vt:lpstr>
      <vt:lpstr>Calibri</vt:lpstr>
      <vt:lpstr>Century Schoolbook</vt:lpstr>
      <vt:lpstr>Times New Roman</vt:lpstr>
      <vt:lpstr>Wingdings</vt:lpstr>
      <vt:lpstr>Wingdings 2</vt:lpstr>
      <vt:lpstr>Oriel</vt:lpstr>
      <vt:lpstr>PowerPoint Presentation</vt:lpstr>
      <vt:lpstr>*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SỞ GIÁO DỤC VÀ ĐÀO TẠO TP THÁI NGUYÊN TRƯỜNG MẦM NON QUANG TRUNG</dc:title>
  <dc:creator>Admin</dc:creator>
  <cp:lastModifiedBy>Vu Quang Bien</cp:lastModifiedBy>
  <cp:revision>27</cp:revision>
  <dcterms:created xsi:type="dcterms:W3CDTF">2016-12-16T00:07:03Z</dcterms:created>
  <dcterms:modified xsi:type="dcterms:W3CDTF">2021-01-28T13:55:11Z</dcterms:modified>
</cp:coreProperties>
</file>