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6" r:id="rId3"/>
    <p:sldId id="257" r:id="rId4"/>
    <p:sldId id="258" r:id="rId5"/>
    <p:sldId id="259" r:id="rId6"/>
    <p:sldId id="272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80" r:id="rId20"/>
    <p:sldId id="279" r:id="rId21"/>
    <p:sldId id="278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5343-E598-4F50-8ACC-A24806B214C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5256F-55B3-44E6-BBAD-4DDE65D6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5256F-55B3-44E6-BBAD-4DDE65D69F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0AB4-B2C2-45F8-B2FC-D0DBBC5B2C6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5.xml"/><Relationship Id="rId10" Type="http://schemas.openxmlformats.org/officeDocument/2006/relationships/image" Target="../media/image13.jpg"/><Relationship Id="rId4" Type="http://schemas.openxmlformats.org/officeDocument/2006/relationships/image" Target="../media/image5.jp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NBTN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máy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7" name="Picture 3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43625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43625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5791200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WordArt 9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7848600" cy="3657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Chào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mừng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quý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vị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tới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dự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tiết</a:t>
            </a:r>
            <a:r>
              <a:rPr lang="en-US" sz="1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</a:t>
            </a:r>
            <a:r>
              <a:rPr lang="en-US" sz="1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học</a:t>
            </a:r>
            <a:endParaRPr lang="en-US" sz="1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Aristote"/>
            </a:endParaRPr>
          </a:p>
        </p:txBody>
      </p:sp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6781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Lĩnh</a:t>
            </a:r>
            <a:r>
              <a:rPr lang="en-US" sz="1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 </a:t>
            </a:r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vực</a:t>
            </a:r>
            <a:r>
              <a:rPr lang="en-US" sz="1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: </a:t>
            </a:r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Phát</a:t>
            </a:r>
            <a:r>
              <a:rPr lang="en-US" sz="1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 </a:t>
            </a:r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triển</a:t>
            </a:r>
            <a:r>
              <a:rPr lang="en-US" sz="1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 </a:t>
            </a:r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ngôn</a:t>
            </a:r>
            <a:r>
              <a:rPr lang="en-US" sz="1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 </a:t>
            </a:r>
            <a:r>
              <a:rPr lang="en-US" sz="1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/>
              </a:rPr>
              <a:t>ngữ</a:t>
            </a:r>
            <a:endParaRPr lang="en-US" sz="1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MemorandumH"/>
            </a:endParaRPr>
          </a:p>
        </p:txBody>
      </p:sp>
      <p:sp>
        <p:nvSpPr>
          <p:cNvPr id="73739" name="WordArt 11"/>
          <p:cNvSpPr>
            <a:spLocks noChangeArrowheads="1" noChangeShapeType="1" noTextEdit="1"/>
          </p:cNvSpPr>
          <p:nvPr/>
        </p:nvSpPr>
        <p:spPr bwMode="auto">
          <a:xfrm>
            <a:off x="914400" y="4953000"/>
            <a:ext cx="7315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Gv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thực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hiện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: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Dương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Tuyết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Minh</a:t>
            </a:r>
          </a:p>
          <a:p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    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Lớp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: 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NT D2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  <a:p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  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Năm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học</a:t>
            </a:r>
            <a:r>
              <a:rPr lang="en-US" sz="3600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: </a:t>
            </a:r>
            <a:r>
              <a:rPr lang="en-US" sz="3600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2020 </a:t>
            </a:r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- </a:t>
            </a:r>
            <a:r>
              <a:rPr lang="en-US" sz="3600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2021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113580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7" grpId="0" animBg="1"/>
      <p:bldP spid="73738" grpId="0" animBg="1"/>
      <p:bldP spid="737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153400" y="632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953000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9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067800" cy="5257800"/>
          </a:xfrm>
        </p:spPr>
      </p:pic>
    </p:spTree>
    <p:extLst>
      <p:ext uri="{BB962C8B-B14F-4D97-AF65-F5344CB8AC3E}">
        <p14:creationId xmlns:p14="http://schemas.microsoft.com/office/powerpoint/2010/main" val="1959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r>
              <a:rPr lang="en-US" dirty="0" smtClean="0"/>
              <a:t>,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609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200"/>
            <a:ext cx="4571999" cy="609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118764" y="4267200"/>
            <a:ext cx="720436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0000" y="2286000"/>
            <a:ext cx="457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2715500" y="1742177"/>
            <a:ext cx="34290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</a:rPr>
              <a:t>bánh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77300" y="1634804"/>
            <a:ext cx="1066800" cy="97674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 flipH="1">
            <a:off x="2729350" y="2864427"/>
            <a:ext cx="34290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yên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91150" y="2757054"/>
            <a:ext cx="1066800" cy="9767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2743200" y="3986677"/>
            <a:ext cx="34290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3879304"/>
            <a:ext cx="1066800" cy="97674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hlinkClick r:id="rId9" action="ppaction://hlinksldjump"/>
          </p:cNvPr>
          <p:cNvSpPr/>
          <p:nvPr/>
        </p:nvSpPr>
        <p:spPr>
          <a:xfrm flipH="1">
            <a:off x="2743195" y="5043179"/>
            <a:ext cx="34290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chống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4935806"/>
            <a:ext cx="1066800" cy="97674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vi-VN" dirty="0" smtClean="0"/>
              <a:t>Dương Thị Tuyết Minh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45720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1"/>
            <a:ext cx="440055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dirty="0" smtClean="0"/>
              <a:t> GT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dirty="0" smtClean="0"/>
              <a:t> GT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1"/>
            <a:ext cx="9067800" cy="5410200"/>
          </a:xfrm>
        </p:spPr>
      </p:pic>
    </p:spTree>
    <p:extLst>
      <p:ext uri="{BB962C8B-B14F-4D97-AF65-F5344CB8AC3E}">
        <p14:creationId xmlns:p14="http://schemas.microsoft.com/office/powerpoint/2010/main" val="17281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810"/>
            <a:ext cx="9144000" cy="6599039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457200" y="6096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2948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Xe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đạp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2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206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trân trọng cảm ơn!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048" cy="6858000"/>
          </a:xfrm>
        </p:spPr>
      </p:pic>
    </p:spTree>
    <p:extLst>
      <p:ext uri="{BB962C8B-B14F-4D97-AF65-F5344CB8AC3E}">
        <p14:creationId xmlns:p14="http://schemas.microsoft.com/office/powerpoint/2010/main" val="15533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Yên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24571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1"/>
            <a:ext cx="9144000" cy="5421726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924800" y="6477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170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</a:rPr>
              <a:t>Xe</a:t>
            </a:r>
            <a:r>
              <a:rPr lang="en-US" sz="9600" b="1" dirty="0" smtClean="0">
                <a:solidFill>
                  <a:srgbClr val="00B0F0"/>
                </a:solidFill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</a:rPr>
              <a:t>máy</a:t>
            </a:r>
            <a:endParaRPr lang="en-US" sz="96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05819"/>
            <a:ext cx="4572000" cy="3514725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304800" y="61722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lái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28712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Yên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67800" cy="5562600"/>
          </a:xfrm>
        </p:spPr>
      </p:pic>
    </p:spTree>
    <p:extLst>
      <p:ext uri="{BB962C8B-B14F-4D97-AF65-F5344CB8AC3E}">
        <p14:creationId xmlns:p14="http://schemas.microsoft.com/office/powerpoint/2010/main" val="39342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128</Words>
  <Application>Microsoft Office PowerPoint</Application>
  <PresentationFormat>On-screen Show (4:3)</PresentationFormat>
  <Paragraphs>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Yên xe đạp</vt:lpstr>
      <vt:lpstr> Bánh xe đạp</vt:lpstr>
      <vt:lpstr>Bàn đạp</vt:lpstr>
      <vt:lpstr>Xe máy</vt:lpstr>
      <vt:lpstr>Tay lái</vt:lpstr>
      <vt:lpstr>Yên xe</vt:lpstr>
      <vt:lpstr>Bánh xe</vt:lpstr>
      <vt:lpstr>Để chân</vt:lpstr>
      <vt:lpstr>Chân chống</vt:lpstr>
      <vt:lpstr>So sánh xe đạp, xe máy</vt:lpstr>
      <vt:lpstr>Giống nhau</vt:lpstr>
      <vt:lpstr>Khác nhau</vt:lpstr>
      <vt:lpstr>Một số phương tiện GT đường bộ khác</vt:lpstr>
      <vt:lpstr>Một số phương tiện GT đường bộ khác</vt:lpstr>
      <vt:lpstr>Cái gì biến mất</vt:lpstr>
      <vt:lpstr>Cái gì biến mất</vt:lpstr>
      <vt:lpstr>Cái gì biến mất</vt:lpstr>
      <vt:lpstr>Cái gì biến mất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2018-03-13T05:07:12Z</dcterms:created>
  <dcterms:modified xsi:type="dcterms:W3CDTF">2021-10-23T21:46:36Z</dcterms:modified>
</cp:coreProperties>
</file>