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61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23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7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1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0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2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1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A845-5A90-4F53-9B73-B7FB54A7A729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1419F-AED8-40DB-9218-E26E32C0E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4525" y="3212976"/>
            <a:ext cx="943304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vực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triển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endParaRPr lang="en-US" sz="44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Đề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truyện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Sự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tích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hạt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lúa</a:t>
            </a:r>
            <a:endParaRPr lang="en-US" sz="44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Thời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gian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20- 25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phút</a:t>
            </a:r>
            <a:endParaRPr lang="en-US" sz="44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viên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Dương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thị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thu</a:t>
            </a:r>
            <a:r>
              <a:rPr lang="en-US" sz="4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hằng</a:t>
            </a:r>
            <a:endParaRPr lang="en-US" sz="44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4400" b="1" cap="none" spc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8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1640" y="26064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PHÒNG GIÁO DỤC </a:t>
            </a:r>
            <a:r>
              <a:rPr lang="vi-VN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QUẬN LONG BIÊN</a:t>
            </a:r>
            <a:endParaRPr lang="vi-VN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 TRƯỜNG MẦM NON </a:t>
            </a:r>
            <a:r>
              <a:rPr lang="en-US" sz="28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THẠCH CẦU</a:t>
            </a:r>
            <a:endParaRPr lang="en-US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55449"/>
            <a:ext cx="1916832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480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33313" y="2967335"/>
            <a:ext cx="6677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con trai đã làm gì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hạt thóc?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7639"/>
            <a:ext cx="9127410" cy="6848163"/>
          </a:xfrm>
        </p:spPr>
      </p:pic>
    </p:spTree>
    <p:extLst>
      <p:ext uri="{BB962C8B-B14F-4D97-AF65-F5344CB8AC3E}">
        <p14:creationId xmlns:p14="http://schemas.microsoft.com/office/powerpoint/2010/main" val="15693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6035" y="2967335"/>
            <a:ext cx="88920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Trên đường đi cậu gặp khó khăn gì? 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 cậu nhận ra điều gì?</a:t>
            </a:r>
          </a:p>
        </p:txBody>
      </p:sp>
    </p:spTree>
    <p:extLst>
      <p:ext uri="{BB962C8B-B14F-4D97-AF65-F5344CB8AC3E}">
        <p14:creationId xmlns:p14="http://schemas.microsoft.com/office/powerpoint/2010/main" val="1070479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76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781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0779" y="2967335"/>
            <a:ext cx="918572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Khi thấy cây lúa sai trĩu hạt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Cậu bé có đổi vào hoàng cung không?</a:t>
            </a:r>
          </a:p>
          <a:p>
            <a:pPr algn="ctr"/>
            <a:r>
              <a:rPr lang="en-US" sz="4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Vì sao?</a:t>
            </a:r>
          </a:p>
        </p:txBody>
      </p:sp>
    </p:spTree>
    <p:extLst>
      <p:ext uri="{BB962C8B-B14F-4D97-AF65-F5344CB8AC3E}">
        <p14:creationId xmlns:p14="http://schemas.microsoft.com/office/powerpoint/2010/main" val="42347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" y="0"/>
            <a:ext cx="9141377" cy="6858000"/>
          </a:xfrm>
        </p:spPr>
      </p:pic>
    </p:spTree>
    <p:extLst>
      <p:ext uri="{BB962C8B-B14F-4D97-AF65-F5344CB8AC3E}">
        <p14:creationId xmlns:p14="http://schemas.microsoft.com/office/powerpoint/2010/main" val="33188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259632" y="2636912"/>
            <a:ext cx="66247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800198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cổ tích - Sự tích hạt lúa - Terra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-25866" y="-11686"/>
            <a:ext cx="9169865" cy="68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1026132" y="2967335"/>
            <a:ext cx="7091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5400" b="1" cap="none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RÍCH DẪN ĐÀM THOẠI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156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80476" y="2276872"/>
            <a:ext cx="79830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Hoàn cảnh của bà mẹ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trong truyện như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224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-29875" y="2967335"/>
            <a:ext cx="9203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chăm sóc con trai của mình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 sao?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1878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6885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809879" y="2967335"/>
            <a:ext cx="75243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Người con đối xử với mẹ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thế nào?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3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858000"/>
          </a:xfrm>
        </p:spPr>
      </p:pic>
      <p:sp>
        <p:nvSpPr>
          <p:cNvPr id="6" name="Rectangle 5"/>
          <p:cNvSpPr/>
          <p:nvPr/>
        </p:nvSpPr>
        <p:spPr>
          <a:xfrm>
            <a:off x="527053" y="2967335"/>
            <a:ext cx="80899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Biết mình sắp mất </a:t>
            </a:r>
          </a:p>
          <a:p>
            <a:pPr algn="ctr"/>
            <a:r>
              <a:rPr lang="en-US" sz="5400" b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 khuyên con trai điều gì?</a:t>
            </a:r>
            <a:endParaRPr lang="en-US" sz="5400" b="1" cap="none" spc="5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6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2d66c9517d134a2560a4c2e9ce4d14f56ffdf6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/object&gt;&lt;object type=&quot;8&quot; unique_id=&quot;1004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133</Words>
  <Application>Microsoft Office PowerPoint</Application>
  <PresentationFormat>On-screen Show (4:3)</PresentationFormat>
  <Paragraphs>23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</dc:title>
  <dc:creator>Nguyen</dc:creator>
  <cp:lastModifiedBy>Admin</cp:lastModifiedBy>
  <cp:revision>14</cp:revision>
  <dcterms:created xsi:type="dcterms:W3CDTF">2017-02-21T04:12:35Z</dcterms:created>
  <dcterms:modified xsi:type="dcterms:W3CDTF">2022-06-08T04:08:43Z</dcterms:modified>
  <cp:contentStatus/>
</cp:coreProperties>
</file>