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</p:sldIdLst>
  <p:sldSz cx="9144000" cy="6858000" type="screen4x3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41FE31-AD6E-4767-9B09-8CB6CB8AD70C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9C3FD0-21F9-48B2-B0D8-D98E1337FD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41211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79C3FD0-21F9-48B2-B0D8-D98E1337FDE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489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70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011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9972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9242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97743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9845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43233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0372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6568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85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6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8BDD7-EE12-4B91-80F3-F1C507F67240}" type="datetimeFigureOut">
              <a:rPr lang="en-US" smtClean="0"/>
              <a:t>21/5/2022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0714A9-6A8A-43CE-A540-CEFA4B0566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764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>
            <a:normAutofit/>
          </a:bodyPr>
          <a:lstStyle/>
          <a:p>
            <a:endParaRPr lang="en-US" sz="2000" b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740" y="0"/>
            <a:ext cx="9227740" cy="6843985"/>
          </a:xfrm>
        </p:spPr>
      </p:pic>
      <p:sp>
        <p:nvSpPr>
          <p:cNvPr id="5" name="TextBox 4"/>
          <p:cNvSpPr txBox="1"/>
          <p:nvPr/>
        </p:nvSpPr>
        <p:spPr>
          <a:xfrm>
            <a:off x="1565562" y="175275"/>
            <a:ext cx="5870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PHÒNG GIÁO DỤC VÀ ĐÀO TẠO QUẬN LONG BIÊN</a:t>
            </a:r>
          </a:p>
          <a:p>
            <a:r>
              <a:rPr lang="en-US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en-US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TRƯỜNG MẦM NON THẠCH  CẦU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55AE291-3ED8-4A6B-BB2F-087D45FF323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5026" y="886626"/>
            <a:ext cx="1894673" cy="189467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834D676-33A8-4CC3-B885-F2E24762F00A}"/>
              </a:ext>
            </a:extLst>
          </p:cNvPr>
          <p:cNvSpPr txBox="1"/>
          <p:nvPr/>
        </p:nvSpPr>
        <p:spPr>
          <a:xfrm>
            <a:off x="2438400" y="3237361"/>
            <a:ext cx="632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 QUEN VĂN HỌC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18D4643-D0B9-4675-871F-A792F859B739}"/>
              </a:ext>
            </a:extLst>
          </p:cNvPr>
          <p:cNvSpPr txBox="1"/>
          <p:nvPr/>
        </p:nvSpPr>
        <p:spPr>
          <a:xfrm>
            <a:off x="1752600" y="4114800"/>
            <a:ext cx="5943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Truyện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Gấu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sâu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răng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”</a:t>
            </a:r>
          </a:p>
          <a:p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MGB 3-4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endParaRPr 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2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Dương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Thu </a:t>
            </a:r>
            <a:r>
              <a:rPr lang="en-US" sz="2400" dirty="0" err="1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endParaRPr lang="en-US" sz="24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03587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3253" t="4942" r="13429" b="4562"/>
          <a:stretch/>
        </p:blipFill>
        <p:spPr bwMode="auto">
          <a:xfrm>
            <a:off x="-6927" y="0"/>
            <a:ext cx="9144000" cy="682336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2785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huyện kể bé nghe - Gấu con bị sâu răng - Chuyện hiện đại giúp bé có thói quen tốt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23218" cy="6858000"/>
          </a:xfrm>
        </p:spPr>
      </p:pic>
    </p:spTree>
    <p:extLst>
      <p:ext uri="{BB962C8B-B14F-4D97-AF65-F5344CB8AC3E}">
        <p14:creationId xmlns:p14="http://schemas.microsoft.com/office/powerpoint/2010/main" val="344447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l="15304" t="6207" r="12787"/>
          <a:stretch/>
        </p:blipFill>
        <p:spPr bwMode="auto">
          <a:xfrm>
            <a:off x="-7620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7249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5890" t="3802" r="16737" b="5323"/>
          <a:stretch/>
        </p:blipFill>
        <p:spPr bwMode="auto">
          <a:xfrm>
            <a:off x="13855" y="0"/>
            <a:ext cx="9130145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1932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5390" t="3802" r="16421" b="7224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98578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6887" t="3423" r="15780" b="6083"/>
          <a:stretch/>
        </p:blipFill>
        <p:spPr bwMode="auto">
          <a:xfrm>
            <a:off x="0" y="0"/>
            <a:ext cx="9144000" cy="6781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03608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6887" t="4943" r="17703" b="8746"/>
          <a:stretch/>
        </p:blipFill>
        <p:spPr bwMode="auto">
          <a:xfrm>
            <a:off x="-90055" y="48491"/>
            <a:ext cx="9164782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919092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3225" t="4943" r="13399" b="2661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078107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3466" t="3042" r="14069"/>
          <a:stretch/>
        </p:blipFill>
        <p:spPr bwMode="auto">
          <a:xfrm>
            <a:off x="0" y="6926"/>
            <a:ext cx="9144000" cy="68510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7253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l="13466" r="13428" b="3422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05674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2&quot;/&gt;&lt;property id=&quot;20307&quot; value=&quot;256&quot;/&gt;&lt;/object&gt;&lt;object type=&quot;3&quot; unique_id=&quot;10005&quot;&gt;&lt;property id=&quot;20148&quot; value=&quot;5&quot;/&gt;&lt;property id=&quot;20300&quot; value=&quot;Slide 3&quot;/&gt;&lt;property id=&quot;20307&quot; value=&quot;257&quot;/&gt;&lt;/object&gt;&lt;object type=&quot;3&quot; unique_id=&quot;10006&quot;&gt;&lt;property id=&quot;20148&quot; value=&quot;5&quot;/&gt;&lt;property id=&quot;20300&quot; value=&quot;Slide 4&quot;/&gt;&lt;property id=&quot;20307&quot; value=&quot;258&quot;/&gt;&lt;/object&gt;&lt;object type=&quot;3&quot; unique_id=&quot;10007&quot;&gt;&lt;property id=&quot;20148&quot; value=&quot;5&quot;/&gt;&lt;property id=&quot;20300&quot; value=&quot;Slide 5&quot;/&gt;&lt;property id=&quot;20307&quot; value=&quot;259&quot;/&gt;&lt;/object&gt;&lt;object type=&quot;3&quot; unique_id=&quot;10008&quot;&gt;&lt;property id=&quot;20148&quot; value=&quot;5&quot;/&gt;&lt;property id=&quot;20300&quot; value=&quot;Slide 6&quot;/&gt;&lt;property id=&quot;20307&quot; value=&quot;260&quot;/&gt;&lt;/object&gt;&lt;object type=&quot;3&quot; unique_id=&quot;10009&quot;&gt;&lt;property id=&quot;20148&quot; value=&quot;5&quot;/&gt;&lt;property id=&quot;20300&quot; value=&quot;Slide 7&quot;/&gt;&lt;property id=&quot;20307&quot; value=&quot;261&quot;/&gt;&lt;/object&gt;&lt;object type=&quot;3&quot; unique_id=&quot;10010&quot;&gt;&lt;property id=&quot;20148&quot; value=&quot;5&quot;/&gt;&lt;property id=&quot;20300&quot; value=&quot;Slide 8&quot;/&gt;&lt;property id=&quot;20307&quot; value=&quot;262&quot;/&gt;&lt;/object&gt;&lt;object type=&quot;3&quot; unique_id=&quot;10011&quot;&gt;&lt;property id=&quot;20148&quot; value=&quot;5&quot;/&gt;&lt;property id=&quot;20300&quot; value=&quot;Slide 9&quot;/&gt;&lt;property id=&quot;20307&quot; value=&quot;263&quot;/&gt;&lt;/object&gt;&lt;object type=&quot;3&quot; unique_id=&quot;10012&quot;&gt;&lt;property id=&quot;20148&quot; value=&quot;5&quot;/&gt;&lt;property id=&quot;20300&quot; value=&quot;Slide 10&quot;/&gt;&lt;property id=&quot;20307&quot; value=&quot;264&quot;/&gt;&lt;/object&gt;&lt;object type=&quot;3&quot; unique_id=&quot;10046&quot;&gt;&lt;property id=&quot;20148&quot; value=&quot;5&quot;/&gt;&lt;property id=&quot;20300&quot; value=&quot;Slide 1&quot;/&gt;&lt;property id=&quot;20307&quot; value=&quot;265&quot;/&gt;&lt;/object&gt;&lt;object type=&quot;3&quot; unique_id=&quot;10047&quot;&gt;&lt;property id=&quot;20148&quot; value=&quot;5&quot;/&gt;&lt;property id=&quot;20300&quot; value=&quot;Slide 11&quot;/&gt;&lt;property id=&quot;20307&quot; value=&quot;266&quot;/&gt;&lt;/object&gt;&lt;/object&gt;&lt;/object&gt;&lt;/database&gt;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</TotalTime>
  <Words>44</Words>
  <Application>Microsoft Office PowerPoint</Application>
  <PresentationFormat>On-screen Show (4:3)</PresentationFormat>
  <Paragraphs>7</Paragraphs>
  <Slides>11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Phan Danh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Dang Le Phan Danh</dc:creator>
  <cp:lastModifiedBy>Admin</cp:lastModifiedBy>
  <cp:revision>17</cp:revision>
  <dcterms:created xsi:type="dcterms:W3CDTF">2017-12-01T06:16:36Z</dcterms:created>
  <dcterms:modified xsi:type="dcterms:W3CDTF">2022-05-21T06:29:02Z</dcterms:modified>
</cp:coreProperties>
</file>