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media/audio2.wav" ContentType="audio/wav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6" r:id="rId2"/>
    <p:sldId id="260" r:id="rId3"/>
    <p:sldId id="261" r:id="rId4"/>
    <p:sldId id="262" r:id="rId5"/>
    <p:sldId id="263" r:id="rId6"/>
    <p:sldId id="264" r:id="rId7"/>
    <p:sldId id="265" r:id="rId8"/>
    <p:sldId id="266" r:id="rId9"/>
    <p:sldId id="267" r:id="rId10"/>
    <p:sldId id="268" r:id="rId11"/>
    <p:sldId id="269" r:id="rId12"/>
    <p:sldId id="274" r:id="rId13"/>
    <p:sldId id="270" r:id="rId14"/>
    <p:sldId id="272" r:id="rId15"/>
    <p:sldId id="277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025" autoAdjust="0"/>
    <p:restoredTop sz="94660"/>
  </p:normalViewPr>
  <p:slideViewPr>
    <p:cSldViewPr showGuides="1">
      <p:cViewPr varScale="1">
        <p:scale>
          <a:sx n="66" d="100"/>
          <a:sy n="66" d="100"/>
        </p:scale>
        <p:origin x="1404" y="6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BCCC15-B6D6-4A6F-92C1-BB2CA7959780}" type="datetimeFigureOut">
              <a:rPr lang="en-US" smtClean="0"/>
              <a:t>12/2/2022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0303D4-D955-4817-A7EB-522F3C4201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89775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0"/>
    </mc:Choice>
    <mc:Fallback xmlns="">
      <p:transition advClick="0" advTm="0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BCCC15-B6D6-4A6F-92C1-BB2CA7959780}" type="datetimeFigureOut">
              <a:rPr lang="en-US" smtClean="0"/>
              <a:t>12/2/2022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0303D4-D955-4817-A7EB-522F3C4201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22395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0"/>
    </mc:Choice>
    <mc:Fallback xmlns="">
      <p:transition advClick="0" advTm="0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BCCC15-B6D6-4A6F-92C1-BB2CA7959780}" type="datetimeFigureOut">
              <a:rPr lang="en-US" smtClean="0"/>
              <a:t>12/2/2022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0303D4-D955-4817-A7EB-522F3C4201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18060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0"/>
    </mc:Choice>
    <mc:Fallback xmlns="">
      <p:transition advClick="0" advTm="0"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FCB7EC7-6610-4C5A-B94A-C0FE1DC1DB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0A1F14-DA11-4E43-87F3-BE07CCE51531}" type="datetime1">
              <a:rPr lang="en-US" smtClean="0"/>
              <a:t>12/2/2022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D86F19C-D440-4F57-9BDC-07395BAFA9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8DEB811-DCFD-4CC2-A7DD-FDD13157F4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C20B1D-C678-4C69-9E65-5611E138ED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19504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0"/>
    </mc:Choice>
    <mc:Fallback xmlns="">
      <p:transition advClick="0" advTm="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BCCC15-B6D6-4A6F-92C1-BB2CA7959780}" type="datetimeFigureOut">
              <a:rPr lang="en-US" smtClean="0"/>
              <a:t>12/2/2022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0303D4-D955-4817-A7EB-522F3C4201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3738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0"/>
    </mc:Choice>
    <mc:Fallback xmlns="">
      <p:transition advClick="0" advTm="0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BCCC15-B6D6-4A6F-92C1-BB2CA7959780}" type="datetimeFigureOut">
              <a:rPr lang="en-US" smtClean="0"/>
              <a:t>12/2/2022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0303D4-D955-4817-A7EB-522F3C4201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90298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0"/>
    </mc:Choice>
    <mc:Fallback xmlns="">
      <p:transition advClick="0" advTm="0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BCCC15-B6D6-4A6F-92C1-BB2CA7959780}" type="datetimeFigureOut">
              <a:rPr lang="en-US" smtClean="0"/>
              <a:t>12/2/2022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0303D4-D955-4817-A7EB-522F3C4201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53353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0"/>
    </mc:Choice>
    <mc:Fallback xmlns="">
      <p:transition advClick="0" advTm="0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BCCC15-B6D6-4A6F-92C1-BB2CA7959780}" type="datetimeFigureOut">
              <a:rPr lang="en-US" smtClean="0"/>
              <a:t>12/2/2022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0303D4-D955-4817-A7EB-522F3C4201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37236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0"/>
    </mc:Choice>
    <mc:Fallback xmlns="">
      <p:transition advClick="0" advTm="0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BCCC15-B6D6-4A6F-92C1-BB2CA7959780}" type="datetimeFigureOut">
              <a:rPr lang="en-US" smtClean="0"/>
              <a:t>12/2/2022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0303D4-D955-4817-A7EB-522F3C4201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40444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0"/>
    </mc:Choice>
    <mc:Fallback xmlns="">
      <p:transition advClick="0" advTm="0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BCCC15-B6D6-4A6F-92C1-BB2CA7959780}" type="datetimeFigureOut">
              <a:rPr lang="en-US" smtClean="0"/>
              <a:t>12/2/2022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0303D4-D955-4817-A7EB-522F3C4201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45789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0"/>
    </mc:Choice>
    <mc:Fallback xmlns="">
      <p:transition advClick="0" advTm="0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BCCC15-B6D6-4A6F-92C1-BB2CA7959780}" type="datetimeFigureOut">
              <a:rPr lang="en-US" smtClean="0"/>
              <a:t>12/2/2022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0303D4-D955-4817-A7EB-522F3C4201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54157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0"/>
    </mc:Choice>
    <mc:Fallback xmlns="">
      <p:transition advClick="0" advTm="0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BCCC15-B6D6-4A6F-92C1-BB2CA7959780}" type="datetimeFigureOut">
              <a:rPr lang="en-US" smtClean="0"/>
              <a:t>12/2/2022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0303D4-D955-4817-A7EB-522F3C4201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87592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0"/>
    </mc:Choice>
    <mc:Fallback xmlns="">
      <p:transition advClick="0" advTm="0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BCCC15-B6D6-4A6F-92C1-BB2CA7959780}" type="datetimeFigureOut">
              <a:rPr lang="en-US" smtClean="0"/>
              <a:t>12/2/2022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0303D4-D955-4817-A7EB-522F3C4201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32027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mc:AlternateContent xmlns:mc="http://schemas.openxmlformats.org/markup-compatibility/2006" xmlns:p14="http://schemas.microsoft.com/office/powerpoint/2010/main">
    <mc:Choice Requires="p14">
      <p:transition p14:dur="0" advClick="0" advTm="0"/>
    </mc:Choice>
    <mc:Fallback xmlns="">
      <p:transition advClick="0" advTm="0"/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8" Type="http://schemas.microsoft.com/office/2007/relationships/hdphoto" Target="../media/hdphoto4.wdp"/><Relationship Id="rId3" Type="http://schemas.microsoft.com/office/2007/relationships/hdphoto" Target="../media/hdphoto2.wdp"/><Relationship Id="rId7" Type="http://schemas.openxmlformats.org/officeDocument/2006/relationships/image" Target="../media/image17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Relationship Id="rId6" Type="http://schemas.microsoft.com/office/2007/relationships/hdphoto" Target="../media/hdphoto3.wdp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9.png"/><Relationship Id="rId4" Type="http://schemas.openxmlformats.org/officeDocument/2006/relationships/image" Target="../media/image18.jpg"/></Relationships>
</file>

<file path=ppt/slides/_rels/slide14.xml.rels><?xml version="1.0" encoding="UTF-8" standalone="yes"?>
<Relationships xmlns="http://schemas.openxmlformats.org/package/2006/relationships"><Relationship Id="rId8" Type="http://schemas.microsoft.com/office/2007/relationships/hdphoto" Target="../media/hdphoto6.wdp"/><Relationship Id="rId3" Type="http://schemas.openxmlformats.org/officeDocument/2006/relationships/audio" Target="../media/audio2.wav"/><Relationship Id="rId7" Type="http://schemas.openxmlformats.org/officeDocument/2006/relationships/image" Target="../media/image21.png"/><Relationship Id="rId12" Type="http://schemas.microsoft.com/office/2007/relationships/hdphoto" Target="../media/hdphoto8.wdp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microsoft.com/office/2007/relationships/hdphoto" Target="../media/hdphoto5.wdp"/><Relationship Id="rId11" Type="http://schemas.openxmlformats.org/officeDocument/2006/relationships/image" Target="../media/image23.png"/><Relationship Id="rId5" Type="http://schemas.openxmlformats.org/officeDocument/2006/relationships/image" Target="../media/image20.png"/><Relationship Id="rId10" Type="http://schemas.microsoft.com/office/2007/relationships/hdphoto" Target="../media/hdphoto7.wdp"/><Relationship Id="rId4" Type="http://schemas.openxmlformats.org/officeDocument/2006/relationships/image" Target="../media/image18.jpg"/><Relationship Id="rId9" Type="http://schemas.openxmlformats.org/officeDocument/2006/relationships/image" Target="../media/image22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5" Type="http://schemas.microsoft.com/office/2007/relationships/hdphoto" Target="../media/hdphoto1.wdp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066800" y="304800"/>
            <a:ext cx="7924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PHÒNG GIÁO DỤC VÀ ĐÀO TẠO QUẬN LONG BIÊN</a:t>
            </a:r>
          </a:p>
          <a:p>
            <a:r>
              <a:rPr lang="vi-VN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TRƯỜNG MẦM NON THẠCH CẦU</a:t>
            </a:r>
            <a:endParaRPr lang="en-US" sz="2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0" y="1143054"/>
            <a:ext cx="1524000" cy="1524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590800" y="2942066"/>
            <a:ext cx="6172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 QUEN VỚI TOÁN</a:t>
            </a:r>
            <a:endParaRPr lang="en-US" sz="2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981200" y="3647366"/>
            <a:ext cx="5715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 tài : Sắp xếp theo quy tắc xen kẽ 1-1</a:t>
            </a:r>
          </a:p>
          <a:p>
            <a:r>
              <a:rPr lang="vi-VN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Lứa tuổi : MGB 3-4 tuổi</a:t>
            </a:r>
          </a:p>
          <a:p>
            <a:r>
              <a:rPr lang="vi-VN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 viên : Dương Thị Thu Hằng</a:t>
            </a:r>
            <a:endParaRPr lang="en-US" sz="2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230102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0"/>
    </mc:Choice>
    <mc:Fallback xmlns="">
      <p:transition advClick="0" advTm="0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-1" y="3320669"/>
            <a:ext cx="9143429" cy="25908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38202" y="3320668"/>
            <a:ext cx="3024791" cy="302479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193" y="2996415"/>
            <a:ext cx="2762250" cy="276225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7755" y="3320669"/>
            <a:ext cx="3062891" cy="3062891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3674" y="3059936"/>
            <a:ext cx="2762250" cy="276225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0646" y="3430037"/>
            <a:ext cx="2844153" cy="2844153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9200" y="3059936"/>
            <a:ext cx="2762250" cy="2762250"/>
          </a:xfrm>
          <a:prstGeom prst="rect">
            <a:avLst/>
          </a:prstGeom>
        </p:spPr>
      </p:pic>
      <p:sp>
        <p:nvSpPr>
          <p:cNvPr id="12" name="Rounded Rectangle 11"/>
          <p:cNvSpPr/>
          <p:nvPr/>
        </p:nvSpPr>
        <p:spPr>
          <a:xfrm>
            <a:off x="1981200" y="152400"/>
            <a:ext cx="5742834" cy="403193"/>
          </a:xfrm>
          <a:prstGeom prst="round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Quy</a:t>
            </a:r>
            <a:r>
              <a:rPr lang="en-US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tắc</a:t>
            </a:r>
            <a:r>
              <a:rPr lang="en-US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sắp</a:t>
            </a:r>
            <a:r>
              <a:rPr lang="en-US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xếp</a:t>
            </a:r>
            <a:r>
              <a:rPr lang="en-US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1-1</a:t>
            </a:r>
            <a:endParaRPr lang="en-US" sz="24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2895314" y="1066800"/>
            <a:ext cx="3352800" cy="1828800"/>
          </a:xfrm>
          <a:prstGeom prst="roundRect">
            <a:avLst/>
          </a:prstGeom>
          <a:solidFill>
            <a:srgbClr val="0070C0">
              <a:alpha val="49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6589" y="762000"/>
            <a:ext cx="3024791" cy="3024791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99521" y="449941"/>
            <a:ext cx="2762250" cy="2762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66622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1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1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4" presetClass="entr" presetSubtype="1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1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8000"/>
                            </p:stCondLst>
                            <p:childTnLst>
                              <p:par>
                                <p:cTn id="16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1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9500"/>
                            </p:stCondLst>
                            <p:childTnLst>
                              <p:par>
                                <p:cTn id="20" presetID="14" presetClass="entr" presetSubtype="1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1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1250"/>
                            </p:stCondLst>
                            <p:childTnLst>
                              <p:par>
                                <p:cTn id="24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6" dur="1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2750"/>
                            </p:stCondLst>
                            <p:childTnLst>
                              <p:par>
                                <p:cTn id="28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1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4250"/>
                            </p:stCondLst>
                            <p:childTnLst>
                              <p:par>
                                <p:cTn id="32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4" dur="1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5750"/>
                            </p:stCondLst>
                            <p:childTnLst>
                              <p:par>
                                <p:cTn id="36" presetID="30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7" dur="7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38" dur="7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39" dur="7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40" dur="7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3267075"/>
            <a:ext cx="9143429" cy="25908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3267075"/>
            <a:ext cx="2362200" cy="23622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04084" y="3267075"/>
            <a:ext cx="2762250" cy="276225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6635" y="3368359"/>
            <a:ext cx="2362200" cy="23622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7735" y="3353334"/>
            <a:ext cx="2762250" cy="276225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2800" y="3381375"/>
            <a:ext cx="2362200" cy="236220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2973" y="3267075"/>
            <a:ext cx="2762250" cy="2762250"/>
          </a:xfrm>
          <a:prstGeom prst="rect">
            <a:avLst/>
          </a:prstGeom>
        </p:spPr>
      </p:pic>
      <p:sp>
        <p:nvSpPr>
          <p:cNvPr id="2" name="Rounded Rectangle 1"/>
          <p:cNvSpPr/>
          <p:nvPr/>
        </p:nvSpPr>
        <p:spPr>
          <a:xfrm>
            <a:off x="1981200" y="152400"/>
            <a:ext cx="5742834" cy="457200"/>
          </a:xfrm>
          <a:prstGeom prst="round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Quy</a:t>
            </a:r>
            <a:r>
              <a:rPr lang="en-US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tắc</a:t>
            </a:r>
            <a:r>
              <a:rPr lang="en-US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sắp</a:t>
            </a:r>
            <a:r>
              <a:rPr lang="en-US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xếp</a:t>
            </a:r>
            <a:r>
              <a:rPr lang="en-US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1-1</a:t>
            </a:r>
            <a:endParaRPr lang="en-US" sz="24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2895314" y="1066800"/>
            <a:ext cx="3352800" cy="1828800"/>
          </a:xfrm>
          <a:prstGeom prst="roundRect">
            <a:avLst/>
          </a:prstGeom>
          <a:solidFill>
            <a:srgbClr val="0070C0">
              <a:alpha val="49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4542" y="921224"/>
            <a:ext cx="2362200" cy="236220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2273" y="963080"/>
            <a:ext cx="1870924" cy="18709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18920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>
        <p:pull/>
      </p:transition>
    </mc:Choice>
    <mc:Fallback xmlns="">
      <p:transition advClick="0">
        <p:pull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3750"/>
                            </p:stCondLst>
                            <p:childTnLst>
                              <p:par>
                                <p:cTn id="12" presetID="14" presetClass="entr" presetSubtype="10" fill="hold" nodeType="afterEffect">
                                  <p:stCondLst>
                                    <p:cond delay="55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1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750"/>
                            </p:stCondLst>
                            <p:childTnLst>
                              <p:par>
                                <p:cTn id="16" presetID="14" presetClass="entr" presetSubtype="1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1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3250"/>
                            </p:stCondLst>
                            <p:childTnLst>
                              <p:par>
                                <p:cTn id="20" presetID="14" presetClass="entr" presetSubtype="1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1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5750"/>
                            </p:stCondLst>
                            <p:childTnLst>
                              <p:par>
                                <p:cTn id="24" presetID="14" presetClass="entr" presetSubtype="1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6" dur="1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8250"/>
                            </p:stCondLst>
                            <p:childTnLst>
                              <p:par>
                                <p:cTn id="28" presetID="14" presetClass="entr" presetSubtype="1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1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750"/>
                            </p:stCondLst>
                            <p:childTnLst>
                              <p:par>
                                <p:cTn id="32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4" dur="1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2250"/>
                            </p:stCondLst>
                            <p:childTnLst>
                              <p:par>
                                <p:cTn id="36" presetID="30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7" dur="7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38" dur="7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39" dur="7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40" dur="7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C9F4405-EEC5-4064-9788-482B87D3C3B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719" y="0"/>
            <a:ext cx="9144000" cy="6858000"/>
          </a:xfrm>
          <a:prstGeom prst="rect">
            <a:avLst/>
          </a:prstGeom>
        </p:spPr>
      </p:pic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8FD7FDCD-B470-46F8-89FA-C6B62EB95F84}"/>
              </a:ext>
            </a:extLst>
          </p:cNvPr>
          <p:cNvCxnSpPr>
            <a:cxnSpLocks/>
            <a:stCxn id="18" idx="3"/>
          </p:cNvCxnSpPr>
          <p:nvPr/>
        </p:nvCxnSpPr>
        <p:spPr>
          <a:xfrm>
            <a:off x="6159062" y="4225581"/>
            <a:ext cx="176572" cy="12924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E80D18A4-2E8A-4F37-8056-A47DBDBAFD3B}"/>
              </a:ext>
            </a:extLst>
          </p:cNvPr>
          <p:cNvCxnSpPr>
            <a:cxnSpLocks/>
          </p:cNvCxnSpPr>
          <p:nvPr/>
        </p:nvCxnSpPr>
        <p:spPr>
          <a:xfrm>
            <a:off x="6335633" y="4214187"/>
            <a:ext cx="0" cy="870138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C0964775-4FE7-467B-8D05-68C19C44BA1E}"/>
              </a:ext>
            </a:extLst>
          </p:cNvPr>
          <p:cNvCxnSpPr>
            <a:cxnSpLocks/>
          </p:cNvCxnSpPr>
          <p:nvPr/>
        </p:nvCxnSpPr>
        <p:spPr>
          <a:xfrm>
            <a:off x="1873413" y="5084325"/>
            <a:ext cx="4431955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CB83C674-7E28-42DD-9674-76C30FD24F33}"/>
              </a:ext>
            </a:extLst>
          </p:cNvPr>
          <p:cNvCxnSpPr>
            <a:cxnSpLocks/>
          </p:cNvCxnSpPr>
          <p:nvPr/>
        </p:nvCxnSpPr>
        <p:spPr>
          <a:xfrm>
            <a:off x="1873413" y="4214187"/>
            <a:ext cx="0" cy="870138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ectangle 17">
            <a:extLst>
              <a:ext uri="{FF2B5EF4-FFF2-40B4-BE49-F238E27FC236}">
                <a16:creationId xmlns:a16="http://schemas.microsoft.com/office/drawing/2014/main" id="{DBE6DDA6-0E8C-435D-8205-B87CBA55B29E}"/>
              </a:ext>
            </a:extLst>
          </p:cNvPr>
          <p:cNvSpPr/>
          <p:nvPr/>
        </p:nvSpPr>
        <p:spPr>
          <a:xfrm>
            <a:off x="1391997" y="3763076"/>
            <a:ext cx="4767065" cy="925010"/>
          </a:xfrm>
          <a:prstGeom prst="rect">
            <a:avLst/>
          </a:prstGeom>
          <a:solidFill>
            <a:srgbClr val="49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B1438B54-135D-422B-886C-15584C1BE4D0}"/>
              </a:ext>
            </a:extLst>
          </p:cNvPr>
          <p:cNvSpPr/>
          <p:nvPr/>
        </p:nvSpPr>
        <p:spPr>
          <a:xfrm>
            <a:off x="1405406" y="3763075"/>
            <a:ext cx="4376699" cy="925010"/>
          </a:xfrm>
          <a:prstGeom prst="rect">
            <a:avLst/>
          </a:prstGeom>
          <a:solidFill>
            <a:srgbClr val="FB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HĐ3: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Ôn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luyện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củng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cố</a:t>
            </a:r>
            <a:endParaRPr lang="en-US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4" name="Oval 33">
            <a:extLst>
              <a:ext uri="{FF2B5EF4-FFF2-40B4-BE49-F238E27FC236}">
                <a16:creationId xmlns:a16="http://schemas.microsoft.com/office/drawing/2014/main" id="{1862F506-E18A-4C34-BFEC-E5A2F5DC0554}"/>
              </a:ext>
            </a:extLst>
          </p:cNvPr>
          <p:cNvSpPr/>
          <p:nvPr/>
        </p:nvSpPr>
        <p:spPr>
          <a:xfrm>
            <a:off x="1460571" y="4828222"/>
            <a:ext cx="694641" cy="833868"/>
          </a:xfrm>
          <a:prstGeom prst="ellipse">
            <a:avLst/>
          </a:prstGeom>
          <a:gradFill>
            <a:gsLst>
              <a:gs pos="3300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Oval 34">
            <a:extLst>
              <a:ext uri="{FF2B5EF4-FFF2-40B4-BE49-F238E27FC236}">
                <a16:creationId xmlns:a16="http://schemas.microsoft.com/office/drawing/2014/main" id="{EB461857-E04A-4DA5-BD17-CC3DD0397291}"/>
              </a:ext>
            </a:extLst>
          </p:cNvPr>
          <p:cNvSpPr/>
          <p:nvPr/>
        </p:nvSpPr>
        <p:spPr>
          <a:xfrm>
            <a:off x="6207205" y="5662090"/>
            <a:ext cx="538328" cy="615402"/>
          </a:xfrm>
          <a:prstGeom prst="ellipse">
            <a:avLst/>
          </a:prstGeom>
          <a:gradFill>
            <a:gsLst>
              <a:gs pos="3300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Oval 35">
            <a:extLst>
              <a:ext uri="{FF2B5EF4-FFF2-40B4-BE49-F238E27FC236}">
                <a16:creationId xmlns:a16="http://schemas.microsoft.com/office/drawing/2014/main" id="{2A54360A-A42A-4475-A30E-000BF448B8ED}"/>
              </a:ext>
            </a:extLst>
          </p:cNvPr>
          <p:cNvSpPr/>
          <p:nvPr/>
        </p:nvSpPr>
        <p:spPr>
          <a:xfrm>
            <a:off x="3290774" y="4744362"/>
            <a:ext cx="327500" cy="374389"/>
          </a:xfrm>
          <a:prstGeom prst="ellipse">
            <a:avLst/>
          </a:prstGeom>
          <a:gradFill>
            <a:gsLst>
              <a:gs pos="3300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Oval 36">
            <a:extLst>
              <a:ext uri="{FF2B5EF4-FFF2-40B4-BE49-F238E27FC236}">
                <a16:creationId xmlns:a16="http://schemas.microsoft.com/office/drawing/2014/main" id="{6F2C5C48-996A-41F0-BA86-111A906049E9}"/>
              </a:ext>
            </a:extLst>
          </p:cNvPr>
          <p:cNvSpPr/>
          <p:nvPr/>
        </p:nvSpPr>
        <p:spPr>
          <a:xfrm>
            <a:off x="2602654" y="1222022"/>
            <a:ext cx="426037" cy="511427"/>
          </a:xfrm>
          <a:prstGeom prst="ellipse">
            <a:avLst/>
          </a:prstGeom>
          <a:gradFill>
            <a:gsLst>
              <a:gs pos="3300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Oval 37">
            <a:extLst>
              <a:ext uri="{FF2B5EF4-FFF2-40B4-BE49-F238E27FC236}">
                <a16:creationId xmlns:a16="http://schemas.microsoft.com/office/drawing/2014/main" id="{7BDECB4D-FCBE-4DA0-91C1-FE019798055D}"/>
              </a:ext>
            </a:extLst>
          </p:cNvPr>
          <p:cNvSpPr/>
          <p:nvPr/>
        </p:nvSpPr>
        <p:spPr>
          <a:xfrm>
            <a:off x="5902729" y="3324508"/>
            <a:ext cx="553331" cy="615395"/>
          </a:xfrm>
          <a:prstGeom prst="ellipse">
            <a:avLst/>
          </a:prstGeom>
          <a:gradFill>
            <a:gsLst>
              <a:gs pos="3300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Heart 1">
            <a:extLst>
              <a:ext uri="{FF2B5EF4-FFF2-40B4-BE49-F238E27FC236}">
                <a16:creationId xmlns:a16="http://schemas.microsoft.com/office/drawing/2014/main" id="{D7F98401-D3EC-43BE-89E3-102D21780BE8}"/>
              </a:ext>
            </a:extLst>
          </p:cNvPr>
          <p:cNvSpPr/>
          <p:nvPr/>
        </p:nvSpPr>
        <p:spPr>
          <a:xfrm>
            <a:off x="28194000" y="-5201474"/>
            <a:ext cx="15832033" cy="14279663"/>
          </a:xfrm>
          <a:prstGeom prst="hear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Heart 21">
            <a:extLst>
              <a:ext uri="{FF2B5EF4-FFF2-40B4-BE49-F238E27FC236}">
                <a16:creationId xmlns:a16="http://schemas.microsoft.com/office/drawing/2014/main" id="{A89D9BBB-90C7-490E-A60F-51E86B8E3375}"/>
              </a:ext>
            </a:extLst>
          </p:cNvPr>
          <p:cNvSpPr/>
          <p:nvPr/>
        </p:nvSpPr>
        <p:spPr>
          <a:xfrm>
            <a:off x="30354043" y="-5201474"/>
            <a:ext cx="15832033" cy="14279663"/>
          </a:xfrm>
          <a:prstGeom prst="heart">
            <a:avLst/>
          </a:prstGeom>
          <a:solidFill>
            <a:srgbClr val="FBF46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Heart 22">
            <a:extLst>
              <a:ext uri="{FF2B5EF4-FFF2-40B4-BE49-F238E27FC236}">
                <a16:creationId xmlns:a16="http://schemas.microsoft.com/office/drawing/2014/main" id="{3B876FC8-9BB3-417C-B0E6-11949B4DBC62}"/>
              </a:ext>
            </a:extLst>
          </p:cNvPr>
          <p:cNvSpPr/>
          <p:nvPr/>
        </p:nvSpPr>
        <p:spPr>
          <a:xfrm>
            <a:off x="30369283" y="-5429771"/>
            <a:ext cx="15832033" cy="14279663"/>
          </a:xfrm>
          <a:prstGeom prst="heart">
            <a:avLst/>
          </a:prstGeom>
          <a:solidFill>
            <a:srgbClr val="B4FE9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Heart 23">
            <a:extLst>
              <a:ext uri="{FF2B5EF4-FFF2-40B4-BE49-F238E27FC236}">
                <a16:creationId xmlns:a16="http://schemas.microsoft.com/office/drawing/2014/main" id="{01D19428-766B-4010-A3F0-37B6355833AE}"/>
              </a:ext>
            </a:extLst>
          </p:cNvPr>
          <p:cNvSpPr/>
          <p:nvPr/>
        </p:nvSpPr>
        <p:spPr>
          <a:xfrm>
            <a:off x="30830520" y="-5355556"/>
            <a:ext cx="15832033" cy="14279663"/>
          </a:xfrm>
          <a:prstGeom prst="heart">
            <a:avLst/>
          </a:prstGeom>
          <a:solidFill>
            <a:srgbClr val="77E4D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Heart 24">
            <a:extLst>
              <a:ext uri="{FF2B5EF4-FFF2-40B4-BE49-F238E27FC236}">
                <a16:creationId xmlns:a16="http://schemas.microsoft.com/office/drawing/2014/main" id="{245644ED-2B00-4820-9B1A-4273B0F1D555}"/>
              </a:ext>
            </a:extLst>
          </p:cNvPr>
          <p:cNvSpPr/>
          <p:nvPr/>
        </p:nvSpPr>
        <p:spPr>
          <a:xfrm>
            <a:off x="30861000" y="-5218699"/>
            <a:ext cx="15832033" cy="14279663"/>
          </a:xfrm>
          <a:prstGeom prst="heart">
            <a:avLst/>
          </a:prstGeom>
          <a:solidFill>
            <a:srgbClr val="998C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35385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5000"/>
    </mc:Choice>
    <mc:Fallback xmlns="">
      <p:transition advClick="0" advTm="5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250" fill="hold"/>
                                        <p:tgtEl>
                                          <p:spTgt spid="3"/>
                                        </p:tgtEl>
                                      </p:cBhvr>
                                      <p:by x="120000" y="12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ntr" presetSubtype="32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6" presetClass="exit" presetSubtype="16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circle(in)">
                                      <p:cBhvr>
                                        <p:cTn id="1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6" presetClass="exit" presetSubtype="16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circle(in)">
                                      <p:cBhvr>
                                        <p:cTn id="1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6" presetClass="entr" presetSubtype="32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6" presetClass="exit" presetSubtype="16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circle(in)">
                                      <p:cBhvr>
                                        <p:cTn id="2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2" presetClass="entr" presetSubtype="8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6" presetClass="entr" presetSubtype="32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3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6" presetClass="exit" presetSubtype="16" fill="hold" grpId="1" nodeType="withEffect">
                                  <p:stCondLst>
                                    <p:cond delay="1500"/>
                                  </p:stCondLst>
                                  <p:childTnLst>
                                    <p:animEffect transition="out" filter="circle(in)">
                                      <p:cBhvr>
                                        <p:cTn id="3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2" presetClass="entr" presetSubtype="8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1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2" fill="hold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6" presetClass="entr" presetSubtype="32" fill="hold" grpId="0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5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6" presetClass="exit" presetSubtype="16" fill="hold" grpId="1" nodeType="with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circle(in)">
                                      <p:cBhvr>
                                        <p:cTn id="5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2" presetClass="entr" presetSubtype="4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31" presetClass="entr" presetSubtype="0" fill="hold" grpId="0" nodeType="withEffect">
                                  <p:stCondLst>
                                    <p:cond delay="275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3750"/>
                            </p:stCondLst>
                            <p:childTnLst>
                              <p:par>
                                <p:cTn id="68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4750"/>
                            </p:stCondLst>
                            <p:childTnLst>
                              <p:par>
                                <p:cTn id="7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5750"/>
                            </p:stCondLst>
                            <p:childTnLst>
                              <p:par>
                                <p:cTn id="82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6750"/>
                            </p:stCondLst>
                            <p:childTnLst>
                              <p:par>
                                <p:cTn id="89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9" grpId="0" animBg="1"/>
      <p:bldP spid="34" grpId="0" animBg="1"/>
      <p:bldP spid="34" grpId="1" animBg="1"/>
      <p:bldP spid="35" grpId="0" animBg="1"/>
      <p:bldP spid="35" grpId="1" animBg="1"/>
      <p:bldP spid="36" grpId="0" animBg="1"/>
      <p:bldP spid="36" grpId="1" animBg="1"/>
      <p:bldP spid="37" grpId="0" animBg="1"/>
      <p:bldP spid="37" grpId="1" animBg="1"/>
      <p:bldP spid="38" grpId="0" animBg="1"/>
      <p:bldP spid="38" grpId="1" animBg="1"/>
      <p:bldP spid="2" grpId="0" animBg="1"/>
      <p:bldP spid="22" grpId="0" animBg="1"/>
      <p:bldP spid="23" grpId="0" animBg="1"/>
      <p:bldP spid="24" grpId="0" animBg="1"/>
      <p:bldP spid="2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55784" cy="6858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1468"/>
          <a:stretch/>
        </p:blipFill>
        <p:spPr>
          <a:xfrm>
            <a:off x="1933039" y="107950"/>
            <a:ext cx="7181984" cy="4396644"/>
          </a:xfrm>
          <a:prstGeom prst="rect">
            <a:avLst/>
          </a:prstGeom>
        </p:spPr>
      </p:pic>
      <p:sp>
        <p:nvSpPr>
          <p:cNvPr id="6" name="5-Point Star 5"/>
          <p:cNvSpPr/>
          <p:nvPr/>
        </p:nvSpPr>
        <p:spPr>
          <a:xfrm>
            <a:off x="2590800" y="2534410"/>
            <a:ext cx="762000" cy="589790"/>
          </a:xfrm>
          <a:prstGeom prst="star5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3581400" y="3124200"/>
            <a:ext cx="533400" cy="53340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5-Point Star 7"/>
          <p:cNvSpPr/>
          <p:nvPr/>
        </p:nvSpPr>
        <p:spPr>
          <a:xfrm>
            <a:off x="4510278" y="3346450"/>
            <a:ext cx="762000" cy="589790"/>
          </a:xfrm>
          <a:prstGeom prst="star5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5524031" y="3462360"/>
            <a:ext cx="533400" cy="53340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5-Point Star 9"/>
          <p:cNvSpPr/>
          <p:nvPr/>
        </p:nvSpPr>
        <p:spPr>
          <a:xfrm>
            <a:off x="735169" y="1325361"/>
            <a:ext cx="762000" cy="589790"/>
          </a:xfrm>
          <a:prstGeom prst="star5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7490138" y="2928960"/>
            <a:ext cx="533400" cy="53340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849469" y="2251454"/>
            <a:ext cx="533400" cy="53340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223234" y="1258669"/>
            <a:ext cx="685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1.</a:t>
            </a:r>
            <a:endParaRPr lang="en-US" sz="3600" b="1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77621" y="2138523"/>
            <a:ext cx="685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2.</a:t>
            </a:r>
            <a:endParaRPr lang="en-US" sz="3600" b="1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2014004" y="107950"/>
            <a:ext cx="5742834" cy="816878"/>
          </a:xfrm>
          <a:prstGeom prst="round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HĐ3: </a:t>
            </a:r>
            <a:r>
              <a:rPr lang="en-US" sz="24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Ôn</a:t>
            </a:r>
            <a:r>
              <a:rPr lang="en-US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luyện</a:t>
            </a:r>
            <a:r>
              <a:rPr lang="en-US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củng</a:t>
            </a:r>
            <a:r>
              <a:rPr lang="en-US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cố</a:t>
            </a:r>
            <a:endParaRPr lang="en-US" sz="2400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2400" b="1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TC: Ai </a:t>
            </a:r>
            <a:r>
              <a:rPr lang="en-US" sz="2400" b="1" dirty="0" err="1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nhanh</a:t>
            </a:r>
            <a:r>
              <a:rPr lang="en-US" sz="2400" b="1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chọn</a:t>
            </a:r>
            <a:r>
              <a:rPr lang="en-US" sz="2400" b="1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đúng</a:t>
            </a:r>
            <a:endParaRPr lang="en-US" sz="2400" b="1" dirty="0">
              <a:solidFill>
                <a:srgbClr val="FFC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AE4F43BF-78ED-4CE2-93CF-8C998C65101B}"/>
              </a:ext>
            </a:extLst>
          </p:cNvPr>
          <p:cNvSpPr/>
          <p:nvPr/>
        </p:nvSpPr>
        <p:spPr>
          <a:xfrm>
            <a:off x="7633952" y="412090"/>
            <a:ext cx="1404732" cy="1404732"/>
          </a:xfrm>
          <a:prstGeom prst="ellipse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sz="1600"/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53B016FB-E026-46CC-92E5-7D348C9A5324}"/>
              </a:ext>
            </a:extLst>
          </p:cNvPr>
          <p:cNvSpPr/>
          <p:nvPr/>
        </p:nvSpPr>
        <p:spPr>
          <a:xfrm>
            <a:off x="7714755" y="492893"/>
            <a:ext cx="1243124" cy="1243124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sz="1600">
              <a:solidFill>
                <a:schemeClr val="accent4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CAF14F96-E6D8-4D56-ACC4-C07480C30281}"/>
              </a:ext>
            </a:extLst>
          </p:cNvPr>
          <p:cNvSpPr txBox="1"/>
          <p:nvPr/>
        </p:nvSpPr>
        <p:spPr>
          <a:xfrm>
            <a:off x="8081477" y="754141"/>
            <a:ext cx="5096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5</a:t>
            </a:r>
            <a:endParaRPr lang="vi-VN" sz="2400" b="1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A40F41E6-7996-4CA6-A3E5-B194170C4124}"/>
              </a:ext>
            </a:extLst>
          </p:cNvPr>
          <p:cNvSpPr txBox="1"/>
          <p:nvPr/>
        </p:nvSpPr>
        <p:spPr>
          <a:xfrm>
            <a:off x="8081477" y="891487"/>
            <a:ext cx="5096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endParaRPr lang="vi-VN" sz="2400" b="1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834982FD-AF5A-4820-875D-CB3C35622856}"/>
              </a:ext>
            </a:extLst>
          </p:cNvPr>
          <p:cNvSpPr txBox="1"/>
          <p:nvPr/>
        </p:nvSpPr>
        <p:spPr>
          <a:xfrm>
            <a:off x="8081477" y="777055"/>
            <a:ext cx="5096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endParaRPr lang="vi-VN" sz="2400" b="1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D4B261AA-3F55-49CB-B9E2-478723121CA0}"/>
              </a:ext>
            </a:extLst>
          </p:cNvPr>
          <p:cNvSpPr txBox="1"/>
          <p:nvPr/>
        </p:nvSpPr>
        <p:spPr>
          <a:xfrm>
            <a:off x="8081477" y="739098"/>
            <a:ext cx="5096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endParaRPr lang="vi-VN" sz="2400" b="1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1B6375BC-5A0E-40F6-B18F-567A97E5EBF2}"/>
              </a:ext>
            </a:extLst>
          </p:cNvPr>
          <p:cNvSpPr txBox="1"/>
          <p:nvPr/>
        </p:nvSpPr>
        <p:spPr>
          <a:xfrm>
            <a:off x="8081477" y="777054"/>
            <a:ext cx="5096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endParaRPr lang="vi-VN" sz="2400" b="1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8DBC494F-8A43-4B47-A0CF-A78D296553BF}"/>
              </a:ext>
            </a:extLst>
          </p:cNvPr>
          <p:cNvSpPr txBox="1"/>
          <p:nvPr/>
        </p:nvSpPr>
        <p:spPr>
          <a:xfrm>
            <a:off x="7818718" y="914400"/>
            <a:ext cx="10351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Hết</a:t>
            </a:r>
            <a:r>
              <a:rPr lang="en-US" sz="2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giờ</a:t>
            </a:r>
            <a:endParaRPr lang="vi-VN" sz="20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589150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>
        <p:pull/>
      </p:transition>
    </mc:Choice>
    <mc:Fallback xmlns="">
      <p:transition advClick="0">
        <p:pull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4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4250"/>
                            </p:stCondLst>
                            <p:childTnLst>
                              <p:par>
                                <p:cTn id="9" presetID="26" presetClass="emph" presetSubtype="0" fill="hold" grpId="1" nodeType="afterEffect">
                                  <p:stCondLst>
                                    <p:cond delay="287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1750" tmFilter="0, 0; .2, .5; .8, .5; 1, 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" dur="875" autoRev="1" fill="hold"/>
                                        <p:tgtEl>
                                          <p:spTgt spid="1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4750"/>
                            </p:stCondLst>
                            <p:childTnLst>
                              <p:par>
                                <p:cTn id="13" presetID="21" presetClass="entr" presetSubtype="1" repeatCount="5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1" presetClass="entr" presetSubtype="1" repeatCount="5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1" presetID="1" presetClass="exit" presetSubtype="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5" presetID="1" presetClass="exit" presetSubtype="0" fill="hold" grpId="1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9" presetID="1" presetClass="exit" presetSubtype="0" fill="hold" grpId="1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3" presetID="1" presetClass="exit" presetSubtype="0" fill="hold" grpId="1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7" presetID="1" presetClass="exit" presetSubtype="0" fill="hold" grpId="1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9" presetID="53" presetClass="entr" presetSubtype="16" fill="hold" grpId="0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2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2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4" presetID="63" presetClass="path" presetSubtype="0" accel="50000" decel="50000" fill="hold" grpId="0" nodeType="withEffect">
                                  <p:stCondLst>
                                    <p:cond delay="5000"/>
                                  </p:stCondLst>
                                  <p:childTnLst>
                                    <p:animMotion origin="layout" path="M 1.38889E-6 -2.69195E-6 L 0.62795 0.28585 " pathEditMode="relative" rAng="0" ptsTypes="AA">
                                      <p:cBhvr>
                                        <p:cTn id="45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1389" y="14292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6" grpId="0" animBg="1"/>
      <p:bldP spid="16" grpId="1" animBg="1"/>
      <p:bldP spid="17" grpId="0" animBg="1"/>
      <p:bldP spid="18" grpId="0" animBg="1"/>
      <p:bldP spid="19" grpId="0"/>
      <p:bldP spid="19" grpId="1"/>
      <p:bldP spid="20" grpId="0"/>
      <p:bldP spid="20" grpId="1"/>
      <p:bldP spid="21" grpId="0"/>
      <p:bldP spid="21" grpId="1"/>
      <p:bldP spid="22" grpId="0"/>
      <p:bldP spid="22" grpId="1"/>
      <p:bldP spid="23" grpId="0"/>
      <p:bldP spid="23" grpId="1"/>
      <p:bldP spid="2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55784" cy="8991600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223234" y="1258669"/>
            <a:ext cx="685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1.</a:t>
            </a:r>
            <a:endParaRPr lang="en-US" sz="3600" b="1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85299" y="2521509"/>
            <a:ext cx="685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2.</a:t>
            </a:r>
            <a:endParaRPr lang="en-US" sz="3600" b="1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2014004" y="107950"/>
            <a:ext cx="5742834" cy="816878"/>
          </a:xfrm>
          <a:prstGeom prst="round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HĐ3: </a:t>
            </a:r>
            <a:r>
              <a:rPr lang="en-US" sz="24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Ôn</a:t>
            </a:r>
            <a:r>
              <a:rPr lang="en-US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luyện</a:t>
            </a:r>
            <a:r>
              <a:rPr lang="en-US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củng</a:t>
            </a:r>
            <a:r>
              <a:rPr lang="en-US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cố</a:t>
            </a:r>
            <a:endParaRPr lang="en-US" sz="2400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2400" b="1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TC: Ai </a:t>
            </a:r>
            <a:r>
              <a:rPr lang="en-US" sz="2400" b="1" dirty="0" err="1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nhanh</a:t>
            </a:r>
            <a:r>
              <a:rPr lang="en-US" sz="2400" b="1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chọn</a:t>
            </a:r>
            <a:r>
              <a:rPr lang="en-US" sz="2400" b="1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đúng</a:t>
            </a:r>
            <a:endParaRPr lang="en-US" sz="2400" b="1" dirty="0">
              <a:solidFill>
                <a:srgbClr val="FFC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AE4F43BF-78ED-4CE2-93CF-8C998C65101B}"/>
              </a:ext>
            </a:extLst>
          </p:cNvPr>
          <p:cNvSpPr/>
          <p:nvPr/>
        </p:nvSpPr>
        <p:spPr>
          <a:xfrm>
            <a:off x="7633952" y="412090"/>
            <a:ext cx="1404732" cy="1404732"/>
          </a:xfrm>
          <a:prstGeom prst="ellipse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sz="1600"/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53B016FB-E026-46CC-92E5-7D348C9A5324}"/>
              </a:ext>
            </a:extLst>
          </p:cNvPr>
          <p:cNvSpPr/>
          <p:nvPr/>
        </p:nvSpPr>
        <p:spPr>
          <a:xfrm>
            <a:off x="7714755" y="492893"/>
            <a:ext cx="1243124" cy="1243124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sz="1600">
              <a:solidFill>
                <a:schemeClr val="accent4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CAF14F96-E6D8-4D56-ACC4-C07480C30281}"/>
              </a:ext>
            </a:extLst>
          </p:cNvPr>
          <p:cNvSpPr txBox="1"/>
          <p:nvPr/>
        </p:nvSpPr>
        <p:spPr>
          <a:xfrm>
            <a:off x="8081477" y="754141"/>
            <a:ext cx="5096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5</a:t>
            </a:r>
            <a:endParaRPr lang="vi-VN" sz="2400" b="1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A40F41E6-7996-4CA6-A3E5-B194170C4124}"/>
              </a:ext>
            </a:extLst>
          </p:cNvPr>
          <p:cNvSpPr txBox="1"/>
          <p:nvPr/>
        </p:nvSpPr>
        <p:spPr>
          <a:xfrm>
            <a:off x="8081477" y="891487"/>
            <a:ext cx="5096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endParaRPr lang="vi-VN" sz="2400" b="1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834982FD-AF5A-4820-875D-CB3C35622856}"/>
              </a:ext>
            </a:extLst>
          </p:cNvPr>
          <p:cNvSpPr txBox="1"/>
          <p:nvPr/>
        </p:nvSpPr>
        <p:spPr>
          <a:xfrm>
            <a:off x="8081477" y="777055"/>
            <a:ext cx="5096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endParaRPr lang="vi-VN" sz="2400" b="1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D4B261AA-3F55-49CB-B9E2-478723121CA0}"/>
              </a:ext>
            </a:extLst>
          </p:cNvPr>
          <p:cNvSpPr txBox="1"/>
          <p:nvPr/>
        </p:nvSpPr>
        <p:spPr>
          <a:xfrm>
            <a:off x="8081477" y="739098"/>
            <a:ext cx="5096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endParaRPr lang="vi-VN" sz="2400" b="1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1B6375BC-5A0E-40F6-B18F-567A97E5EBF2}"/>
              </a:ext>
            </a:extLst>
          </p:cNvPr>
          <p:cNvSpPr txBox="1"/>
          <p:nvPr/>
        </p:nvSpPr>
        <p:spPr>
          <a:xfrm>
            <a:off x="8081477" y="777054"/>
            <a:ext cx="5096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endParaRPr lang="vi-VN" sz="2400" b="1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8DBC494F-8A43-4B47-A0CF-A78D296553BF}"/>
              </a:ext>
            </a:extLst>
          </p:cNvPr>
          <p:cNvSpPr txBox="1"/>
          <p:nvPr/>
        </p:nvSpPr>
        <p:spPr>
          <a:xfrm>
            <a:off x="7818718" y="914400"/>
            <a:ext cx="10351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Hết</a:t>
            </a:r>
            <a:r>
              <a:rPr lang="en-US" sz="2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giờ</a:t>
            </a:r>
            <a:endParaRPr lang="vi-VN" sz="20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Moon 24"/>
          <p:cNvSpPr/>
          <p:nvPr/>
        </p:nvSpPr>
        <p:spPr>
          <a:xfrm rot="5400000">
            <a:off x="2706396" y="1482780"/>
            <a:ext cx="4051411" cy="8382000"/>
          </a:xfrm>
          <a:prstGeom prst="moon">
            <a:avLst>
              <a:gd name="adj" fmla="val 9038"/>
            </a:avLst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6" name="Picture 25"/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99655" l="10000" r="9766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1480" y="4029075"/>
            <a:ext cx="1448457" cy="933450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1808" y="4587545"/>
            <a:ext cx="1250290" cy="1250290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0" b="99655" l="10000" r="9766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1831" y="2377950"/>
            <a:ext cx="1448457" cy="933450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9553" y="2219529"/>
            <a:ext cx="1250290" cy="1250290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0" b="99655" l="10000" r="9766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3663" y="2351446"/>
            <a:ext cx="1448457" cy="933450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/>
        </p:nvPicPr>
        <p:blipFill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3672" y="2193026"/>
            <a:ext cx="1250290" cy="1250290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0" b="99655" l="10000" r="9766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7149" y="1184701"/>
            <a:ext cx="1448457" cy="933450"/>
          </a:xfrm>
          <a:prstGeom prst="rect">
            <a:avLst/>
          </a:prstGeom>
        </p:spPr>
      </p:pic>
      <p:pic>
        <p:nvPicPr>
          <p:cNvPr id="33" name="Picture 32"/>
          <p:cNvPicPr>
            <a:picLocks noChangeAspect="1"/>
          </p:cNvPicPr>
          <p:nvPr/>
        </p:nvPicPr>
        <p:blipFill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7697" y="1006172"/>
            <a:ext cx="1250290" cy="1250290"/>
          </a:xfrm>
          <a:prstGeom prst="rect">
            <a:avLst/>
          </a:prstGeom>
        </p:spPr>
      </p:pic>
      <p:pic>
        <p:nvPicPr>
          <p:cNvPr id="34" name="Picture 33"/>
          <p:cNvPicPr>
            <a:picLocks noChangeAspect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0" b="99655" l="10000" r="9766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6500" y="1213642"/>
            <a:ext cx="1448457" cy="933450"/>
          </a:xfrm>
          <a:prstGeom prst="rect">
            <a:avLst/>
          </a:prstGeom>
        </p:spPr>
      </p:pic>
      <p:pic>
        <p:nvPicPr>
          <p:cNvPr id="35" name="Picture 34"/>
          <p:cNvPicPr>
            <a:picLocks noChangeAspect="1"/>
          </p:cNvPicPr>
          <p:nvPr/>
        </p:nvPicPr>
        <p:blipFill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0807" y="1031850"/>
            <a:ext cx="1250290" cy="1250290"/>
          </a:xfrm>
          <a:prstGeom prst="rect">
            <a:avLst/>
          </a:prstGeom>
        </p:spPr>
      </p:pic>
      <p:sp>
        <p:nvSpPr>
          <p:cNvPr id="36" name="Rounded Rectangle 35"/>
          <p:cNvSpPr/>
          <p:nvPr/>
        </p:nvSpPr>
        <p:spPr>
          <a:xfrm>
            <a:off x="708659" y="1077049"/>
            <a:ext cx="4801907" cy="1108536"/>
          </a:xfrm>
          <a:prstGeom prst="roundRect">
            <a:avLst/>
          </a:prstGeom>
          <a:solidFill>
            <a:schemeClr val="tx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Rounded Rectangle 36"/>
          <p:cNvSpPr/>
          <p:nvPr/>
        </p:nvSpPr>
        <p:spPr>
          <a:xfrm>
            <a:off x="708658" y="2263903"/>
            <a:ext cx="4801907" cy="1108536"/>
          </a:xfrm>
          <a:prstGeom prst="roundRect">
            <a:avLst/>
          </a:prstGeom>
          <a:solidFill>
            <a:schemeClr val="tx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64209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>
        <p:pull/>
      </p:transition>
    </mc:Choice>
    <mc:Fallback xmlns="">
      <p:transition advClick="0">
        <p:pull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4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4250"/>
                            </p:stCondLst>
                            <p:childTnLst>
                              <p:par>
                                <p:cTn id="9" presetID="26" presetClass="emph" presetSubtype="0" fill="hold" grpId="1" nodeType="afterEffect">
                                  <p:stCondLst>
                                    <p:cond delay="287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1750" tmFilter="0, 0; .2, .5; .8, .5; 1, 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" dur="875" autoRev="1" fill="hold"/>
                                        <p:tgtEl>
                                          <p:spTgt spid="1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4750"/>
                            </p:stCondLst>
                            <p:childTnLst>
                              <p:par>
                                <p:cTn id="13" presetID="21" presetClass="entr" presetSubtype="1" repeatCount="5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1" presetClass="entr" presetSubtype="1" repeatCount="5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1" presetID="1" presetClass="exit" presetSubtype="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5" presetID="1" presetClass="exit" presetSubtype="0" fill="hold" grpId="1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9" presetID="1" presetClass="exit" presetSubtype="0" fill="hold" grpId="1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3" presetID="1" presetClass="exit" presetSubtype="0" fill="hold" grpId="1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7" presetID="1" presetClass="exit" presetSubtype="0" fill="hold" grpId="1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9" presetID="53" presetClass="entr" presetSubtype="16" fill="hold" grpId="0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2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2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40000"/>
                            </p:stCondLst>
                            <p:childTnLst>
                              <p:par>
                                <p:cTn id="45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222E-6 -1.08233E-6 L 0.20764 0.17391 " pathEditMode="relative" rAng="0" ptsTypes="AA">
                                      <p:cBhvr>
                                        <p:cTn id="46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382" y="8696"/>
                                    </p:animMotion>
                                  </p:childTnLst>
                                </p:cTn>
                              </p:par>
                              <p:par>
                                <p:cTn id="47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1.08233E-6 L 0.19375 0.12951 " pathEditMode="relative" rAng="0" ptsTypes="AA">
                                      <p:cBhvr>
                                        <p:cTn id="48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687" y="6475"/>
                                    </p:animMotion>
                                  </p:childTnLst>
                                </p:cTn>
                              </p:par>
                              <p:par>
                                <p:cTn id="49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4.62535E-7 L 0.20573 0.14454 " pathEditMode="relative" rAng="0" ptsTypes="AA">
                                      <p:cBhvr>
                                        <p:cTn id="50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278" y="7216"/>
                                    </p:animMotion>
                                  </p:childTnLst>
                                </p:cTn>
                              </p:par>
                              <p:par>
                                <p:cTn id="51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4.62535E-7 L 0.20764 0.18894 " pathEditMode="relative" rAng="0" ptsTypes="AA">
                                      <p:cBhvr>
                                        <p:cTn id="52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382" y="9436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6" grpId="1" animBg="1"/>
      <p:bldP spid="17" grpId="0" animBg="1"/>
      <p:bldP spid="18" grpId="0" animBg="1"/>
      <p:bldP spid="19" grpId="0"/>
      <p:bldP spid="19" grpId="1"/>
      <p:bldP spid="20" grpId="0"/>
      <p:bldP spid="20" grpId="1"/>
      <p:bldP spid="21" grpId="0"/>
      <p:bldP spid="21" grpId="1"/>
      <p:bldP spid="22" grpId="0"/>
      <p:bldP spid="22" grpId="1"/>
      <p:bldP spid="23" grpId="0"/>
      <p:bldP spid="23" grpId="1"/>
      <p:bldP spid="2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629" y="0"/>
            <a:ext cx="9147629" cy="6860722"/>
          </a:xfrm>
        </p:spPr>
      </p:pic>
      <p:sp>
        <p:nvSpPr>
          <p:cNvPr id="5" name="TextBox 4"/>
          <p:cNvSpPr txBox="1"/>
          <p:nvPr/>
        </p:nvSpPr>
        <p:spPr>
          <a:xfrm>
            <a:off x="2133600" y="1676400"/>
            <a:ext cx="5181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600" dirty="0" smtClean="0">
                <a:solidFill>
                  <a:srgbClr val="FF0000"/>
                </a:solidFill>
              </a:rPr>
              <a:t>KẾT THÚC GIỜ HỌC</a:t>
            </a:r>
            <a:endParaRPr lang="en-US" sz="36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99806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0"/>
    </mc:Choice>
    <mc:Fallback xmlns="">
      <p:transition advClick="0" advTm="0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C9F4405-EEC5-4064-9788-482B87D3C3B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813" b="7813"/>
          <a:stretch/>
        </p:blipFill>
        <p:spPr>
          <a:xfrm>
            <a:off x="-2719" y="0"/>
            <a:ext cx="9144000" cy="68580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8717C9AF-0A84-4587-ABC3-8D6A50F0467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112144" y="-502617"/>
            <a:ext cx="1081310" cy="1405444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450BA4C9-1FF6-4D14-8255-382B07EBBA5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618061" y="913870"/>
            <a:ext cx="1595592" cy="2014526"/>
          </a:xfrm>
          <a:prstGeom prst="rect">
            <a:avLst/>
          </a:prstGeom>
        </p:spPr>
      </p:pic>
      <p:sp>
        <p:nvSpPr>
          <p:cNvPr id="34" name="Oval 33">
            <a:extLst>
              <a:ext uri="{FF2B5EF4-FFF2-40B4-BE49-F238E27FC236}">
                <a16:creationId xmlns:a16="http://schemas.microsoft.com/office/drawing/2014/main" id="{1862F506-E18A-4C34-BFEC-E5A2F5DC0554}"/>
              </a:ext>
            </a:extLst>
          </p:cNvPr>
          <p:cNvSpPr/>
          <p:nvPr/>
        </p:nvSpPr>
        <p:spPr>
          <a:xfrm>
            <a:off x="1460572" y="4305869"/>
            <a:ext cx="694641" cy="833868"/>
          </a:xfrm>
          <a:prstGeom prst="ellipse">
            <a:avLst/>
          </a:prstGeom>
          <a:gradFill>
            <a:gsLst>
              <a:gs pos="3300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Oval 34">
            <a:extLst>
              <a:ext uri="{FF2B5EF4-FFF2-40B4-BE49-F238E27FC236}">
                <a16:creationId xmlns:a16="http://schemas.microsoft.com/office/drawing/2014/main" id="{EB461857-E04A-4DA5-BD17-CC3DD0397291}"/>
              </a:ext>
            </a:extLst>
          </p:cNvPr>
          <p:cNvSpPr/>
          <p:nvPr/>
        </p:nvSpPr>
        <p:spPr>
          <a:xfrm>
            <a:off x="6207205" y="5662090"/>
            <a:ext cx="538328" cy="615402"/>
          </a:xfrm>
          <a:prstGeom prst="ellipse">
            <a:avLst/>
          </a:prstGeom>
          <a:gradFill>
            <a:gsLst>
              <a:gs pos="3300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Oval 35">
            <a:extLst>
              <a:ext uri="{FF2B5EF4-FFF2-40B4-BE49-F238E27FC236}">
                <a16:creationId xmlns:a16="http://schemas.microsoft.com/office/drawing/2014/main" id="{2A54360A-A42A-4475-A30E-000BF448B8ED}"/>
              </a:ext>
            </a:extLst>
          </p:cNvPr>
          <p:cNvSpPr/>
          <p:nvPr/>
        </p:nvSpPr>
        <p:spPr>
          <a:xfrm>
            <a:off x="3290774" y="4744362"/>
            <a:ext cx="327500" cy="374389"/>
          </a:xfrm>
          <a:prstGeom prst="ellipse">
            <a:avLst/>
          </a:prstGeom>
          <a:gradFill>
            <a:gsLst>
              <a:gs pos="3300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Oval 36">
            <a:extLst>
              <a:ext uri="{FF2B5EF4-FFF2-40B4-BE49-F238E27FC236}">
                <a16:creationId xmlns:a16="http://schemas.microsoft.com/office/drawing/2014/main" id="{6F2C5C48-996A-41F0-BA86-111A906049E9}"/>
              </a:ext>
            </a:extLst>
          </p:cNvPr>
          <p:cNvSpPr/>
          <p:nvPr/>
        </p:nvSpPr>
        <p:spPr>
          <a:xfrm>
            <a:off x="2602654" y="1222022"/>
            <a:ext cx="426037" cy="511427"/>
          </a:xfrm>
          <a:prstGeom prst="ellipse">
            <a:avLst/>
          </a:prstGeom>
          <a:gradFill>
            <a:gsLst>
              <a:gs pos="3300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Oval 37">
            <a:extLst>
              <a:ext uri="{FF2B5EF4-FFF2-40B4-BE49-F238E27FC236}">
                <a16:creationId xmlns:a16="http://schemas.microsoft.com/office/drawing/2014/main" id="{7BDECB4D-FCBE-4DA0-91C1-FE019798055D}"/>
              </a:ext>
            </a:extLst>
          </p:cNvPr>
          <p:cNvSpPr/>
          <p:nvPr/>
        </p:nvSpPr>
        <p:spPr>
          <a:xfrm>
            <a:off x="5902729" y="3324508"/>
            <a:ext cx="553331" cy="615395"/>
          </a:xfrm>
          <a:prstGeom prst="ellipse">
            <a:avLst/>
          </a:prstGeom>
          <a:gradFill>
            <a:gsLst>
              <a:gs pos="3300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Heart 1">
            <a:extLst>
              <a:ext uri="{FF2B5EF4-FFF2-40B4-BE49-F238E27FC236}">
                <a16:creationId xmlns:a16="http://schemas.microsoft.com/office/drawing/2014/main" id="{D7F98401-D3EC-43BE-89E3-102D21780BE8}"/>
              </a:ext>
            </a:extLst>
          </p:cNvPr>
          <p:cNvSpPr/>
          <p:nvPr/>
        </p:nvSpPr>
        <p:spPr>
          <a:xfrm>
            <a:off x="19431000" y="-8569380"/>
            <a:ext cx="15832033" cy="14279663"/>
          </a:xfrm>
          <a:prstGeom prst="hear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Heart 21">
            <a:extLst>
              <a:ext uri="{FF2B5EF4-FFF2-40B4-BE49-F238E27FC236}">
                <a16:creationId xmlns:a16="http://schemas.microsoft.com/office/drawing/2014/main" id="{A89D9BBB-90C7-490E-A60F-51E86B8E3375}"/>
              </a:ext>
            </a:extLst>
          </p:cNvPr>
          <p:cNvSpPr/>
          <p:nvPr/>
        </p:nvSpPr>
        <p:spPr>
          <a:xfrm>
            <a:off x="16916400" y="-6542998"/>
            <a:ext cx="15832033" cy="14279663"/>
          </a:xfrm>
          <a:prstGeom prst="heart">
            <a:avLst/>
          </a:prstGeom>
          <a:solidFill>
            <a:srgbClr val="FBF46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Heart 22">
            <a:extLst>
              <a:ext uri="{FF2B5EF4-FFF2-40B4-BE49-F238E27FC236}">
                <a16:creationId xmlns:a16="http://schemas.microsoft.com/office/drawing/2014/main" id="{3B876FC8-9BB3-417C-B0E6-11949B4DBC62}"/>
              </a:ext>
            </a:extLst>
          </p:cNvPr>
          <p:cNvSpPr/>
          <p:nvPr/>
        </p:nvSpPr>
        <p:spPr>
          <a:xfrm>
            <a:off x="14401800" y="-7262848"/>
            <a:ext cx="15832033" cy="14279663"/>
          </a:xfrm>
          <a:prstGeom prst="heart">
            <a:avLst/>
          </a:prstGeom>
          <a:solidFill>
            <a:srgbClr val="B4FE9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Heart 23">
            <a:extLst>
              <a:ext uri="{FF2B5EF4-FFF2-40B4-BE49-F238E27FC236}">
                <a16:creationId xmlns:a16="http://schemas.microsoft.com/office/drawing/2014/main" id="{01D19428-766B-4010-A3F0-37B6355833AE}"/>
              </a:ext>
            </a:extLst>
          </p:cNvPr>
          <p:cNvSpPr/>
          <p:nvPr/>
        </p:nvSpPr>
        <p:spPr>
          <a:xfrm>
            <a:off x="16230600" y="-7188633"/>
            <a:ext cx="15832033" cy="14279663"/>
          </a:xfrm>
          <a:prstGeom prst="heart">
            <a:avLst/>
          </a:prstGeom>
          <a:solidFill>
            <a:srgbClr val="77E4D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Heart 24">
            <a:extLst>
              <a:ext uri="{FF2B5EF4-FFF2-40B4-BE49-F238E27FC236}">
                <a16:creationId xmlns:a16="http://schemas.microsoft.com/office/drawing/2014/main" id="{245644ED-2B00-4820-9B1A-4273B0F1D555}"/>
              </a:ext>
            </a:extLst>
          </p:cNvPr>
          <p:cNvSpPr/>
          <p:nvPr/>
        </p:nvSpPr>
        <p:spPr>
          <a:xfrm>
            <a:off x="18507816" y="-8969787"/>
            <a:ext cx="15832033" cy="14279663"/>
          </a:xfrm>
          <a:prstGeom prst="heart">
            <a:avLst/>
          </a:prstGeom>
          <a:solidFill>
            <a:srgbClr val="998C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TextBox 39"/>
          <p:cNvSpPr txBox="1"/>
          <p:nvPr/>
        </p:nvSpPr>
        <p:spPr>
          <a:xfrm>
            <a:off x="659372" y="1231252"/>
            <a:ext cx="684835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4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MỤC </a:t>
            </a:r>
            <a:r>
              <a:rPr lang="vi-VN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ĐÍCH YÊU CẦU:</a:t>
            </a:r>
            <a:endParaRPr lang="en-US" sz="24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vi-VN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vi-VN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Kiến thức</a:t>
            </a:r>
            <a:endParaRPr lang="en-US" sz="2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vi-VN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sắp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xếp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 </a:t>
            </a:r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đối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tượng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quy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tắc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1-1.</a:t>
            </a:r>
          </a:p>
          <a:p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vi-VN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xác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loại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đối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tượng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 </a:t>
            </a:r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kì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đối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tượng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 </a:t>
            </a:r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kì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ố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đối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tượng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 </a:t>
            </a:r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kì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vi-VN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Kỹ năng</a:t>
            </a:r>
            <a:endParaRPr lang="en-US" sz="24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vi-VN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Trẻ </a:t>
            </a:r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quy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tắc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sắp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xếp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sao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chép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vi-VN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4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vi-VN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Sáng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mẫu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sắp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xếp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xếp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mẫu</a:t>
            </a:r>
            <a:r>
              <a:rPr lang="vi-VN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vi-VN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Diễn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đạt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quy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tắc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sắp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xếp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rõ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ràng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mạch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lạc</a:t>
            </a:r>
            <a:r>
              <a:rPr lang="vi-VN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vi-VN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vi-VN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Thái độ</a:t>
            </a:r>
            <a:endParaRPr lang="en-US" sz="2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vi-VN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Trẻ hứng thú tham gia vào các hoạt </a:t>
            </a:r>
            <a:r>
              <a:rPr lang="vi-VN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PH</a:t>
            </a:r>
            <a:r>
              <a:rPr lang="vi-VN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546863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0"/>
    </mc:Choice>
    <mc:Fallback xmlns="">
      <p:transition advClick="0"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25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mph" presetSubtype="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9" dur="1250" fill="hold"/>
                                        <p:tgtEl>
                                          <p:spTgt spid="3"/>
                                        </p:tgtEl>
                                      </p:cBhvr>
                                      <p:by x="120000" y="120000"/>
                                    </p:animScale>
                                  </p:childTnLst>
                                </p:cTn>
                              </p:par>
                              <p:par>
                                <p:cTn id="10" presetID="6" presetClass="entr" presetSubtype="32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xit" presetSubtype="16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circle(in)">
                                      <p:cBhvr>
                                        <p:cTn id="14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6" presetClass="exit" presetSubtype="16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circle(in)">
                                      <p:cBhvr>
                                        <p:cTn id="2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6" presetClass="entr" presetSubtype="32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6" presetClass="exit" presetSubtype="16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circle(in)">
                                      <p:cBhvr>
                                        <p:cTn id="2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6" presetClass="entr" presetSubtype="32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3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6" presetClass="exit" presetSubtype="16" fill="hold" grpId="1" nodeType="withEffect">
                                  <p:stCondLst>
                                    <p:cond delay="1500"/>
                                  </p:stCondLst>
                                  <p:childTnLst>
                                    <p:animEffect transition="out" filter="circle(in)">
                                      <p:cBhvr>
                                        <p:cTn id="3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6" presetClass="entr" presetSubtype="32" fill="hold" grpId="0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3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6" presetClass="exit" presetSubtype="16" fill="hold" grpId="1" nodeType="with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circle(in)">
                                      <p:cBhvr>
                                        <p:cTn id="3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31" presetClass="entr" presetSubtype="0" fill="hold" grpId="0" nodeType="withEffect">
                                  <p:stCondLst>
                                    <p:cond delay="275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3750"/>
                            </p:stCondLst>
                            <p:childTnLst>
                              <p:par>
                                <p:cTn id="47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4750"/>
                            </p:stCondLst>
                            <p:childTnLst>
                              <p:par>
                                <p:cTn id="54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5750"/>
                            </p:stCondLst>
                            <p:childTnLst>
                              <p:par>
                                <p:cTn id="61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6750"/>
                            </p:stCondLst>
                            <p:childTnLst>
                              <p:par>
                                <p:cTn id="68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 animBg="1"/>
      <p:bldP spid="34" grpId="1" animBg="1"/>
      <p:bldP spid="35" grpId="0" animBg="1"/>
      <p:bldP spid="35" grpId="1" animBg="1"/>
      <p:bldP spid="36" grpId="0" animBg="1"/>
      <p:bldP spid="36" grpId="1" animBg="1"/>
      <p:bldP spid="37" grpId="0" animBg="1"/>
      <p:bldP spid="37" grpId="1" animBg="1"/>
      <p:bldP spid="38" grpId="0" animBg="1"/>
      <p:bldP spid="38" grpId="1" animBg="1"/>
      <p:bldP spid="2" grpId="0" animBg="1"/>
      <p:bldP spid="22" grpId="0" animBg="1"/>
      <p:bldP spid="23" grpId="0" animBg="1"/>
      <p:bldP spid="24" grpId="0" animBg="1"/>
      <p:bldP spid="25" grpId="0" animBg="1"/>
      <p:bldP spid="4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C9F4405-EEC5-4064-9788-482B87D3C3B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719" y="0"/>
            <a:ext cx="9144000" cy="68580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8717C9AF-0A84-4587-ABC3-8D6A50F0467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112144" y="-502617"/>
            <a:ext cx="1081310" cy="1405444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450BA4C9-1FF6-4D14-8255-382B07EBBA5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618061" y="913870"/>
            <a:ext cx="1595592" cy="2014526"/>
          </a:xfrm>
          <a:prstGeom prst="rect">
            <a:avLst/>
          </a:prstGeom>
        </p:spPr>
      </p:pic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8FD7FDCD-B470-46F8-89FA-C6B62EB95F84}"/>
              </a:ext>
            </a:extLst>
          </p:cNvPr>
          <p:cNvCxnSpPr>
            <a:cxnSpLocks/>
          </p:cNvCxnSpPr>
          <p:nvPr/>
        </p:nvCxnSpPr>
        <p:spPr>
          <a:xfrm>
            <a:off x="6159062" y="4225581"/>
            <a:ext cx="176572" cy="12924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E80D18A4-2E8A-4F37-8056-A47DBDBAFD3B}"/>
              </a:ext>
            </a:extLst>
          </p:cNvPr>
          <p:cNvCxnSpPr>
            <a:cxnSpLocks/>
          </p:cNvCxnSpPr>
          <p:nvPr/>
        </p:nvCxnSpPr>
        <p:spPr>
          <a:xfrm>
            <a:off x="6335633" y="4214187"/>
            <a:ext cx="0" cy="870138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C0964775-4FE7-467B-8D05-68C19C44BA1E}"/>
              </a:ext>
            </a:extLst>
          </p:cNvPr>
          <p:cNvCxnSpPr>
            <a:cxnSpLocks/>
          </p:cNvCxnSpPr>
          <p:nvPr/>
        </p:nvCxnSpPr>
        <p:spPr>
          <a:xfrm>
            <a:off x="1873413" y="5084325"/>
            <a:ext cx="4431955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CB83C674-7E28-42DD-9674-76C30FD24F33}"/>
              </a:ext>
            </a:extLst>
          </p:cNvPr>
          <p:cNvCxnSpPr>
            <a:cxnSpLocks/>
          </p:cNvCxnSpPr>
          <p:nvPr/>
        </p:nvCxnSpPr>
        <p:spPr>
          <a:xfrm>
            <a:off x="1873413" y="4214187"/>
            <a:ext cx="0" cy="870138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Rectangle 18">
            <a:extLst>
              <a:ext uri="{FF2B5EF4-FFF2-40B4-BE49-F238E27FC236}">
                <a16:creationId xmlns:a16="http://schemas.microsoft.com/office/drawing/2014/main" id="{B1438B54-135D-422B-886C-15584C1BE4D0}"/>
              </a:ext>
            </a:extLst>
          </p:cNvPr>
          <p:cNvSpPr/>
          <p:nvPr/>
        </p:nvSpPr>
        <p:spPr>
          <a:xfrm>
            <a:off x="1943694" y="4202389"/>
            <a:ext cx="4376699" cy="925010"/>
          </a:xfrm>
          <a:prstGeom prst="rect">
            <a:avLst/>
          </a:prstGeom>
          <a:solidFill>
            <a:srgbClr val="FB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HĐ1: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Ôn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xếp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xen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kẽ</a:t>
            </a:r>
            <a:endParaRPr lang="en-US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4" name="Oval 33">
            <a:extLst>
              <a:ext uri="{FF2B5EF4-FFF2-40B4-BE49-F238E27FC236}">
                <a16:creationId xmlns:a16="http://schemas.microsoft.com/office/drawing/2014/main" id="{1862F506-E18A-4C34-BFEC-E5A2F5DC0554}"/>
              </a:ext>
            </a:extLst>
          </p:cNvPr>
          <p:cNvSpPr/>
          <p:nvPr/>
        </p:nvSpPr>
        <p:spPr>
          <a:xfrm>
            <a:off x="1460571" y="4828222"/>
            <a:ext cx="694641" cy="833868"/>
          </a:xfrm>
          <a:prstGeom prst="ellipse">
            <a:avLst/>
          </a:prstGeom>
          <a:gradFill>
            <a:gsLst>
              <a:gs pos="3300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Oval 34">
            <a:extLst>
              <a:ext uri="{FF2B5EF4-FFF2-40B4-BE49-F238E27FC236}">
                <a16:creationId xmlns:a16="http://schemas.microsoft.com/office/drawing/2014/main" id="{EB461857-E04A-4DA5-BD17-CC3DD0397291}"/>
              </a:ext>
            </a:extLst>
          </p:cNvPr>
          <p:cNvSpPr/>
          <p:nvPr/>
        </p:nvSpPr>
        <p:spPr>
          <a:xfrm>
            <a:off x="6207205" y="5662090"/>
            <a:ext cx="538328" cy="615402"/>
          </a:xfrm>
          <a:prstGeom prst="ellipse">
            <a:avLst/>
          </a:prstGeom>
          <a:gradFill>
            <a:gsLst>
              <a:gs pos="3300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Oval 35">
            <a:extLst>
              <a:ext uri="{FF2B5EF4-FFF2-40B4-BE49-F238E27FC236}">
                <a16:creationId xmlns:a16="http://schemas.microsoft.com/office/drawing/2014/main" id="{2A54360A-A42A-4475-A30E-000BF448B8ED}"/>
              </a:ext>
            </a:extLst>
          </p:cNvPr>
          <p:cNvSpPr/>
          <p:nvPr/>
        </p:nvSpPr>
        <p:spPr>
          <a:xfrm>
            <a:off x="3290774" y="4744362"/>
            <a:ext cx="327500" cy="374389"/>
          </a:xfrm>
          <a:prstGeom prst="ellipse">
            <a:avLst/>
          </a:prstGeom>
          <a:gradFill>
            <a:gsLst>
              <a:gs pos="3300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Oval 36">
            <a:extLst>
              <a:ext uri="{FF2B5EF4-FFF2-40B4-BE49-F238E27FC236}">
                <a16:creationId xmlns:a16="http://schemas.microsoft.com/office/drawing/2014/main" id="{6F2C5C48-996A-41F0-BA86-111A906049E9}"/>
              </a:ext>
            </a:extLst>
          </p:cNvPr>
          <p:cNvSpPr/>
          <p:nvPr/>
        </p:nvSpPr>
        <p:spPr>
          <a:xfrm>
            <a:off x="2602654" y="1222022"/>
            <a:ext cx="426037" cy="511427"/>
          </a:xfrm>
          <a:prstGeom prst="ellipse">
            <a:avLst/>
          </a:prstGeom>
          <a:gradFill>
            <a:gsLst>
              <a:gs pos="3300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Oval 37">
            <a:extLst>
              <a:ext uri="{FF2B5EF4-FFF2-40B4-BE49-F238E27FC236}">
                <a16:creationId xmlns:a16="http://schemas.microsoft.com/office/drawing/2014/main" id="{7BDECB4D-FCBE-4DA0-91C1-FE019798055D}"/>
              </a:ext>
            </a:extLst>
          </p:cNvPr>
          <p:cNvSpPr/>
          <p:nvPr/>
        </p:nvSpPr>
        <p:spPr>
          <a:xfrm>
            <a:off x="5902729" y="3324508"/>
            <a:ext cx="553331" cy="615395"/>
          </a:xfrm>
          <a:prstGeom prst="ellipse">
            <a:avLst/>
          </a:prstGeom>
          <a:gradFill>
            <a:gsLst>
              <a:gs pos="3300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Heart 1">
            <a:extLst>
              <a:ext uri="{FF2B5EF4-FFF2-40B4-BE49-F238E27FC236}">
                <a16:creationId xmlns:a16="http://schemas.microsoft.com/office/drawing/2014/main" id="{D7F98401-D3EC-43BE-89E3-102D21780BE8}"/>
              </a:ext>
            </a:extLst>
          </p:cNvPr>
          <p:cNvSpPr/>
          <p:nvPr/>
        </p:nvSpPr>
        <p:spPr>
          <a:xfrm>
            <a:off x="28194000" y="-5201474"/>
            <a:ext cx="15832033" cy="14279663"/>
          </a:xfrm>
          <a:prstGeom prst="hear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Heart 21">
            <a:extLst>
              <a:ext uri="{FF2B5EF4-FFF2-40B4-BE49-F238E27FC236}">
                <a16:creationId xmlns:a16="http://schemas.microsoft.com/office/drawing/2014/main" id="{A89D9BBB-90C7-490E-A60F-51E86B8E3375}"/>
              </a:ext>
            </a:extLst>
          </p:cNvPr>
          <p:cNvSpPr/>
          <p:nvPr/>
        </p:nvSpPr>
        <p:spPr>
          <a:xfrm>
            <a:off x="30354043" y="-5201474"/>
            <a:ext cx="15832033" cy="14279663"/>
          </a:xfrm>
          <a:prstGeom prst="heart">
            <a:avLst/>
          </a:prstGeom>
          <a:solidFill>
            <a:srgbClr val="FBF46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Heart 22">
            <a:extLst>
              <a:ext uri="{FF2B5EF4-FFF2-40B4-BE49-F238E27FC236}">
                <a16:creationId xmlns:a16="http://schemas.microsoft.com/office/drawing/2014/main" id="{3B876FC8-9BB3-417C-B0E6-11949B4DBC62}"/>
              </a:ext>
            </a:extLst>
          </p:cNvPr>
          <p:cNvSpPr/>
          <p:nvPr/>
        </p:nvSpPr>
        <p:spPr>
          <a:xfrm>
            <a:off x="30369283" y="-5429771"/>
            <a:ext cx="15832033" cy="14279663"/>
          </a:xfrm>
          <a:prstGeom prst="heart">
            <a:avLst/>
          </a:prstGeom>
          <a:solidFill>
            <a:srgbClr val="B4FE9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Heart 23">
            <a:extLst>
              <a:ext uri="{FF2B5EF4-FFF2-40B4-BE49-F238E27FC236}">
                <a16:creationId xmlns:a16="http://schemas.microsoft.com/office/drawing/2014/main" id="{01D19428-766B-4010-A3F0-37B6355833AE}"/>
              </a:ext>
            </a:extLst>
          </p:cNvPr>
          <p:cNvSpPr/>
          <p:nvPr/>
        </p:nvSpPr>
        <p:spPr>
          <a:xfrm>
            <a:off x="30830520" y="-5355556"/>
            <a:ext cx="15832033" cy="14279663"/>
          </a:xfrm>
          <a:prstGeom prst="heart">
            <a:avLst/>
          </a:prstGeom>
          <a:solidFill>
            <a:srgbClr val="77E4D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Heart 24">
            <a:extLst>
              <a:ext uri="{FF2B5EF4-FFF2-40B4-BE49-F238E27FC236}">
                <a16:creationId xmlns:a16="http://schemas.microsoft.com/office/drawing/2014/main" id="{245644ED-2B00-4820-9B1A-4273B0F1D555}"/>
              </a:ext>
            </a:extLst>
          </p:cNvPr>
          <p:cNvSpPr/>
          <p:nvPr/>
        </p:nvSpPr>
        <p:spPr>
          <a:xfrm>
            <a:off x="30861000" y="-5218699"/>
            <a:ext cx="15832033" cy="14279663"/>
          </a:xfrm>
          <a:prstGeom prst="heart">
            <a:avLst/>
          </a:prstGeom>
          <a:solidFill>
            <a:srgbClr val="998C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38495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5000"/>
    </mc:Choice>
    <mc:Fallback xmlns="">
      <p:transition advClick="0" advTm="5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250" fill="hold"/>
                                        <p:tgtEl>
                                          <p:spTgt spid="3"/>
                                        </p:tgtEl>
                                      </p:cBhvr>
                                      <p:by x="120000" y="12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ntr" presetSubtype="32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6" presetClass="exit" presetSubtype="16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circle(in)">
                                      <p:cBhvr>
                                        <p:cTn id="1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6" presetClass="exit" presetSubtype="16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circle(in)">
                                      <p:cBhvr>
                                        <p:cTn id="1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6" presetClass="entr" presetSubtype="32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6" presetClass="exit" presetSubtype="16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circle(in)">
                                      <p:cBhvr>
                                        <p:cTn id="2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6" presetClass="entr" presetSubtype="32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3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6" presetClass="exit" presetSubtype="16" fill="hold" grpId="1" nodeType="withEffect">
                                  <p:stCondLst>
                                    <p:cond delay="1500"/>
                                  </p:stCondLst>
                                  <p:childTnLst>
                                    <p:animEffect transition="out" filter="circle(in)">
                                      <p:cBhvr>
                                        <p:cTn id="3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2" presetClass="entr" presetSubtype="8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1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2" fill="hold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6" presetClass="entr" presetSubtype="32" fill="hold" grpId="0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4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6" presetClass="exit" presetSubtype="16" fill="hold" grpId="1" nodeType="with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circle(in)">
                                      <p:cBhvr>
                                        <p:cTn id="5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2" presetClass="entr" presetSubtype="4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31" presetClass="entr" presetSubtype="0" fill="hold" grpId="0" nodeType="withEffect">
                                  <p:stCondLst>
                                    <p:cond delay="275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3750"/>
                            </p:stCondLst>
                            <p:childTnLst>
                              <p:par>
                                <p:cTn id="64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4750"/>
                            </p:stCondLst>
                            <p:childTnLst>
                              <p:par>
                                <p:cTn id="71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5750"/>
                            </p:stCondLst>
                            <p:childTnLst>
                              <p:par>
                                <p:cTn id="78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6750"/>
                            </p:stCondLst>
                            <p:childTnLst>
                              <p:par>
                                <p:cTn id="8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0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34" grpId="0" animBg="1"/>
      <p:bldP spid="34" grpId="1" animBg="1"/>
      <p:bldP spid="35" grpId="0" animBg="1"/>
      <p:bldP spid="35" grpId="1" animBg="1"/>
      <p:bldP spid="36" grpId="0" animBg="1"/>
      <p:bldP spid="36" grpId="1" animBg="1"/>
      <p:bldP spid="37" grpId="0" animBg="1"/>
      <p:bldP spid="37" grpId="1" animBg="1"/>
      <p:bldP spid="38" grpId="0" animBg="1"/>
      <p:bldP spid="38" grpId="1" animBg="1"/>
      <p:bldP spid="2" grpId="0" animBg="1"/>
      <p:bldP spid="22" grpId="0" animBg="1"/>
      <p:bldP spid="23" grpId="0" animBg="1"/>
      <p:bldP spid="24" grpId="0" animBg="1"/>
      <p:bldP spid="2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16538" y="4823539"/>
            <a:ext cx="6400800" cy="1752600"/>
          </a:xfrm>
        </p:spPr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7608"/>
            <a:ext cx="9144000" cy="6865607"/>
          </a:xfrm>
          <a:prstGeom prst="rect">
            <a:avLst/>
          </a:prstGeom>
        </p:spPr>
      </p:pic>
      <p:pic>
        <p:nvPicPr>
          <p:cNvPr id="5" name="q1">
            <a:hlinkClick r:id="rId3" action="ppaction://hlinksldjump"/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8250" b="90000" l="10000" r="9425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1657" t="7930" r="3850" b="11894"/>
          <a:stretch/>
        </p:blipFill>
        <p:spPr>
          <a:xfrm>
            <a:off x="1788048" y="1543807"/>
            <a:ext cx="6324600" cy="4371178"/>
          </a:xfrm>
          <a:prstGeom prst="rect">
            <a:avLst/>
          </a:prstGeom>
        </p:spPr>
      </p:pic>
      <p:sp>
        <p:nvSpPr>
          <p:cNvPr id="6" name="Oval 5"/>
          <p:cNvSpPr/>
          <p:nvPr/>
        </p:nvSpPr>
        <p:spPr>
          <a:xfrm>
            <a:off x="1995388" y="2811402"/>
            <a:ext cx="4693686" cy="2352804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8934" y="1543807"/>
            <a:ext cx="4887994" cy="4887994"/>
          </a:xfrm>
          <a:prstGeom prst="rect">
            <a:avLst/>
          </a:prstGeom>
        </p:spPr>
      </p:pic>
      <p:sp>
        <p:nvSpPr>
          <p:cNvPr id="9" name="Rounded Rectangle 8"/>
          <p:cNvSpPr/>
          <p:nvPr/>
        </p:nvSpPr>
        <p:spPr>
          <a:xfrm>
            <a:off x="1995388" y="762000"/>
            <a:ext cx="5742834" cy="457200"/>
          </a:xfrm>
          <a:prstGeom prst="round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HĐ1: </a:t>
            </a:r>
            <a:r>
              <a:rPr lang="en-US" sz="24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Ôn</a:t>
            </a:r>
            <a:r>
              <a:rPr lang="en-US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xếp</a:t>
            </a:r>
            <a:r>
              <a:rPr lang="en-US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xen</a:t>
            </a:r>
            <a:r>
              <a:rPr lang="en-US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kẽ</a:t>
            </a:r>
            <a:endParaRPr lang="en-US" sz="24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868337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>
        <p:pull/>
      </p:transition>
    </mc:Choice>
    <mc:Fallback xmlns="">
      <p:transition advClick="0">
        <p:pull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xit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1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1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64455" cy="6861220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3885" y="79420"/>
            <a:ext cx="6781800" cy="6781800"/>
          </a:xfrm>
          <a:prstGeom prst="rect">
            <a:avLst/>
          </a:prstGeom>
        </p:spPr>
      </p:pic>
      <p:sp>
        <p:nvSpPr>
          <p:cNvPr id="7" name="Rounded Rectangle 6"/>
          <p:cNvSpPr/>
          <p:nvPr/>
        </p:nvSpPr>
        <p:spPr>
          <a:xfrm>
            <a:off x="1995388" y="653859"/>
            <a:ext cx="5742834" cy="457200"/>
          </a:xfrm>
          <a:prstGeom prst="round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HĐ1: </a:t>
            </a:r>
            <a:r>
              <a:rPr lang="en-US" sz="24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Ôn</a:t>
            </a:r>
            <a:r>
              <a:rPr lang="en-US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xếp</a:t>
            </a:r>
            <a:r>
              <a:rPr lang="en-US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xen</a:t>
            </a:r>
            <a:r>
              <a:rPr lang="en-US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kẽ</a:t>
            </a:r>
            <a:endParaRPr lang="en-US" sz="24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408980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>
        <p:pull/>
      </p:transition>
    </mc:Choice>
    <mc:Fallback xmlns="">
      <p:transition advClick="0">
        <p:pull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20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" dur="100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60" t="11312" r="5027" b="24664"/>
          <a:stretch/>
        </p:blipFill>
        <p:spPr>
          <a:xfrm>
            <a:off x="1371600" y="914401"/>
            <a:ext cx="6400800" cy="5943599"/>
          </a:xfrm>
        </p:spPr>
      </p:pic>
      <p:sp>
        <p:nvSpPr>
          <p:cNvPr id="5" name="Rounded Rectangle 4"/>
          <p:cNvSpPr/>
          <p:nvPr/>
        </p:nvSpPr>
        <p:spPr>
          <a:xfrm>
            <a:off x="1524000" y="228600"/>
            <a:ext cx="6096000" cy="685800"/>
          </a:xfrm>
          <a:prstGeom prst="round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Bé</a:t>
            </a:r>
            <a:r>
              <a:rPr lang="en-US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bức</a:t>
            </a:r>
            <a:r>
              <a:rPr lang="en-US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tranh</a:t>
            </a:r>
            <a:r>
              <a:rPr lang="en-US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/>
            <a:r>
              <a:rPr lang="en-US" sz="24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sắp</a:t>
            </a:r>
            <a:r>
              <a:rPr lang="en-US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xếp</a:t>
            </a:r>
            <a:r>
              <a:rPr lang="en-US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sắp</a:t>
            </a:r>
            <a:r>
              <a:rPr lang="en-US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xếp</a:t>
            </a:r>
            <a:r>
              <a:rPr lang="en-US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xen</a:t>
            </a:r>
            <a:r>
              <a:rPr lang="en-US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kẽ</a:t>
            </a:r>
            <a:endParaRPr lang="en-US" sz="24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AE4F43BF-78ED-4CE2-93CF-8C998C65101B}"/>
              </a:ext>
            </a:extLst>
          </p:cNvPr>
          <p:cNvSpPr/>
          <p:nvPr/>
        </p:nvSpPr>
        <p:spPr>
          <a:xfrm>
            <a:off x="7633952" y="412090"/>
            <a:ext cx="1404732" cy="1404732"/>
          </a:xfrm>
          <a:prstGeom prst="ellipse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sz="1600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53B016FB-E026-46CC-92E5-7D348C9A5324}"/>
              </a:ext>
            </a:extLst>
          </p:cNvPr>
          <p:cNvSpPr/>
          <p:nvPr/>
        </p:nvSpPr>
        <p:spPr>
          <a:xfrm>
            <a:off x="7714755" y="492893"/>
            <a:ext cx="1243124" cy="1243124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sz="1600">
              <a:solidFill>
                <a:schemeClr val="accent4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CAF14F96-E6D8-4D56-ACC4-C07480C30281}"/>
              </a:ext>
            </a:extLst>
          </p:cNvPr>
          <p:cNvSpPr txBox="1"/>
          <p:nvPr/>
        </p:nvSpPr>
        <p:spPr>
          <a:xfrm>
            <a:off x="8081477" y="754141"/>
            <a:ext cx="5096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5</a:t>
            </a:r>
            <a:endParaRPr lang="vi-VN" sz="2400" b="1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A40F41E6-7996-4CA6-A3E5-B194170C4124}"/>
              </a:ext>
            </a:extLst>
          </p:cNvPr>
          <p:cNvSpPr txBox="1"/>
          <p:nvPr/>
        </p:nvSpPr>
        <p:spPr>
          <a:xfrm>
            <a:off x="8035159" y="731228"/>
            <a:ext cx="5096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endParaRPr lang="vi-VN" sz="2400" b="1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834982FD-AF5A-4820-875D-CB3C35622856}"/>
              </a:ext>
            </a:extLst>
          </p:cNvPr>
          <p:cNvSpPr txBox="1"/>
          <p:nvPr/>
        </p:nvSpPr>
        <p:spPr>
          <a:xfrm>
            <a:off x="8081477" y="777055"/>
            <a:ext cx="5096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endParaRPr lang="vi-VN" sz="2400" b="1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D4B261AA-3F55-49CB-B9E2-478723121CA0}"/>
              </a:ext>
            </a:extLst>
          </p:cNvPr>
          <p:cNvSpPr txBox="1"/>
          <p:nvPr/>
        </p:nvSpPr>
        <p:spPr>
          <a:xfrm>
            <a:off x="8081477" y="739098"/>
            <a:ext cx="5096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endParaRPr lang="vi-VN" sz="2400" b="1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1B6375BC-5A0E-40F6-B18F-567A97E5EBF2}"/>
              </a:ext>
            </a:extLst>
          </p:cNvPr>
          <p:cNvSpPr txBox="1"/>
          <p:nvPr/>
        </p:nvSpPr>
        <p:spPr>
          <a:xfrm>
            <a:off x="8081477" y="777054"/>
            <a:ext cx="5096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endParaRPr lang="vi-VN" sz="2400" b="1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8DBC494F-8A43-4B47-A0CF-A78D296553BF}"/>
              </a:ext>
            </a:extLst>
          </p:cNvPr>
          <p:cNvSpPr txBox="1"/>
          <p:nvPr/>
        </p:nvSpPr>
        <p:spPr>
          <a:xfrm>
            <a:off x="7818718" y="914400"/>
            <a:ext cx="10351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Hết</a:t>
            </a:r>
            <a:r>
              <a:rPr lang="en-US" sz="2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giờ</a:t>
            </a:r>
            <a:endParaRPr lang="vi-VN" sz="20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688915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>
        <p:pull/>
      </p:transition>
    </mc:Choice>
    <mc:Fallback xmlns="">
      <p:transition advClick="0">
        <p:pull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5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250"/>
                            </p:stCondLst>
                            <p:childTnLst>
                              <p:par>
                                <p:cTn id="9" presetID="21" presetClass="entr" presetSubtype="1" repeatCount="5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1" presetClass="entr" presetSubtype="1" repeatCount="5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7" presetID="1" presetClass="exit" presetSubtype="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1" presetID="1" presetClass="exit" presetSubtype="0" fill="hold" grpId="1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5" presetID="1" presetClass="exit" presetSubtype="0" fill="hold" grpId="1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9" presetID="1" presetClass="exit" presetSubtype="0" fill="hold" grpId="1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3" presetID="1" presetClass="exit" presetSubtype="0" fill="hold" grpId="1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5" presetID="53" presetClass="entr" presetSubtype="16" fill="hold" grpId="0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2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2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  <p:bldP spid="16" grpId="0"/>
      <p:bldP spid="16" grpId="1"/>
      <p:bldP spid="17" grpId="0"/>
      <p:bldP spid="17" grpId="1"/>
      <p:bldP spid="18" grpId="0"/>
      <p:bldP spid="18" grpId="1"/>
      <p:bldP spid="19" grpId="0"/>
      <p:bldP spid="19" grpId="1"/>
      <p:bldP spid="20" grpId="0"/>
      <p:bldP spid="20" grpId="1"/>
      <p:bldP spid="2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60" t="26711" r="5027" b="59138"/>
          <a:stretch/>
        </p:blipFill>
        <p:spPr>
          <a:xfrm>
            <a:off x="72091" y="2209800"/>
            <a:ext cx="8999818" cy="1847045"/>
          </a:xfrm>
          <a:prstGeom prst="rect">
            <a:avLst/>
          </a:prstGeom>
        </p:spPr>
      </p:pic>
      <p:sp>
        <p:nvSpPr>
          <p:cNvPr id="5" name="Rounded Rectangle 4"/>
          <p:cNvSpPr/>
          <p:nvPr/>
        </p:nvSpPr>
        <p:spPr>
          <a:xfrm>
            <a:off x="1524000" y="228600"/>
            <a:ext cx="6096000" cy="685800"/>
          </a:xfrm>
          <a:prstGeom prst="round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Bé</a:t>
            </a:r>
            <a:r>
              <a:rPr lang="en-US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bức</a:t>
            </a:r>
            <a:r>
              <a:rPr lang="en-US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tranh</a:t>
            </a:r>
            <a:r>
              <a:rPr lang="en-US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/>
            <a:r>
              <a:rPr lang="en-US" sz="24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sắp</a:t>
            </a:r>
            <a:r>
              <a:rPr lang="en-US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xếp</a:t>
            </a:r>
            <a:r>
              <a:rPr lang="en-US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sắp</a:t>
            </a:r>
            <a:r>
              <a:rPr lang="en-US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xếp</a:t>
            </a:r>
            <a:r>
              <a:rPr lang="en-US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xen</a:t>
            </a:r>
            <a:r>
              <a:rPr lang="en-US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kẽ</a:t>
            </a:r>
            <a:endParaRPr lang="en-US" sz="24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023720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>
        <p:pull/>
      </p:transition>
    </mc:Choice>
    <mc:Fallback xmlns="">
      <p:transition advClick="0">
        <p:pull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425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125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C9F4405-EEC5-4064-9788-482B87D3C3B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719" y="0"/>
            <a:ext cx="9144000" cy="68580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8717C9AF-0A84-4587-ABC3-8D6A50F0467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112144" y="-502617"/>
            <a:ext cx="1081310" cy="1405444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450BA4C9-1FF6-4D14-8255-382B07EBBA5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618061" y="913870"/>
            <a:ext cx="1595592" cy="2014526"/>
          </a:xfrm>
          <a:prstGeom prst="rect">
            <a:avLst/>
          </a:prstGeom>
        </p:spPr>
      </p:pic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8FD7FDCD-B470-46F8-89FA-C6B62EB95F84}"/>
              </a:ext>
            </a:extLst>
          </p:cNvPr>
          <p:cNvCxnSpPr>
            <a:cxnSpLocks/>
            <a:stCxn id="18" idx="3"/>
          </p:cNvCxnSpPr>
          <p:nvPr/>
        </p:nvCxnSpPr>
        <p:spPr>
          <a:xfrm>
            <a:off x="6159062" y="4225581"/>
            <a:ext cx="176572" cy="12924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E80D18A4-2E8A-4F37-8056-A47DBDBAFD3B}"/>
              </a:ext>
            </a:extLst>
          </p:cNvPr>
          <p:cNvCxnSpPr>
            <a:cxnSpLocks/>
          </p:cNvCxnSpPr>
          <p:nvPr/>
        </p:nvCxnSpPr>
        <p:spPr>
          <a:xfrm>
            <a:off x="6335633" y="4214187"/>
            <a:ext cx="0" cy="870138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C0964775-4FE7-467B-8D05-68C19C44BA1E}"/>
              </a:ext>
            </a:extLst>
          </p:cNvPr>
          <p:cNvCxnSpPr>
            <a:cxnSpLocks/>
          </p:cNvCxnSpPr>
          <p:nvPr/>
        </p:nvCxnSpPr>
        <p:spPr>
          <a:xfrm>
            <a:off x="1873413" y="5084325"/>
            <a:ext cx="4431955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CB83C674-7E28-42DD-9674-76C30FD24F33}"/>
              </a:ext>
            </a:extLst>
          </p:cNvPr>
          <p:cNvCxnSpPr>
            <a:cxnSpLocks/>
          </p:cNvCxnSpPr>
          <p:nvPr/>
        </p:nvCxnSpPr>
        <p:spPr>
          <a:xfrm>
            <a:off x="1873413" y="4214187"/>
            <a:ext cx="0" cy="870138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ectangle 17">
            <a:extLst>
              <a:ext uri="{FF2B5EF4-FFF2-40B4-BE49-F238E27FC236}">
                <a16:creationId xmlns:a16="http://schemas.microsoft.com/office/drawing/2014/main" id="{DBE6DDA6-0E8C-435D-8205-B87CBA55B29E}"/>
              </a:ext>
            </a:extLst>
          </p:cNvPr>
          <p:cNvSpPr/>
          <p:nvPr/>
        </p:nvSpPr>
        <p:spPr>
          <a:xfrm>
            <a:off x="1391997" y="3763076"/>
            <a:ext cx="4767065" cy="925010"/>
          </a:xfrm>
          <a:prstGeom prst="rect">
            <a:avLst/>
          </a:prstGeom>
          <a:solidFill>
            <a:srgbClr val="49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B1438B54-135D-422B-886C-15584C1BE4D0}"/>
              </a:ext>
            </a:extLst>
          </p:cNvPr>
          <p:cNvSpPr/>
          <p:nvPr/>
        </p:nvSpPr>
        <p:spPr>
          <a:xfrm>
            <a:off x="1405406" y="3763075"/>
            <a:ext cx="4376699" cy="925010"/>
          </a:xfrm>
          <a:prstGeom prst="rect">
            <a:avLst/>
          </a:prstGeom>
          <a:solidFill>
            <a:srgbClr val="FB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HĐ2: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Sắp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xếp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quy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tắc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1-1</a:t>
            </a:r>
            <a:endParaRPr lang="en-US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4" name="Oval 33">
            <a:extLst>
              <a:ext uri="{FF2B5EF4-FFF2-40B4-BE49-F238E27FC236}">
                <a16:creationId xmlns:a16="http://schemas.microsoft.com/office/drawing/2014/main" id="{1862F506-E18A-4C34-BFEC-E5A2F5DC0554}"/>
              </a:ext>
            </a:extLst>
          </p:cNvPr>
          <p:cNvSpPr/>
          <p:nvPr/>
        </p:nvSpPr>
        <p:spPr>
          <a:xfrm>
            <a:off x="1460571" y="4828222"/>
            <a:ext cx="694641" cy="833868"/>
          </a:xfrm>
          <a:prstGeom prst="ellipse">
            <a:avLst/>
          </a:prstGeom>
          <a:gradFill>
            <a:gsLst>
              <a:gs pos="3300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Oval 34">
            <a:extLst>
              <a:ext uri="{FF2B5EF4-FFF2-40B4-BE49-F238E27FC236}">
                <a16:creationId xmlns:a16="http://schemas.microsoft.com/office/drawing/2014/main" id="{EB461857-E04A-4DA5-BD17-CC3DD0397291}"/>
              </a:ext>
            </a:extLst>
          </p:cNvPr>
          <p:cNvSpPr/>
          <p:nvPr/>
        </p:nvSpPr>
        <p:spPr>
          <a:xfrm>
            <a:off x="6207205" y="5662090"/>
            <a:ext cx="538328" cy="615402"/>
          </a:xfrm>
          <a:prstGeom prst="ellipse">
            <a:avLst/>
          </a:prstGeom>
          <a:gradFill>
            <a:gsLst>
              <a:gs pos="3300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Oval 35">
            <a:extLst>
              <a:ext uri="{FF2B5EF4-FFF2-40B4-BE49-F238E27FC236}">
                <a16:creationId xmlns:a16="http://schemas.microsoft.com/office/drawing/2014/main" id="{2A54360A-A42A-4475-A30E-000BF448B8ED}"/>
              </a:ext>
            </a:extLst>
          </p:cNvPr>
          <p:cNvSpPr/>
          <p:nvPr/>
        </p:nvSpPr>
        <p:spPr>
          <a:xfrm>
            <a:off x="3290774" y="4744362"/>
            <a:ext cx="327500" cy="374389"/>
          </a:xfrm>
          <a:prstGeom prst="ellipse">
            <a:avLst/>
          </a:prstGeom>
          <a:gradFill>
            <a:gsLst>
              <a:gs pos="3300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Oval 36">
            <a:extLst>
              <a:ext uri="{FF2B5EF4-FFF2-40B4-BE49-F238E27FC236}">
                <a16:creationId xmlns:a16="http://schemas.microsoft.com/office/drawing/2014/main" id="{6F2C5C48-996A-41F0-BA86-111A906049E9}"/>
              </a:ext>
            </a:extLst>
          </p:cNvPr>
          <p:cNvSpPr/>
          <p:nvPr/>
        </p:nvSpPr>
        <p:spPr>
          <a:xfrm>
            <a:off x="2602654" y="1222022"/>
            <a:ext cx="426037" cy="511427"/>
          </a:xfrm>
          <a:prstGeom prst="ellipse">
            <a:avLst/>
          </a:prstGeom>
          <a:gradFill>
            <a:gsLst>
              <a:gs pos="3300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Oval 37">
            <a:extLst>
              <a:ext uri="{FF2B5EF4-FFF2-40B4-BE49-F238E27FC236}">
                <a16:creationId xmlns:a16="http://schemas.microsoft.com/office/drawing/2014/main" id="{7BDECB4D-FCBE-4DA0-91C1-FE019798055D}"/>
              </a:ext>
            </a:extLst>
          </p:cNvPr>
          <p:cNvSpPr/>
          <p:nvPr/>
        </p:nvSpPr>
        <p:spPr>
          <a:xfrm>
            <a:off x="5902729" y="3324508"/>
            <a:ext cx="553331" cy="615395"/>
          </a:xfrm>
          <a:prstGeom prst="ellipse">
            <a:avLst/>
          </a:prstGeom>
          <a:gradFill>
            <a:gsLst>
              <a:gs pos="3300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Heart 1">
            <a:extLst>
              <a:ext uri="{FF2B5EF4-FFF2-40B4-BE49-F238E27FC236}">
                <a16:creationId xmlns:a16="http://schemas.microsoft.com/office/drawing/2014/main" id="{D7F98401-D3EC-43BE-89E3-102D21780BE8}"/>
              </a:ext>
            </a:extLst>
          </p:cNvPr>
          <p:cNvSpPr/>
          <p:nvPr/>
        </p:nvSpPr>
        <p:spPr>
          <a:xfrm>
            <a:off x="28194000" y="-5201474"/>
            <a:ext cx="15832033" cy="14279663"/>
          </a:xfrm>
          <a:prstGeom prst="hear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Heart 21">
            <a:extLst>
              <a:ext uri="{FF2B5EF4-FFF2-40B4-BE49-F238E27FC236}">
                <a16:creationId xmlns:a16="http://schemas.microsoft.com/office/drawing/2014/main" id="{A89D9BBB-90C7-490E-A60F-51E86B8E3375}"/>
              </a:ext>
            </a:extLst>
          </p:cNvPr>
          <p:cNvSpPr/>
          <p:nvPr/>
        </p:nvSpPr>
        <p:spPr>
          <a:xfrm>
            <a:off x="30354043" y="-5201474"/>
            <a:ext cx="15832033" cy="14279663"/>
          </a:xfrm>
          <a:prstGeom prst="heart">
            <a:avLst/>
          </a:prstGeom>
          <a:solidFill>
            <a:srgbClr val="FBF46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Heart 22">
            <a:extLst>
              <a:ext uri="{FF2B5EF4-FFF2-40B4-BE49-F238E27FC236}">
                <a16:creationId xmlns:a16="http://schemas.microsoft.com/office/drawing/2014/main" id="{3B876FC8-9BB3-417C-B0E6-11949B4DBC62}"/>
              </a:ext>
            </a:extLst>
          </p:cNvPr>
          <p:cNvSpPr/>
          <p:nvPr/>
        </p:nvSpPr>
        <p:spPr>
          <a:xfrm>
            <a:off x="30369283" y="-5429771"/>
            <a:ext cx="15832033" cy="14279663"/>
          </a:xfrm>
          <a:prstGeom prst="heart">
            <a:avLst/>
          </a:prstGeom>
          <a:solidFill>
            <a:srgbClr val="B4FE9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Heart 23">
            <a:extLst>
              <a:ext uri="{FF2B5EF4-FFF2-40B4-BE49-F238E27FC236}">
                <a16:creationId xmlns:a16="http://schemas.microsoft.com/office/drawing/2014/main" id="{01D19428-766B-4010-A3F0-37B6355833AE}"/>
              </a:ext>
            </a:extLst>
          </p:cNvPr>
          <p:cNvSpPr/>
          <p:nvPr/>
        </p:nvSpPr>
        <p:spPr>
          <a:xfrm>
            <a:off x="30830520" y="-5355556"/>
            <a:ext cx="15832033" cy="14279663"/>
          </a:xfrm>
          <a:prstGeom prst="heart">
            <a:avLst/>
          </a:prstGeom>
          <a:solidFill>
            <a:srgbClr val="77E4D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Heart 24">
            <a:extLst>
              <a:ext uri="{FF2B5EF4-FFF2-40B4-BE49-F238E27FC236}">
                <a16:creationId xmlns:a16="http://schemas.microsoft.com/office/drawing/2014/main" id="{245644ED-2B00-4820-9B1A-4273B0F1D555}"/>
              </a:ext>
            </a:extLst>
          </p:cNvPr>
          <p:cNvSpPr/>
          <p:nvPr/>
        </p:nvSpPr>
        <p:spPr>
          <a:xfrm>
            <a:off x="30861000" y="-5218699"/>
            <a:ext cx="15832033" cy="14279663"/>
          </a:xfrm>
          <a:prstGeom prst="heart">
            <a:avLst/>
          </a:prstGeom>
          <a:solidFill>
            <a:srgbClr val="998C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98481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5000"/>
    </mc:Choice>
    <mc:Fallback xmlns="">
      <p:transition advClick="0" advTm="5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250" fill="hold"/>
                                        <p:tgtEl>
                                          <p:spTgt spid="3"/>
                                        </p:tgtEl>
                                      </p:cBhvr>
                                      <p:by x="120000" y="12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ntr" presetSubtype="32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6" presetClass="exit" presetSubtype="16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circle(in)">
                                      <p:cBhvr>
                                        <p:cTn id="1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6" presetClass="exit" presetSubtype="16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circle(in)">
                                      <p:cBhvr>
                                        <p:cTn id="1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6" presetClass="entr" presetSubtype="32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6" presetClass="exit" presetSubtype="16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circle(in)">
                                      <p:cBhvr>
                                        <p:cTn id="2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2" presetClass="entr" presetSubtype="8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6" presetClass="entr" presetSubtype="32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3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6" presetClass="exit" presetSubtype="16" fill="hold" grpId="1" nodeType="withEffect">
                                  <p:stCondLst>
                                    <p:cond delay="1500"/>
                                  </p:stCondLst>
                                  <p:childTnLst>
                                    <p:animEffect transition="out" filter="circle(in)">
                                      <p:cBhvr>
                                        <p:cTn id="3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2" presetClass="entr" presetSubtype="8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1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2" fill="hold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6" presetClass="entr" presetSubtype="32" fill="hold" grpId="0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5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6" presetClass="exit" presetSubtype="16" fill="hold" grpId="1" nodeType="with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circle(in)">
                                      <p:cBhvr>
                                        <p:cTn id="5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2" presetClass="entr" presetSubtype="4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31" presetClass="entr" presetSubtype="0" fill="hold" grpId="0" nodeType="withEffect">
                                  <p:stCondLst>
                                    <p:cond delay="275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3750"/>
                            </p:stCondLst>
                            <p:childTnLst>
                              <p:par>
                                <p:cTn id="68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4750"/>
                            </p:stCondLst>
                            <p:childTnLst>
                              <p:par>
                                <p:cTn id="7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5750"/>
                            </p:stCondLst>
                            <p:childTnLst>
                              <p:par>
                                <p:cTn id="82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6750"/>
                            </p:stCondLst>
                            <p:childTnLst>
                              <p:par>
                                <p:cTn id="89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9" grpId="0" animBg="1"/>
      <p:bldP spid="34" grpId="0" animBg="1"/>
      <p:bldP spid="34" grpId="1" animBg="1"/>
      <p:bldP spid="35" grpId="0" animBg="1"/>
      <p:bldP spid="35" grpId="1" animBg="1"/>
      <p:bldP spid="36" grpId="0" animBg="1"/>
      <p:bldP spid="36" grpId="1" animBg="1"/>
      <p:bldP spid="37" grpId="0" animBg="1"/>
      <p:bldP spid="37" grpId="1" animBg="1"/>
      <p:bldP spid="38" grpId="0" animBg="1"/>
      <p:bldP spid="38" grpId="1" animBg="1"/>
      <p:bldP spid="2" grpId="0" animBg="1"/>
      <p:bldP spid="22" grpId="0" animBg="1"/>
      <p:bldP spid="23" grpId="0" animBg="1"/>
      <p:bldP spid="24" grpId="0" animBg="1"/>
      <p:bldP spid="2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-1" y="3320669"/>
            <a:ext cx="9143429" cy="25908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38202" y="3320668"/>
            <a:ext cx="3024791" cy="302479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193" y="2996415"/>
            <a:ext cx="2762250" cy="276225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7755" y="3320669"/>
            <a:ext cx="3062891" cy="3062891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3674" y="3059936"/>
            <a:ext cx="2762250" cy="276225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0646" y="3430037"/>
            <a:ext cx="2844153" cy="2844153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9200" y="3059936"/>
            <a:ext cx="2762250" cy="2762250"/>
          </a:xfrm>
          <a:prstGeom prst="rect">
            <a:avLst/>
          </a:prstGeom>
        </p:spPr>
      </p:pic>
      <p:sp>
        <p:nvSpPr>
          <p:cNvPr id="12" name="Rounded Rectangle 11"/>
          <p:cNvSpPr/>
          <p:nvPr/>
        </p:nvSpPr>
        <p:spPr>
          <a:xfrm>
            <a:off x="1981200" y="152400"/>
            <a:ext cx="5742834" cy="403193"/>
          </a:xfrm>
          <a:prstGeom prst="round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Quy</a:t>
            </a:r>
            <a:r>
              <a:rPr lang="en-US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tắc</a:t>
            </a:r>
            <a:r>
              <a:rPr lang="en-US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sắp</a:t>
            </a:r>
            <a:r>
              <a:rPr lang="en-US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xếp</a:t>
            </a:r>
            <a:r>
              <a:rPr lang="en-US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1-1</a:t>
            </a:r>
            <a:endParaRPr lang="en-US" sz="24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2895314" y="1066800"/>
            <a:ext cx="3352800" cy="1828800"/>
          </a:xfrm>
          <a:prstGeom prst="roundRect">
            <a:avLst/>
          </a:prstGeom>
          <a:solidFill>
            <a:srgbClr val="0070C0">
              <a:alpha val="49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6589" y="762000"/>
            <a:ext cx="3024791" cy="3024791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99521" y="449941"/>
            <a:ext cx="2762250" cy="2762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00903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1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1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4" presetClass="entr" presetSubtype="10" fill="hold" nodeType="withEffect">
                                  <p:stCondLst>
                                    <p:cond delay="1175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1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4750"/>
                            </p:stCondLst>
                            <p:childTnLst>
                              <p:par>
                                <p:cTn id="16" presetID="14" presetClass="entr" presetSubtype="1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1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7250"/>
                            </p:stCondLst>
                            <p:childTnLst>
                              <p:par>
                                <p:cTn id="20" presetID="14" presetClass="entr" presetSubtype="1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1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9750"/>
                            </p:stCondLst>
                            <p:childTnLst>
                              <p:par>
                                <p:cTn id="24" presetID="14" presetClass="entr" presetSubtype="1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6" dur="1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2250"/>
                            </p:stCondLst>
                            <p:childTnLst>
                              <p:par>
                                <p:cTn id="28" presetID="14" presetClass="entr" presetSubtype="1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1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4750"/>
                            </p:stCondLst>
                            <p:childTnLst>
                              <p:par>
                                <p:cTn id="32" presetID="14" presetClass="entr" presetSubtype="1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4" dur="1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7250"/>
                            </p:stCondLst>
                            <p:childTnLst>
                              <p:par>
                                <p:cTn id="36" presetID="30" presetClass="emph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7" dur="7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38" dur="7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39" dur="7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40" dur="7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85</TotalTime>
  <Words>295</Words>
  <Application>Microsoft Office PowerPoint</Application>
  <PresentationFormat>On-screen Show (4:3)</PresentationFormat>
  <Paragraphs>55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9" baseType="lpstr">
      <vt:lpstr>Arial</vt:lpstr>
      <vt:lpstr>Calibri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Admin</cp:lastModifiedBy>
  <cp:revision>12</cp:revision>
  <dcterms:created xsi:type="dcterms:W3CDTF">2021-11-13T12:47:57Z</dcterms:created>
  <dcterms:modified xsi:type="dcterms:W3CDTF">2022-02-12T14:11:35Z</dcterms:modified>
</cp:coreProperties>
</file>