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6" r:id="rId6"/>
    <p:sldId id="262" r:id="rId7"/>
    <p:sldId id="263" r:id="rId8"/>
    <p:sldId id="267" r:id="rId9"/>
    <p:sldId id="264" r:id="rId10"/>
    <p:sldId id="260" r:id="rId11"/>
    <p:sldId id="261" r:id="rId12"/>
    <p:sldId id="265" r:id="rId13"/>
    <p:sldId id="271" r:id="rId14"/>
    <p:sldId id="272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949B9-DD6A-49A4-A33E-972BD26AA0C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EC9C80-29E6-49E1-A998-8E74F56EB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50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EC9C80-29E6-49E1-A998-8E74F56EBB5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3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39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09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76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009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6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62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80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37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067B-CC12-4728-9D96-92FE80871BF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7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9067B-CC12-4728-9D96-92FE80871BF7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06206-E039-43E3-9FAB-9D9FA7898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1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6482" y="381000"/>
            <a:ext cx="753103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/>
              <a:t>Khám</a:t>
            </a:r>
            <a:r>
              <a:rPr lang="en-US" sz="4000" b="1" dirty="0"/>
              <a:t> </a:t>
            </a:r>
            <a:r>
              <a:rPr lang="en-US" sz="4000" b="1" dirty="0" err="1"/>
              <a:t>phá</a:t>
            </a:r>
            <a:r>
              <a:rPr lang="en-US" sz="4000" b="1" dirty="0"/>
              <a:t> </a:t>
            </a:r>
            <a:r>
              <a:rPr lang="en-US" sz="4000" b="1" dirty="0" err="1"/>
              <a:t>môi</a:t>
            </a:r>
            <a:r>
              <a:rPr lang="en-US" sz="4000" b="1" dirty="0"/>
              <a:t> </a:t>
            </a:r>
            <a:r>
              <a:rPr lang="en-US" sz="4000" b="1" dirty="0" err="1"/>
              <a:t>trường</a:t>
            </a:r>
            <a:r>
              <a:rPr lang="en-US" sz="4000" b="1" dirty="0"/>
              <a:t> </a:t>
            </a:r>
            <a:r>
              <a:rPr lang="en-US" sz="4000" b="1" dirty="0" err="1"/>
              <a:t>xung</a:t>
            </a:r>
            <a:r>
              <a:rPr lang="en-US" sz="4000" b="1" dirty="0"/>
              <a:t> </a:t>
            </a:r>
            <a:r>
              <a:rPr lang="en-US" sz="4000" b="1" dirty="0" err="1"/>
              <a:t>quanh</a:t>
            </a:r>
            <a:endParaRPr lang="en-US" sz="4000" b="1" dirty="0"/>
          </a:p>
          <a:p>
            <a:endParaRPr lang="en-US" sz="4000" b="1" dirty="0"/>
          </a:p>
          <a:p>
            <a:r>
              <a:rPr lang="en-US" sz="3600" dirty="0" err="1"/>
              <a:t>Đề</a:t>
            </a:r>
            <a:r>
              <a:rPr lang="en-US" sz="3600" dirty="0"/>
              <a:t> </a:t>
            </a:r>
            <a:r>
              <a:rPr lang="en-US" sz="3600" dirty="0" err="1"/>
              <a:t>tài</a:t>
            </a:r>
            <a:r>
              <a:rPr lang="en-US" sz="3600" dirty="0"/>
              <a:t>: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bàng</a:t>
            </a:r>
            <a:r>
              <a:rPr lang="en-US" sz="3600" dirty="0"/>
              <a:t>,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phượng</a:t>
            </a:r>
            <a:r>
              <a:rPr lang="en-US" sz="3600" dirty="0"/>
              <a:t>,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xoài</a:t>
            </a:r>
            <a:endParaRPr lang="en-US" sz="3600" dirty="0"/>
          </a:p>
          <a:p>
            <a:r>
              <a:rPr lang="en-US" sz="3600" dirty="0" err="1"/>
              <a:t>Đối</a:t>
            </a:r>
            <a:r>
              <a:rPr lang="en-US" sz="3600" dirty="0"/>
              <a:t> </a:t>
            </a:r>
            <a:r>
              <a:rPr lang="en-US" sz="3600" dirty="0" err="1"/>
              <a:t>tượng</a:t>
            </a:r>
            <a:r>
              <a:rPr lang="en-US" sz="3600" dirty="0"/>
              <a:t>: 3-4 </a:t>
            </a:r>
            <a:r>
              <a:rPr lang="en-US" sz="3600" dirty="0" err="1"/>
              <a:t>tuổi</a:t>
            </a:r>
            <a:endParaRPr lang="en-US" sz="3600" dirty="0"/>
          </a:p>
          <a:p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gian</a:t>
            </a:r>
            <a:r>
              <a:rPr lang="en-US" sz="3600" dirty="0"/>
              <a:t>: 20-25 </a:t>
            </a:r>
            <a:r>
              <a:rPr lang="en-US" sz="3600" dirty="0" err="1"/>
              <a:t>phút</a:t>
            </a:r>
            <a:endParaRPr lang="en-US" sz="3600" dirty="0"/>
          </a:p>
          <a:p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soạn:Dương</a:t>
            </a:r>
            <a:r>
              <a:rPr lang="en-US" sz="3600" dirty="0"/>
              <a:t> </a:t>
            </a:r>
            <a:r>
              <a:rPr lang="en-US" sz="3600" dirty="0" err="1"/>
              <a:t>Thị</a:t>
            </a:r>
            <a:r>
              <a:rPr lang="en-US" sz="3600" dirty="0"/>
              <a:t> Thu </a:t>
            </a:r>
            <a:r>
              <a:rPr lang="en-US" sz="3600"/>
              <a:t>Hằng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219767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0"/>
            <a:ext cx="92964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3342458" y="6005231"/>
            <a:ext cx="2306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Cây</a:t>
            </a:r>
            <a:r>
              <a:rPr lang="en-US" sz="4800" b="1" dirty="0"/>
              <a:t> </a:t>
            </a:r>
            <a:r>
              <a:rPr lang="en-US" sz="4800" b="1" dirty="0" err="1"/>
              <a:t>xoài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855840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52561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3"/>
            <a:ext cx="9144000" cy="68710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144094"/>
            <a:ext cx="4419600" cy="27139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3949"/>
            <a:ext cx="2438400" cy="1387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173" y="304800"/>
            <a:ext cx="2176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quả</a:t>
            </a:r>
            <a:r>
              <a:rPr lang="en-US" sz="3600" dirty="0"/>
              <a:t> </a:t>
            </a:r>
            <a:r>
              <a:rPr lang="en-US" sz="3600" dirty="0" err="1"/>
              <a:t>ăn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8537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" y="3505200"/>
            <a:ext cx="4800600" cy="335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0"/>
            <a:ext cx="4800600" cy="35117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05201"/>
            <a:ext cx="43434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96" y="-6529"/>
            <a:ext cx="4333603" cy="351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-1"/>
            <a:ext cx="4648200" cy="35052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" y="0"/>
            <a:ext cx="4424400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3733800"/>
            <a:ext cx="5715000" cy="3124200"/>
          </a:xfrm>
          <a:prstGeom prst="rect">
            <a:avLst/>
          </a:prstGeom>
        </p:spPr>
      </p:pic>
      <p:sp>
        <p:nvSpPr>
          <p:cNvPr id="8" name="Heart 7"/>
          <p:cNvSpPr/>
          <p:nvPr/>
        </p:nvSpPr>
        <p:spPr>
          <a:xfrm>
            <a:off x="3657600" y="1123949"/>
            <a:ext cx="1676400" cy="12573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647748">
            <a:off x="2038350" y="5082817"/>
            <a:ext cx="49149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9931517">
            <a:off x="2121234" y="5175003"/>
            <a:ext cx="4749131" cy="2417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29000"/>
            <a:ext cx="4495800" cy="31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-6531"/>
            <a:ext cx="4624251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3672840"/>
            <a:ext cx="4648200" cy="31851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8600"/>
            <a:ext cx="4953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chơi</a:t>
            </a:r>
            <a:r>
              <a:rPr lang="en-US" sz="3200" dirty="0"/>
              <a:t>: </a:t>
            </a:r>
            <a:r>
              <a:rPr lang="en-US" sz="3200" dirty="0" err="1"/>
              <a:t>Thi</a:t>
            </a:r>
            <a:r>
              <a:rPr lang="en-US" sz="3200" dirty="0"/>
              <a:t> </a:t>
            </a:r>
            <a:r>
              <a:rPr lang="en-US" sz="3200" dirty="0" err="1"/>
              <a:t>xem</a:t>
            </a:r>
            <a:r>
              <a:rPr lang="en-US" sz="3200" dirty="0"/>
              <a:t> </a:t>
            </a:r>
            <a:r>
              <a:rPr lang="en-US" sz="3200" dirty="0" err="1"/>
              <a:t>ai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endParaRPr lang="en-US" sz="3200" dirty="0"/>
          </a:p>
          <a:p>
            <a:r>
              <a:rPr lang="en-US" dirty="0"/>
              <a:t>(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lô</a:t>
            </a:r>
            <a:r>
              <a:rPr lang="en-US" dirty="0"/>
              <a:t> </a:t>
            </a:r>
            <a:r>
              <a:rPr lang="en-US" dirty="0" err="1"/>
              <a:t>tô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bàng</a:t>
            </a:r>
            <a:r>
              <a:rPr lang="en-US" dirty="0"/>
              <a:t>,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phượng</a:t>
            </a:r>
            <a:r>
              <a:rPr lang="en-US" dirty="0"/>
              <a:t>,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xoài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762"/>
            <a:ext cx="4495801" cy="245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9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9467" y="76200"/>
            <a:ext cx="5625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/>
              <a:t>Trò</a:t>
            </a:r>
            <a:r>
              <a:rPr lang="en-US" sz="4800" dirty="0"/>
              <a:t> </a:t>
            </a:r>
            <a:r>
              <a:rPr lang="en-US" sz="4800" dirty="0" err="1"/>
              <a:t>chơi</a:t>
            </a:r>
            <a:r>
              <a:rPr lang="en-US" sz="4800" dirty="0"/>
              <a:t>: </a:t>
            </a:r>
            <a:r>
              <a:rPr lang="en-US" sz="4800" dirty="0" err="1"/>
              <a:t>Về</a:t>
            </a:r>
            <a:r>
              <a:rPr lang="en-US" sz="4800" dirty="0"/>
              <a:t> </a:t>
            </a:r>
            <a:r>
              <a:rPr lang="en-US" sz="4800" dirty="0" err="1"/>
              <a:t>đúng</a:t>
            </a:r>
            <a:r>
              <a:rPr lang="en-US" sz="4800" dirty="0"/>
              <a:t> </a:t>
            </a:r>
            <a:r>
              <a:rPr lang="en-US" sz="4800" dirty="0" err="1"/>
              <a:t>nhà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77253326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0" y="1905000"/>
            <a:ext cx="541340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i="1" dirty="0" err="1">
                <a:solidFill>
                  <a:srgbClr val="FF0000"/>
                </a:solidFill>
              </a:rPr>
              <a:t>Kết</a:t>
            </a:r>
            <a:r>
              <a:rPr lang="en-US" sz="11500" b="1" i="1" dirty="0">
                <a:solidFill>
                  <a:srgbClr val="FF0000"/>
                </a:solidFill>
              </a:rPr>
              <a:t> </a:t>
            </a:r>
            <a:r>
              <a:rPr lang="en-US" sz="11500" b="1" i="1" dirty="0" err="1">
                <a:solidFill>
                  <a:srgbClr val="FF0000"/>
                </a:solidFill>
              </a:rPr>
              <a:t>Thúc</a:t>
            </a:r>
            <a:endParaRPr lang="en-US" sz="11500" b="1" i="1" dirty="0">
              <a:solidFill>
                <a:srgbClr val="FF0000"/>
              </a:solidFill>
            </a:endParaRPr>
          </a:p>
        </p:txBody>
      </p:sp>
      <p:pic>
        <p:nvPicPr>
          <p:cNvPr id="3" name="EmYeuCayXanh-NganHa_35pm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8829" y="63246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9149" y="6211669"/>
            <a:ext cx="4799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hát</a:t>
            </a:r>
            <a:r>
              <a:rPr lang="en-US" sz="3600" dirty="0"/>
              <a:t>: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cây</a:t>
            </a:r>
            <a:r>
              <a:rPr lang="en-US" sz="3600" dirty="0"/>
              <a:t> </a:t>
            </a:r>
            <a:r>
              <a:rPr lang="en-US" sz="3600" dirty="0" err="1"/>
              <a:t>xanh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9086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5001" y="4648200"/>
            <a:ext cx="32765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hát</a:t>
            </a:r>
            <a:r>
              <a:rPr lang="en-US" sz="2800" dirty="0"/>
              <a:t>: </a:t>
            </a:r>
            <a:r>
              <a:rPr lang="en-US" sz="2800" dirty="0" err="1"/>
              <a:t>Lí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xanh</a:t>
            </a:r>
            <a:r>
              <a:rPr lang="en-US" sz="2800" dirty="0"/>
              <a:t> </a:t>
            </a:r>
            <a:r>
              <a:rPr lang="en-US" sz="2800" dirty="0" err="1"/>
              <a:t>dân</a:t>
            </a:r>
            <a:r>
              <a:rPr lang="en-US" sz="2800" dirty="0"/>
              <a:t> </a:t>
            </a:r>
            <a:r>
              <a:rPr lang="en-US" sz="2800" dirty="0" err="1"/>
              <a:t>ca</a:t>
            </a:r>
            <a:r>
              <a:rPr lang="en-US" sz="2800" dirty="0"/>
              <a:t> Nam </a:t>
            </a:r>
            <a:r>
              <a:rPr lang="en-US" sz="2800" dirty="0" err="1"/>
              <a:t>Bộ</a:t>
            </a:r>
            <a:endParaRPr lang="en-US" sz="2800" dirty="0"/>
          </a:p>
        </p:txBody>
      </p:sp>
      <p:pic>
        <p:nvPicPr>
          <p:cNvPr id="5" name="Lycayxanh-Dangcapnhat_fq2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198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917"/>
            <a:ext cx="161925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22217"/>
            <a:ext cx="1524000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93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9000" y="6019800"/>
            <a:ext cx="24915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/>
              <a:t>Cây</a:t>
            </a:r>
            <a:r>
              <a:rPr lang="en-US" sz="4800" b="1" dirty="0"/>
              <a:t> </a:t>
            </a:r>
            <a:r>
              <a:rPr lang="en-US" sz="4800" b="1" dirty="0" err="1"/>
              <a:t>bàng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18166248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8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6001434"/>
            <a:ext cx="5498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Lấy</a:t>
            </a:r>
            <a:r>
              <a:rPr lang="en-US" sz="3600" dirty="0"/>
              <a:t> </a:t>
            </a:r>
            <a:r>
              <a:rPr lang="en-US" sz="3600" dirty="0" err="1"/>
              <a:t>bóng</a:t>
            </a:r>
            <a:r>
              <a:rPr lang="en-US" sz="3600" dirty="0"/>
              <a:t> </a:t>
            </a:r>
            <a:r>
              <a:rPr lang="en-US" sz="3600" dirty="0" err="1"/>
              <a:t>mát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trẻ</a:t>
            </a:r>
            <a:r>
              <a:rPr lang="en-US" sz="3600" dirty="0"/>
              <a:t> </a:t>
            </a:r>
            <a:r>
              <a:rPr lang="en-US" sz="3600" dirty="0" err="1"/>
              <a:t>vui</a:t>
            </a:r>
            <a:r>
              <a:rPr lang="en-US" sz="3600" dirty="0"/>
              <a:t> </a:t>
            </a:r>
            <a:r>
              <a:rPr lang="en-US" sz="3600" dirty="0" err="1"/>
              <a:t>chơi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164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16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42879" y="6019800"/>
            <a:ext cx="3305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/>
              <a:t>Cây</a:t>
            </a:r>
            <a:r>
              <a:rPr lang="en-US" sz="4800" b="1" dirty="0"/>
              <a:t> </a:t>
            </a:r>
            <a:r>
              <a:rPr lang="en-US" sz="4800" b="1" dirty="0" err="1"/>
              <a:t>phượng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6352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" y="0"/>
            <a:ext cx="91592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0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26668" y="6211669"/>
            <a:ext cx="28906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cảnh</a:t>
            </a:r>
            <a:r>
              <a:rPr lang="en-US" sz="3600" dirty="0"/>
              <a:t> </a:t>
            </a:r>
            <a:r>
              <a:rPr lang="en-US" sz="3600" dirty="0" err="1"/>
              <a:t>quan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336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513"/>
            <a:ext cx="45720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7512"/>
            <a:ext cx="4648200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892566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100</Words>
  <Application>Microsoft Office PowerPoint</Application>
  <PresentationFormat>On-screen Show (4:3)</PresentationFormat>
  <Paragraphs>19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33</cp:revision>
  <dcterms:created xsi:type="dcterms:W3CDTF">2017-02-25T12:43:27Z</dcterms:created>
  <dcterms:modified xsi:type="dcterms:W3CDTF">2021-10-23T16:25:18Z</dcterms:modified>
</cp:coreProperties>
</file>