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4CC9-6114-487D-9627-C7996A8442BD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hung_nen_dep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0029" y="69302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15377"/>
            <a:ext cx="1514929" cy="1514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888217" y="3108093"/>
            <a:ext cx="5663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LÀM QUEN VĂN HỌC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x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724401" cy="6858000"/>
          </a:xfrm>
        </p:spPr>
      </p:pic>
      <p:pic>
        <p:nvPicPr>
          <p:cNvPr id="5" name="Content Placeholder 3" descr="nu-8e6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697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685800"/>
            <a:ext cx="754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6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6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Picture 4" descr="2013-12-10-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7620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0" y="2438400"/>
            <a:ext cx="69698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80000" cy="6858000"/>
          </a:xfrm>
        </p:spPr>
      </p:pic>
      <p:pic>
        <p:nvPicPr>
          <p:cNvPr id="5" name="Content Placeholder 3" descr="b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1"/>
            <a:ext cx="4572000" cy="68580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5852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419601" cy="6858000"/>
          </a:xfrm>
        </p:spPr>
      </p:pic>
      <p:pic>
        <p:nvPicPr>
          <p:cNvPr id="5" name="Picture 4" descr="truong mam non bao ngoc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68579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8427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3444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724401" cy="6858000"/>
          </a:xfrm>
        </p:spPr>
      </p:pic>
      <p:pic>
        <p:nvPicPr>
          <p:cNvPr id="5" name="Content Placeholder 3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4582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572001" cy="6858000"/>
          </a:xfrm>
        </p:spPr>
      </p:pic>
      <p:pic>
        <p:nvPicPr>
          <p:cNvPr id="5" name="Content Placeholder 3" descr="cong-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68275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123</Words>
  <Application>Microsoft Office PowerPoint</Application>
  <PresentationFormat>On-screen Show (4:3)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THT</dc:creator>
  <cp:lastModifiedBy>Admin</cp:lastModifiedBy>
  <cp:revision>8</cp:revision>
  <dcterms:created xsi:type="dcterms:W3CDTF">2013-12-10T06:00:40Z</dcterms:created>
  <dcterms:modified xsi:type="dcterms:W3CDTF">2021-11-16T09:10:38Z</dcterms:modified>
</cp:coreProperties>
</file>