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57" r:id="rId4"/>
    <p:sldId id="263" r:id="rId5"/>
    <p:sldId id="256" r:id="rId6"/>
    <p:sldId id="262" r:id="rId7"/>
    <p:sldId id="258" r:id="rId8"/>
    <p:sldId id="261" r:id="rId9"/>
    <p:sldId id="260" r:id="rId10"/>
    <p:sldId id="266" r:id="rId11"/>
    <p:sldId id="271" r:id="rId12"/>
    <p:sldId id="272" r:id="rId13"/>
    <p:sldId id="273" r:id="rId14"/>
    <p:sldId id="276" r:id="rId15"/>
    <p:sldId id="274" r:id="rId16"/>
    <p:sldId id="27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5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3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7BCF-4845-4CEE-90D4-6A4FD3447EA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2703-2024-4F19-B997-D98031A2B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\Desktop\truyen%20n&#224;ng%20ti&#234;n%20m&#432;a\truyen%20n&#224;ng%20ti&#234;n%20m&#432;a\GiotMuaVaEmBe-VuHiep-TuongVy_3x28b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\Desktop\truyen%20n&#224;ng%20ti&#234;n%20m&#432;a\truyen%20n&#224;ng%20ti&#234;n%20m&#432;a\TroiNangTroiMua-V.A-2802169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2606" y="667657"/>
            <a:ext cx="7296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mầm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non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Thạch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Cầu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LÀM QUEN VĂN HỌC</a:t>
            </a:r>
          </a:p>
          <a:p>
            <a:pPr algn="ctr"/>
            <a:r>
              <a:rPr lang="en-US" sz="4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Truyện</a:t>
            </a:r>
            <a:r>
              <a:rPr 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en-US" sz="4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Nàng</a:t>
            </a:r>
            <a:r>
              <a:rPr 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tiên</a:t>
            </a:r>
            <a:r>
              <a:rPr lang="en-US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mưa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Lứa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tuổi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: 3- 4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tuổi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Giáo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viên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vi-VN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Dương Thị Minh Thu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6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2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780" y="5428378"/>
            <a:ext cx="1073322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Vịt con được vịt mẹ cho đi đâu? Vịt con đùa nghịch  với ai?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3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0"/>
            <a:ext cx="12192000" cy="686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83" y="6203654"/>
            <a:ext cx="114691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Vịt con đã nhìn thấy điều gì bất ngờ ? Vì sao nước lại bốc hơi lên trời được?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6" y="0"/>
            <a:ext cx="12219646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6" b="94262" l="10000" r="97375">
                        <a14:backgroundMark x1="44875" y1="52459" x2="48125" y2="46721"/>
                        <a14:backgroundMark x1="49750" y1="40574" x2="52125" y2="30738"/>
                        <a14:backgroundMark x1="15125" y1="29098" x2="39875" y2="43033"/>
                        <a14:backgroundMark x1="40375" y1="67623" x2="41375" y2="5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8" t="12028" r="4257" b="7383"/>
          <a:stretch/>
        </p:blipFill>
        <p:spPr>
          <a:xfrm>
            <a:off x="12941300" y="1555750"/>
            <a:ext cx="3968750" cy="187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19336"/>
            <a:ext cx="12192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Hơi nước bay lên trời biến thành gì? Nhờ ai mà đám mây thành hạt mưa được? 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18473 L -0.45664 -0.1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4708"/>
            <a:ext cx="12192000" cy="1566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trời mưa còn có hiện tượng gì kèm theo? Tiếng mưa rơi như thế nào?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32375"/>
            <a:ext cx="12192000" cy="6890375"/>
            <a:chOff x="0" y="-32375"/>
            <a:chExt cx="12192000" cy="689037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2375"/>
              <a:ext cx="12192000" cy="6890375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23" r="61771"/>
            <a:stretch/>
          </p:blipFill>
          <p:spPr>
            <a:xfrm>
              <a:off x="3149600" y="5189538"/>
              <a:ext cx="4660900" cy="1638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556" l="54583" r="78250">
                          <a14:foregroundMark x1="65000" y1="46984" x2="65000" y2="46984"/>
                          <a14:foregroundMark x1="55917" y1="45873" x2="55917" y2="45873"/>
                          <a14:foregroundMark x1="57917" y1="45556" x2="57917" y2="45556"/>
                          <a14:foregroundMark x1="67417" y1="92698" x2="69583" y2="91270"/>
                          <a14:foregroundMark x1="69333" y1="89206" x2="69167" y2="84603"/>
                          <a14:foregroundMark x1="63000" y1="48095" x2="66833" y2="49683"/>
                          <a14:foregroundMark x1="61917" y1="90952" x2="63167" y2="91746"/>
                          <a14:backgroundMark x1="75167" y1="54286" x2="75167" y2="51905"/>
                          <a14:backgroundMark x1="57250" y1="64444" x2="57250" y2="6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1" t="35976" r="21599" b="5401"/>
            <a:stretch/>
          </p:blipFill>
          <p:spPr>
            <a:xfrm flipH="1">
              <a:off x="4229100" y="1930400"/>
              <a:ext cx="4000500" cy="438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6073170"/>
            <a:ext cx="1163900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Vịt con đã hỏi hạt nước tí xíu điều gì? Vịt con đặt tên cho bạn hạt nước là gì?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1" b="186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1756" y="590551"/>
            <a:ext cx="6779987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Truyện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Nàng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tiên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mưa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GiotMuaVaEmBe-VuHiep-TuongVy_3x28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56171" y="830942"/>
            <a:ext cx="267788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0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1" b="186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299" y="1231305"/>
            <a:ext cx="551361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hát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Trời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nắng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trời</a:t>
            </a:r>
            <a:r>
              <a:rPr lang="en-US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mưa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TroiNangTroiMua-V.A-280216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17542" y="914400"/>
            <a:ext cx="1621971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1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56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6" y="0"/>
            <a:ext cx="12219646" cy="68580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6" b="94262" l="10000" r="97375">
                        <a14:backgroundMark x1="44875" y1="52459" x2="48125" y2="46721"/>
                        <a14:backgroundMark x1="49750" y1="40574" x2="52125" y2="30738"/>
                        <a14:backgroundMark x1="15125" y1="29098" x2="39875" y2="43033"/>
                        <a14:backgroundMark x1="40375" y1="67623" x2="41375" y2="5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68" t="12028" r="4257" b="7383"/>
          <a:stretch/>
        </p:blipFill>
        <p:spPr>
          <a:xfrm>
            <a:off x="12941300" y="1555750"/>
            <a:ext cx="396875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9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18473 L -0.45664 -0.1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32375"/>
            <a:ext cx="12192000" cy="6890375"/>
            <a:chOff x="0" y="-32375"/>
            <a:chExt cx="12192000" cy="689037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2375"/>
              <a:ext cx="12192000" cy="6890375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23" r="61771"/>
            <a:stretch/>
          </p:blipFill>
          <p:spPr>
            <a:xfrm>
              <a:off x="3149600" y="5189538"/>
              <a:ext cx="4660900" cy="1638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556" l="54583" r="78250">
                          <a14:foregroundMark x1="65000" y1="46984" x2="65000" y2="46984"/>
                          <a14:foregroundMark x1="55917" y1="45873" x2="55917" y2="45873"/>
                          <a14:foregroundMark x1="57917" y1="45556" x2="57917" y2="45556"/>
                          <a14:foregroundMark x1="67417" y1="92698" x2="69583" y2="91270"/>
                          <a14:foregroundMark x1="69333" y1="89206" x2="69167" y2="84603"/>
                          <a14:foregroundMark x1="63000" y1="48095" x2="66833" y2="49683"/>
                          <a14:foregroundMark x1="61917" y1="90952" x2="63167" y2="91746"/>
                          <a14:backgroundMark x1="75167" y1="54286" x2="75167" y2="51905"/>
                          <a14:backgroundMark x1="57250" y1="64444" x2="57250" y2="6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1" t="35976" r="21599" b="5401"/>
            <a:stretch/>
          </p:blipFill>
          <p:spPr>
            <a:xfrm flipH="1">
              <a:off x="4229100" y="1930400"/>
              <a:ext cx="4000500" cy="438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81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460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134</Words>
  <Application>Microsoft Office PowerPoint</Application>
  <PresentationFormat>Widescreen</PresentationFormat>
  <Paragraphs>15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13</cp:revision>
  <dcterms:created xsi:type="dcterms:W3CDTF">2020-06-07T06:26:26Z</dcterms:created>
  <dcterms:modified xsi:type="dcterms:W3CDTF">2021-10-24T05:48:40Z</dcterms:modified>
</cp:coreProperties>
</file>