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920C"/>
    <a:srgbClr val="562C8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162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448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28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38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82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8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3644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06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09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66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96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39517-507A-4CC7-99FE-8700C0F206D3}" type="datetimeFigureOut">
              <a:rPr lang="en-US" smtClean="0"/>
              <a:t>10/24/2021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1C4E4-E415-4989-BE97-F5D07D877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41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150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2057400"/>
            <a:ext cx="6772581" cy="34778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</a:rPr>
              <a:t>CHỦ ĐỀ: ĐỘNG VẬT NUÔI TRONG GIA ĐÌNH</a:t>
            </a: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ĐỀ </a:t>
            </a:r>
            <a:r>
              <a:rPr lang="en-US" sz="3200" dirty="0" err="1">
                <a:solidFill>
                  <a:srgbClr val="C00000"/>
                </a:solidFill>
              </a:rPr>
              <a:t>TÀI:Nhận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biết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một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số</a:t>
            </a:r>
            <a:r>
              <a:rPr lang="en-US" sz="3200" dirty="0">
                <a:solidFill>
                  <a:srgbClr val="C00000"/>
                </a:solidFill>
              </a:rPr>
              <a:t> con </a:t>
            </a:r>
            <a:r>
              <a:rPr lang="en-US" sz="3200" dirty="0" err="1">
                <a:solidFill>
                  <a:srgbClr val="C00000"/>
                </a:solidFill>
              </a:rPr>
              <a:t>vật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và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</a:rPr>
              <a:t>thức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ăn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của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chúng</a:t>
            </a:r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>
                <a:solidFill>
                  <a:srgbClr val="C00000"/>
                </a:solidFill>
              </a:rPr>
              <a:t>( 3-4 TUỔI )</a:t>
            </a:r>
          </a:p>
          <a:p>
            <a:pPr algn="ctr"/>
            <a:endParaRPr lang="en-US" sz="3200" dirty="0">
              <a:solidFill>
                <a:srgbClr val="C00000"/>
              </a:solidFill>
            </a:endParaRPr>
          </a:p>
          <a:p>
            <a:pPr algn="ctr"/>
            <a:r>
              <a:rPr lang="en-US" sz="3200" dirty="0">
                <a:solidFill>
                  <a:srgbClr val="FF0066"/>
                </a:solidFill>
              </a:rPr>
              <a:t>          GV: D</a:t>
            </a:r>
            <a:r>
              <a:rPr lang="vi-VN" sz="3200" dirty="0">
                <a:solidFill>
                  <a:srgbClr val="FF0066"/>
                </a:solidFill>
              </a:rPr>
              <a:t>ư</a:t>
            </a:r>
            <a:r>
              <a:rPr lang="en-US" sz="3200" dirty="0" err="1">
                <a:solidFill>
                  <a:srgbClr val="FF0066"/>
                </a:solidFill>
              </a:rPr>
              <a:t>ơng</a:t>
            </a:r>
            <a:r>
              <a:rPr lang="en-US" sz="3200" dirty="0">
                <a:solidFill>
                  <a:srgbClr val="FF0066"/>
                </a:solidFill>
              </a:rPr>
              <a:t> </a:t>
            </a:r>
            <a:r>
              <a:rPr lang="en-US" sz="3200" dirty="0" err="1">
                <a:solidFill>
                  <a:srgbClr val="FF0066"/>
                </a:solidFill>
              </a:rPr>
              <a:t>Thị</a:t>
            </a:r>
            <a:r>
              <a:rPr lang="en-US" sz="3200" dirty="0">
                <a:solidFill>
                  <a:srgbClr val="FF0066"/>
                </a:solidFill>
              </a:rPr>
              <a:t> Minh Thu</a:t>
            </a:r>
          </a:p>
          <a:p>
            <a:pPr algn="ctr"/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0" y="1066800"/>
            <a:ext cx="5453801" cy="707886"/>
          </a:xfrm>
          <a:prstGeom prst="rect">
            <a:avLst/>
          </a:prstGeom>
          <a:noFill/>
        </p:spPr>
        <p:txBody>
          <a:bodyPr wrap="none" rtlCol="0">
            <a:prstTxWarp prst="textChevron">
              <a:avLst/>
            </a:prstTxWarp>
            <a:spAutoFit/>
          </a:bodyPr>
          <a:lstStyle/>
          <a:p>
            <a:r>
              <a:rPr lang="en-US" sz="4000" dirty="0">
                <a:solidFill>
                  <a:srgbClr val="FF0000"/>
                </a:solidFill>
              </a:rPr>
              <a:t>Xin </a:t>
            </a:r>
            <a:r>
              <a:rPr lang="en-US" sz="4000" dirty="0" err="1">
                <a:solidFill>
                  <a:srgbClr val="FF0000"/>
                </a:solidFill>
              </a:rPr>
              <a:t>chào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quý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cô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và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bé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19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55618" y="4471980"/>
            <a:ext cx="6481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7030A0"/>
                </a:solidFill>
              </a:rPr>
              <a:t>Chúc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các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bé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chăm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ngoan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</a:p>
          <a:p>
            <a:pPr algn="ctr"/>
            <a:r>
              <a:rPr lang="en-US" sz="4800" dirty="0" err="1">
                <a:solidFill>
                  <a:srgbClr val="7030A0"/>
                </a:solidFill>
              </a:rPr>
              <a:t>học</a:t>
            </a:r>
            <a:r>
              <a:rPr lang="en-US" sz="4800" dirty="0">
                <a:solidFill>
                  <a:srgbClr val="7030A0"/>
                </a:solidFill>
              </a:rPr>
              <a:t> </a:t>
            </a:r>
            <a:r>
              <a:rPr lang="en-US" sz="4800" dirty="0" err="1">
                <a:solidFill>
                  <a:srgbClr val="7030A0"/>
                </a:solidFill>
              </a:rPr>
              <a:t>giỏi</a:t>
            </a:r>
            <a:endParaRPr lang="en-US" sz="4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09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6402" y="274637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068" y="4648199"/>
            <a:ext cx="3189534" cy="1752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02" y="4771317"/>
            <a:ext cx="2782909" cy="18518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02" y="2133598"/>
            <a:ext cx="2667000" cy="23756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18" y="382420"/>
            <a:ext cx="2952750" cy="1552575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9093" y="228600"/>
            <a:ext cx="3941618" cy="218215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22879" y="2442274"/>
            <a:ext cx="3941618" cy="21821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59093" y="4522030"/>
            <a:ext cx="3941618" cy="21821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435347" y="4509245"/>
            <a:ext cx="3941618" cy="218215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47" y="207818"/>
            <a:ext cx="3574434" cy="2234456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435347" y="260124"/>
            <a:ext cx="3941618" cy="218215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50326"/>
            <a:ext cx="2970631" cy="176604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4364535" y="2410750"/>
            <a:ext cx="3941618" cy="218215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63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7" grpId="0" animBg="1"/>
      <p:bldP spid="19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3581400"/>
            <a:ext cx="2989596" cy="22455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1109"/>
            <a:ext cx="4254081" cy="25290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ight Arrow 5"/>
          <p:cNvSpPr/>
          <p:nvPr/>
        </p:nvSpPr>
        <p:spPr>
          <a:xfrm rot="1591889">
            <a:off x="4342638" y="2567830"/>
            <a:ext cx="3134965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5400" y="4648200"/>
            <a:ext cx="302839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Con </a:t>
            </a:r>
            <a:r>
              <a:rPr lang="en-US" sz="6600" dirty="0" err="1">
                <a:solidFill>
                  <a:srgbClr val="FF0000"/>
                </a:solidFill>
              </a:rPr>
              <a:t>heo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0432" y="115264"/>
            <a:ext cx="3304967" cy="24755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2349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3962400" cy="296797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953491"/>
            <a:ext cx="4020628" cy="3581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10200" y="5588168"/>
            <a:ext cx="271420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</a:rPr>
              <a:t>Con </a:t>
            </a:r>
            <a:r>
              <a:rPr lang="en-US" sz="6000" dirty="0" err="1">
                <a:solidFill>
                  <a:srgbClr val="FF0000"/>
                </a:solidFill>
              </a:rPr>
              <a:t>chó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2447646">
            <a:off x="3058398" y="3290534"/>
            <a:ext cx="2243594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30336"/>
            <a:ext cx="39624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091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38200"/>
            <a:ext cx="2743200" cy="262081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673" y="1981200"/>
            <a:ext cx="4723405" cy="314321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2190661">
            <a:off x="2403654" y="3124166"/>
            <a:ext cx="1336043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384964" y="5334000"/>
            <a:ext cx="250613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solidFill>
                  <a:srgbClr val="FF0000"/>
                </a:solidFill>
              </a:rPr>
              <a:t>Con </a:t>
            </a:r>
            <a:r>
              <a:rPr lang="en-US" sz="6600" dirty="0" err="1">
                <a:solidFill>
                  <a:srgbClr val="FF0000"/>
                </a:solidFill>
              </a:rPr>
              <a:t>gà</a:t>
            </a:r>
            <a:endParaRPr lang="en-US" sz="6600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310392"/>
            <a:ext cx="2721248" cy="20472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6718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90800"/>
            <a:ext cx="3581400" cy="29241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3987800" cy="300005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562600" y="5720577"/>
            <a:ext cx="22381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Con </a:t>
            </a:r>
            <a:r>
              <a:rPr lang="en-US" sz="4400" dirty="0" err="1">
                <a:solidFill>
                  <a:srgbClr val="FF0000"/>
                </a:solidFill>
              </a:rPr>
              <a:t>mèo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3394966">
            <a:off x="3304769" y="3586256"/>
            <a:ext cx="192583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970507"/>
            <a:ext cx="2212730" cy="2114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1064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1000"/>
            <a:ext cx="4457381" cy="3200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048000"/>
            <a:ext cx="3962400" cy="2971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5800" y="3805535"/>
            <a:ext cx="21435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>
                <a:solidFill>
                  <a:srgbClr val="FF0000"/>
                </a:solidFill>
              </a:rPr>
              <a:t>Con </a:t>
            </a:r>
            <a:r>
              <a:rPr lang="en-US" sz="5400" dirty="0" err="1">
                <a:solidFill>
                  <a:srgbClr val="FF0000"/>
                </a:solidFill>
              </a:rPr>
              <a:t>vịt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41791">
            <a:off x="4371170" y="2176449"/>
            <a:ext cx="2293692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8016" y="14111"/>
            <a:ext cx="3210336" cy="240465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3823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72" y="4343400"/>
            <a:ext cx="3075584" cy="220827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982" y="0"/>
            <a:ext cx="2397900" cy="1801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44" y="4495800"/>
            <a:ext cx="2212730" cy="211400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561742"/>
            <a:ext cx="2771775" cy="16478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54893"/>
            <a:ext cx="2619375" cy="17430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9344" y="2133234"/>
            <a:ext cx="2514600" cy="1885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 rot="2855113">
            <a:off x="1943047" y="2665165"/>
            <a:ext cx="4994023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612006">
            <a:off x="2666474" y="2414433"/>
            <a:ext cx="3547169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866927">
            <a:off x="2976664" y="4253484"/>
            <a:ext cx="378900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62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301145"/>
            <a:ext cx="2592222" cy="17489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891" y="4495800"/>
            <a:ext cx="2469709" cy="1670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847" y="4585855"/>
            <a:ext cx="2466975" cy="1847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64" y="175977"/>
            <a:ext cx="2266950" cy="201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476424"/>
            <a:ext cx="2301314" cy="15525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168656"/>
            <a:ext cx="2592222" cy="19501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ight Arrow 9"/>
          <p:cNvSpPr/>
          <p:nvPr/>
        </p:nvSpPr>
        <p:spPr>
          <a:xfrm rot="2855113">
            <a:off x="1745380" y="2732378"/>
            <a:ext cx="5635102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9866927">
            <a:off x="2357815" y="2042804"/>
            <a:ext cx="3904147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9866927">
            <a:off x="2668429" y="3961196"/>
            <a:ext cx="3789004" cy="484632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71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60</Words>
  <Application>Microsoft Office PowerPoint</Application>
  <PresentationFormat>On-screen Show (4:3)</PresentationFormat>
  <Paragraphs>14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Mam04</dc:creator>
  <cp:lastModifiedBy>Admin</cp:lastModifiedBy>
  <cp:revision>10</cp:revision>
  <dcterms:created xsi:type="dcterms:W3CDTF">2019-03-13T04:41:48Z</dcterms:created>
  <dcterms:modified xsi:type="dcterms:W3CDTF">2021-10-24T08:21:00Z</dcterms:modified>
</cp:coreProperties>
</file>