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0" r:id="rId6"/>
    <p:sldId id="259" r:id="rId7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2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9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1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5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47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2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9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1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5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1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014AB-6E17-4B08-A89C-B989A4D7A5D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6" name="Picture 2" descr="D:\tài liệu của phượng\hình nền\Hinh nen Powerpoint don gian tinh te de thuong mo dau sli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8"/>
            <a:ext cx="9144000" cy="68512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itle 1"/>
          <p:cNvSpPr txBox="1">
            <a:spLocks/>
          </p:cNvSpPr>
          <p:nvPr/>
        </p:nvSpPr>
        <p:spPr bwMode="auto">
          <a:xfrm>
            <a:off x="468313" y="333375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</p:txBody>
      </p:sp>
      <p:sp>
        <p:nvSpPr>
          <p:cNvPr id="2053" name="Title 1"/>
          <p:cNvSpPr txBox="1">
            <a:spLocks/>
          </p:cNvSpPr>
          <p:nvPr/>
        </p:nvSpPr>
        <p:spPr bwMode="auto">
          <a:xfrm>
            <a:off x="323850" y="2492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CÁC BÁC CÁC CÔ VỀ DỰ GIỜ LỚP  MGL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A1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3571875" y="5929313"/>
            <a:ext cx="19623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2019-2020</a:t>
            </a:r>
          </a:p>
          <a:p>
            <a:pPr eaLnBrk="1" hangingPunct="1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hình nền khu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23218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1066800"/>
            <a:ext cx="623106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1908FC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MÔN:T ẠO HÌNH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VẼ THEO Ý THÍCH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TUỔI:5-6 TUỔI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VIÊN:NGUYỄN THỊ PHƯỢNG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ết quả hình ảnh cho hình nền khu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20782"/>
            <a:ext cx="9137073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844" y="1219200"/>
            <a:ext cx="9144000" cy="3564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TƯỞNG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CỦA TRẺ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ùa xuân của em 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ết quả hình ảnh cho hình nền khu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61284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HIỆN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TƯỞNG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MÌNH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MÙA XU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5684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Kết quả hình ảnh cho hình nền đẹp khu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928" y="8382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 BÀY </a:t>
            </a:r>
          </a:p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 PHẨM CỦA TRẺ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đẹp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-27709"/>
            <a:ext cx="9164782" cy="6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44946"/>
              </p:ext>
            </p:extLst>
          </p:nvPr>
        </p:nvGraphicFramePr>
        <p:xfrm>
          <a:off x="0" y="-762000"/>
          <a:ext cx="9144000" cy="76200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7620000">
                <a:tc>
                  <a:txBody>
                    <a:bodyPr/>
                    <a:lstStyle/>
                    <a:p>
                      <a:pPr algn="ctr"/>
                      <a:r>
                        <a:rPr lang="vi-VN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Tiết học Tạo Hình </a:t>
                      </a:r>
                      <a:r>
                        <a:rPr lang="vi-VN" sz="4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của </a:t>
                      </a:r>
                      <a:r>
                        <a:rPr lang="vi-VN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lớp MGL A1 </a:t>
                      </a:r>
                      <a:r>
                        <a:rPr lang="vi-VN" sz="4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đến </a:t>
                      </a:r>
                      <a:r>
                        <a:rPr lang="vi-VN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đây là kết thúc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* xin kính chúc các cô </a:t>
                      </a:r>
                      <a:r>
                        <a:rPr lang="vi-VN" sz="4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sức </a:t>
                      </a:r>
                      <a:r>
                        <a:rPr lang="vi-VN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khỏe, hạnh phúc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8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61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63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59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91</Words>
  <Application>Microsoft Office PowerPoint</Application>
  <PresentationFormat>On-screen Show (4:3)</PresentationFormat>
  <Paragraphs>19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PHUONG_OT</dc:creator>
  <cp:lastModifiedBy>PHUONG_OT</cp:lastModifiedBy>
  <cp:revision>5</cp:revision>
  <dcterms:created xsi:type="dcterms:W3CDTF">2019-11-26T14:25:20Z</dcterms:created>
  <dcterms:modified xsi:type="dcterms:W3CDTF">2021-01-27T08:38:39Z</dcterms:modified>
</cp:coreProperties>
</file>